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5"/>
  </p:notesMasterIdLst>
  <p:sldIdLst>
    <p:sldId id="434" r:id="rId2"/>
    <p:sldId id="464" r:id="rId3"/>
    <p:sldId id="463" r:id="rId4"/>
    <p:sldId id="467" r:id="rId5"/>
    <p:sldId id="256" r:id="rId6"/>
    <p:sldId id="257" r:id="rId7"/>
    <p:sldId id="262" r:id="rId8"/>
    <p:sldId id="264" r:id="rId9"/>
    <p:sldId id="265" r:id="rId10"/>
    <p:sldId id="266" r:id="rId11"/>
    <p:sldId id="269" r:id="rId12"/>
    <p:sldId id="268" r:id="rId13"/>
    <p:sldId id="271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2" r:id="rId22"/>
    <p:sldId id="284" r:id="rId23"/>
    <p:sldId id="285" r:id="rId24"/>
    <p:sldId id="286" r:id="rId25"/>
    <p:sldId id="288" r:id="rId26"/>
    <p:sldId id="287" r:id="rId27"/>
    <p:sldId id="291" r:id="rId28"/>
    <p:sldId id="294" r:id="rId29"/>
    <p:sldId id="296" r:id="rId30"/>
    <p:sldId id="298" r:id="rId31"/>
    <p:sldId id="302" r:id="rId32"/>
    <p:sldId id="303" r:id="rId33"/>
    <p:sldId id="306" r:id="rId34"/>
    <p:sldId id="308" r:id="rId35"/>
    <p:sldId id="309" r:id="rId36"/>
    <p:sldId id="311" r:id="rId37"/>
    <p:sldId id="312" r:id="rId38"/>
    <p:sldId id="314" r:id="rId39"/>
    <p:sldId id="313" r:id="rId40"/>
    <p:sldId id="315" r:id="rId41"/>
    <p:sldId id="316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6" r:id="rId50"/>
    <p:sldId id="328" r:id="rId51"/>
    <p:sldId id="329" r:id="rId52"/>
    <p:sldId id="332" r:id="rId53"/>
    <p:sldId id="333" r:id="rId54"/>
    <p:sldId id="349" r:id="rId55"/>
    <p:sldId id="350" r:id="rId56"/>
    <p:sldId id="334" r:id="rId57"/>
    <p:sldId id="335" r:id="rId58"/>
    <p:sldId id="337" r:id="rId59"/>
    <p:sldId id="339" r:id="rId60"/>
    <p:sldId id="341" r:id="rId61"/>
    <p:sldId id="345" r:id="rId62"/>
    <p:sldId id="353" r:id="rId63"/>
    <p:sldId id="356" r:id="rId64"/>
    <p:sldId id="358" r:id="rId65"/>
    <p:sldId id="359" r:id="rId66"/>
    <p:sldId id="361" r:id="rId67"/>
    <p:sldId id="362" r:id="rId68"/>
    <p:sldId id="363" r:id="rId69"/>
    <p:sldId id="364" r:id="rId70"/>
    <p:sldId id="386" r:id="rId71"/>
    <p:sldId id="365" r:id="rId72"/>
    <p:sldId id="366" r:id="rId73"/>
    <p:sldId id="367" r:id="rId74"/>
    <p:sldId id="368" r:id="rId75"/>
    <p:sldId id="370" r:id="rId76"/>
    <p:sldId id="372" r:id="rId77"/>
    <p:sldId id="373" r:id="rId78"/>
    <p:sldId id="375" r:id="rId79"/>
    <p:sldId id="378" r:id="rId80"/>
    <p:sldId id="379" r:id="rId81"/>
    <p:sldId id="382" r:id="rId82"/>
    <p:sldId id="383" r:id="rId83"/>
    <p:sldId id="384" r:id="rId84"/>
    <p:sldId id="385" r:id="rId85"/>
    <p:sldId id="387" r:id="rId86"/>
    <p:sldId id="388" r:id="rId87"/>
    <p:sldId id="389" r:id="rId88"/>
    <p:sldId id="390" r:id="rId89"/>
    <p:sldId id="391" r:id="rId90"/>
    <p:sldId id="395" r:id="rId91"/>
    <p:sldId id="397" r:id="rId92"/>
    <p:sldId id="399" r:id="rId93"/>
    <p:sldId id="401" r:id="rId94"/>
    <p:sldId id="403" r:id="rId95"/>
    <p:sldId id="404" r:id="rId96"/>
    <p:sldId id="406" r:id="rId97"/>
    <p:sldId id="407" r:id="rId98"/>
    <p:sldId id="408" r:id="rId99"/>
    <p:sldId id="410" r:id="rId100"/>
    <p:sldId id="411" r:id="rId101"/>
    <p:sldId id="412" r:id="rId102"/>
    <p:sldId id="413" r:id="rId103"/>
    <p:sldId id="414" r:id="rId104"/>
    <p:sldId id="415" r:id="rId105"/>
    <p:sldId id="416" r:id="rId106"/>
    <p:sldId id="417" r:id="rId107"/>
    <p:sldId id="419" r:id="rId108"/>
    <p:sldId id="421" r:id="rId109"/>
    <p:sldId id="422" r:id="rId110"/>
    <p:sldId id="423" r:id="rId111"/>
    <p:sldId id="424" r:id="rId112"/>
    <p:sldId id="427" r:id="rId113"/>
    <p:sldId id="426" r:id="rId114"/>
    <p:sldId id="428" r:id="rId115"/>
    <p:sldId id="429" r:id="rId116"/>
    <p:sldId id="431" r:id="rId117"/>
    <p:sldId id="432" r:id="rId118"/>
    <p:sldId id="433" r:id="rId119"/>
    <p:sldId id="438" r:id="rId120"/>
    <p:sldId id="439" r:id="rId121"/>
    <p:sldId id="440" r:id="rId122"/>
    <p:sldId id="441" r:id="rId123"/>
    <p:sldId id="442" r:id="rId124"/>
    <p:sldId id="443" r:id="rId125"/>
    <p:sldId id="444" r:id="rId126"/>
    <p:sldId id="445" r:id="rId127"/>
    <p:sldId id="446" r:id="rId128"/>
    <p:sldId id="447" r:id="rId129"/>
    <p:sldId id="448" r:id="rId130"/>
    <p:sldId id="449" r:id="rId131"/>
    <p:sldId id="450" r:id="rId132"/>
    <p:sldId id="451" r:id="rId133"/>
    <p:sldId id="452" r:id="rId134"/>
    <p:sldId id="453" r:id="rId135"/>
    <p:sldId id="454" r:id="rId136"/>
    <p:sldId id="455" r:id="rId137"/>
    <p:sldId id="456" r:id="rId138"/>
    <p:sldId id="457" r:id="rId139"/>
    <p:sldId id="458" r:id="rId140"/>
    <p:sldId id="459" r:id="rId141"/>
    <p:sldId id="460" r:id="rId142"/>
    <p:sldId id="461" r:id="rId143"/>
    <p:sldId id="466" r:id="rId1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A2"/>
    <a:srgbClr val="002496"/>
    <a:srgbClr val="0027A4"/>
    <a:srgbClr val="00218A"/>
    <a:srgbClr val="003399"/>
    <a:srgbClr val="0000CC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6" autoAdjust="0"/>
    <p:restoredTop sz="94660"/>
  </p:normalViewPr>
  <p:slideViewPr>
    <p:cSldViewPr>
      <p:cViewPr varScale="1">
        <p:scale>
          <a:sx n="69" d="100"/>
          <a:sy n="69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3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AF32916-0437-47D1-A424-E5544462116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371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B9EE81-729E-4656-915B-8D6ECCAF3D1D}" type="slidenum">
              <a:rPr lang="vi-VN">
                <a:latin typeface="Arial" charset="0"/>
              </a:rPr>
              <a:pPr/>
              <a:t>1</a:t>
            </a:fld>
            <a:endParaRPr lang="vi-VN">
              <a:latin typeface="Arial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4F0B6-8CFD-4B2B-B0ED-4ECA23A96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6D208-53F5-4542-8CBD-F9CF6BF15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5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BD593-FA43-40CB-AE54-26702E4C0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1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B8F9F-0070-4B86-B8A4-4E8EBAE8DB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6D8FE-226C-4363-BE09-D9C0695CF0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4FD48-9370-43DE-B9C8-678BAF868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9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8FB1D-E260-45A3-96E7-48B876DDF9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FFC35-D367-4E3D-9ABF-91F03EBCB8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5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FF542-CA4B-4E9C-AEFE-759361F9D6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DEA3A-B444-4CA4-9B70-F75A6F5482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918CD-A7AE-470B-B038-ADF2350567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0F65E2-A3E4-4045-8D51-DD197C4743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2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457200" y="2057400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KĨ THUẬT</a:t>
            </a:r>
            <a:endParaRPr lang="en-US" sz="48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1143000" y="3352800"/>
            <a:ext cx="6858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THÊU DẤU NHÂN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 rot="-9175366">
            <a:off x="-304800" y="1447800"/>
            <a:ext cx="2822575" cy="971550"/>
            <a:chOff x="2495" y="2329"/>
            <a:chExt cx="1778" cy="612"/>
          </a:xfrm>
        </p:grpSpPr>
        <p:sp>
          <p:nvSpPr>
            <p:cNvPr id="1231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230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2403475" y="2022475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Freeform 20"/>
          <p:cNvSpPr>
            <a:spLocks/>
          </p:cNvSpPr>
          <p:nvPr/>
        </p:nvSpPr>
        <p:spPr bwMode="auto">
          <a:xfrm>
            <a:off x="2514600" y="2057400"/>
            <a:ext cx="1524000" cy="762000"/>
          </a:xfrm>
          <a:custGeom>
            <a:avLst/>
            <a:gdLst>
              <a:gd name="T0" fmla="*/ 0 w 624"/>
              <a:gd name="T1" fmla="*/ 0 h 720"/>
              <a:gd name="T2" fmla="*/ 1524000 w 624"/>
              <a:gd name="T3" fmla="*/ 7620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4462" name="Group 14"/>
          <p:cNvGrpSpPr>
            <a:grpSpLocks/>
          </p:cNvGrpSpPr>
          <p:nvPr/>
        </p:nvGrpSpPr>
        <p:grpSpPr bwMode="auto">
          <a:xfrm>
            <a:off x="-2895600" y="2636838"/>
            <a:ext cx="3359150" cy="182562"/>
            <a:chOff x="1726" y="1244"/>
            <a:chExt cx="2116" cy="115"/>
          </a:xfrm>
        </p:grpSpPr>
        <p:sp>
          <p:nvSpPr>
            <p:cNvPr id="104486" name="AutoShape 15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4487" name="Oval 16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4470" name="Line 24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1" name="Line 25"/>
          <p:cNvSpPr>
            <a:spLocks noChangeShapeType="1"/>
          </p:cNvSpPr>
          <p:nvPr/>
        </p:nvSpPr>
        <p:spPr bwMode="auto">
          <a:xfrm flipV="1">
            <a:off x="0" y="2819400"/>
            <a:ext cx="680085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2" name="Line 26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3" name="Line 27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4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5" name="Line 29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76" name="Rectangle 30"/>
          <p:cNvSpPr>
            <a:spLocks noChangeArrowheads="1"/>
          </p:cNvSpPr>
          <p:nvPr/>
        </p:nvSpPr>
        <p:spPr bwMode="auto">
          <a:xfrm rot="5400000">
            <a:off x="9794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8623" name="Text Box 31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4479" name="Rectangle 33"/>
          <p:cNvSpPr>
            <a:spLocks noChangeArrowheads="1"/>
          </p:cNvSpPr>
          <p:nvPr/>
        </p:nvSpPr>
        <p:spPr bwMode="auto">
          <a:xfrm rot="5400000">
            <a:off x="18938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4481" name="Line 35"/>
          <p:cNvSpPr>
            <a:spLocks noChangeShapeType="1"/>
          </p:cNvSpPr>
          <p:nvPr/>
        </p:nvSpPr>
        <p:spPr bwMode="auto">
          <a:xfrm>
            <a:off x="1219200" y="2860675"/>
            <a:ext cx="2057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2" name="Oval 36"/>
          <p:cNvSpPr>
            <a:spLocks noChangeArrowheads="1"/>
          </p:cNvSpPr>
          <p:nvPr/>
        </p:nvSpPr>
        <p:spPr bwMode="auto">
          <a:xfrm>
            <a:off x="2135188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83" name="Freeform 38"/>
          <p:cNvSpPr>
            <a:spLocks/>
          </p:cNvSpPr>
          <p:nvPr/>
        </p:nvSpPr>
        <p:spPr bwMode="auto">
          <a:xfrm>
            <a:off x="2209800" y="1104900"/>
            <a:ext cx="3670300" cy="2514600"/>
          </a:xfrm>
          <a:custGeom>
            <a:avLst/>
            <a:gdLst>
              <a:gd name="T0" fmla="*/ 0 w 2312"/>
              <a:gd name="T1" fmla="*/ 952500 h 1584"/>
              <a:gd name="T2" fmla="*/ 152400 w 2312"/>
              <a:gd name="T3" fmla="*/ 495300 h 1584"/>
              <a:gd name="T4" fmla="*/ 533400 w 2312"/>
              <a:gd name="T5" fmla="*/ 190500 h 1584"/>
              <a:gd name="T6" fmla="*/ 1295400 w 2312"/>
              <a:gd name="T7" fmla="*/ 38100 h 1584"/>
              <a:gd name="T8" fmla="*/ 2057400 w 2312"/>
              <a:gd name="T9" fmla="*/ 38100 h 1584"/>
              <a:gd name="T10" fmla="*/ 2819400 w 2312"/>
              <a:gd name="T11" fmla="*/ 266700 h 1584"/>
              <a:gd name="T12" fmla="*/ 3429000 w 2312"/>
              <a:gd name="T13" fmla="*/ 876300 h 1584"/>
              <a:gd name="T14" fmla="*/ 3657600 w 2312"/>
              <a:gd name="T15" fmla="*/ 1790700 h 1584"/>
              <a:gd name="T16" fmla="*/ 3505200 w 2312"/>
              <a:gd name="T17" fmla="*/ 2247900 h 1584"/>
              <a:gd name="T18" fmla="*/ 2895600 w 2312"/>
              <a:gd name="T19" fmla="*/ 2476500 h 1584"/>
              <a:gd name="T20" fmla="*/ 2209800 w 2312"/>
              <a:gd name="T21" fmla="*/ 2476500 h 1584"/>
              <a:gd name="T22" fmla="*/ 1676400 w 2312"/>
              <a:gd name="T23" fmla="*/ 2247900 h 1584"/>
              <a:gd name="T24" fmla="*/ 1295400 w 2312"/>
              <a:gd name="T25" fmla="*/ 1943100 h 1584"/>
              <a:gd name="T26" fmla="*/ 1066800 w 2312"/>
              <a:gd name="T27" fmla="*/ 1790700 h 15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12" h="1584">
                <a:moveTo>
                  <a:pt x="0" y="600"/>
                </a:moveTo>
                <a:cubicBezTo>
                  <a:pt x="20" y="496"/>
                  <a:pt x="40" y="392"/>
                  <a:pt x="96" y="312"/>
                </a:cubicBezTo>
                <a:cubicBezTo>
                  <a:pt x="152" y="232"/>
                  <a:pt x="216" y="168"/>
                  <a:pt x="336" y="120"/>
                </a:cubicBezTo>
                <a:cubicBezTo>
                  <a:pt x="456" y="72"/>
                  <a:pt x="656" y="40"/>
                  <a:pt x="816" y="24"/>
                </a:cubicBezTo>
                <a:cubicBezTo>
                  <a:pt x="976" y="8"/>
                  <a:pt x="1136" y="0"/>
                  <a:pt x="1296" y="24"/>
                </a:cubicBezTo>
                <a:cubicBezTo>
                  <a:pt x="1456" y="48"/>
                  <a:pt x="1632" y="80"/>
                  <a:pt x="1776" y="168"/>
                </a:cubicBezTo>
                <a:cubicBezTo>
                  <a:pt x="1920" y="256"/>
                  <a:pt x="2072" y="392"/>
                  <a:pt x="2160" y="552"/>
                </a:cubicBezTo>
                <a:cubicBezTo>
                  <a:pt x="2248" y="712"/>
                  <a:pt x="2296" y="984"/>
                  <a:pt x="2304" y="1128"/>
                </a:cubicBezTo>
                <a:cubicBezTo>
                  <a:pt x="2312" y="1272"/>
                  <a:pt x="2288" y="1344"/>
                  <a:pt x="2208" y="1416"/>
                </a:cubicBezTo>
                <a:cubicBezTo>
                  <a:pt x="2128" y="1488"/>
                  <a:pt x="1960" y="1536"/>
                  <a:pt x="1824" y="1560"/>
                </a:cubicBezTo>
                <a:cubicBezTo>
                  <a:pt x="1688" y="1584"/>
                  <a:pt x="1520" y="1584"/>
                  <a:pt x="1392" y="1560"/>
                </a:cubicBezTo>
                <a:cubicBezTo>
                  <a:pt x="1264" y="1536"/>
                  <a:pt x="1152" y="1472"/>
                  <a:pt x="1056" y="1416"/>
                </a:cubicBezTo>
                <a:cubicBezTo>
                  <a:pt x="960" y="1360"/>
                  <a:pt x="880" y="1272"/>
                  <a:pt x="816" y="1224"/>
                </a:cubicBezTo>
                <a:cubicBezTo>
                  <a:pt x="752" y="1176"/>
                  <a:pt x="704" y="1152"/>
                  <a:pt x="672" y="1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4" name="Line 39"/>
          <p:cNvSpPr>
            <a:spLocks noChangeShapeType="1"/>
          </p:cNvSpPr>
          <p:nvPr/>
        </p:nvSpPr>
        <p:spPr bwMode="auto">
          <a:xfrm flipH="1" flipV="1">
            <a:off x="228600" y="2743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5" name="Freeform 40"/>
          <p:cNvSpPr>
            <a:spLocks/>
          </p:cNvSpPr>
          <p:nvPr/>
        </p:nvSpPr>
        <p:spPr bwMode="auto">
          <a:xfrm>
            <a:off x="304800" y="2743200"/>
            <a:ext cx="609600" cy="317500"/>
          </a:xfrm>
          <a:custGeom>
            <a:avLst/>
            <a:gdLst>
              <a:gd name="T0" fmla="*/ 0 w 384"/>
              <a:gd name="T1" fmla="*/ 0 h 200"/>
              <a:gd name="T2" fmla="*/ 76200 w 384"/>
              <a:gd name="T3" fmla="*/ 228600 h 200"/>
              <a:gd name="T4" fmla="*/ 304800 w 384"/>
              <a:gd name="T5" fmla="*/ 304800 h 200"/>
              <a:gd name="T6" fmla="*/ 457200 w 384"/>
              <a:gd name="T7" fmla="*/ 304800 h 200"/>
              <a:gd name="T8" fmla="*/ 609600 w 384"/>
              <a:gd name="T9" fmla="*/ 304800 h 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200">
                <a:moveTo>
                  <a:pt x="0" y="0"/>
                </a:moveTo>
                <a:cubicBezTo>
                  <a:pt x="8" y="56"/>
                  <a:pt x="16" y="112"/>
                  <a:pt x="48" y="144"/>
                </a:cubicBezTo>
                <a:cubicBezTo>
                  <a:pt x="80" y="176"/>
                  <a:pt x="152" y="184"/>
                  <a:pt x="192" y="192"/>
                </a:cubicBezTo>
                <a:cubicBezTo>
                  <a:pt x="232" y="200"/>
                  <a:pt x="256" y="192"/>
                  <a:pt x="288" y="192"/>
                </a:cubicBezTo>
                <a:cubicBezTo>
                  <a:pt x="320" y="192"/>
                  <a:pt x="352" y="192"/>
                  <a:pt x="384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8" name="Freeform 16"/>
          <p:cNvSpPr>
            <a:spLocks/>
          </p:cNvSpPr>
          <p:nvPr/>
        </p:nvSpPr>
        <p:spPr bwMode="auto">
          <a:xfrm>
            <a:off x="-76200" y="2590800"/>
            <a:ext cx="1295400" cy="228600"/>
          </a:xfrm>
          <a:custGeom>
            <a:avLst/>
            <a:gdLst>
              <a:gd name="T0" fmla="*/ 0 w 624"/>
              <a:gd name="T1" fmla="*/ 0 h 720"/>
              <a:gd name="T2" fmla="*/ 12954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39637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9640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2" name="Freeform 30"/>
          <p:cNvSpPr>
            <a:spLocks/>
          </p:cNvSpPr>
          <p:nvPr/>
        </p:nvSpPr>
        <p:spPr bwMode="auto">
          <a:xfrm>
            <a:off x="2133600" y="901700"/>
            <a:ext cx="2717800" cy="2298700"/>
          </a:xfrm>
          <a:custGeom>
            <a:avLst/>
            <a:gdLst>
              <a:gd name="T0" fmla="*/ 0 w 1712"/>
              <a:gd name="T1" fmla="*/ 1124633 h 1488"/>
              <a:gd name="T2" fmla="*/ 152400 w 1712"/>
              <a:gd name="T3" fmla="*/ 753875 h 1488"/>
              <a:gd name="T4" fmla="*/ 228600 w 1712"/>
              <a:gd name="T5" fmla="*/ 308965 h 1488"/>
              <a:gd name="T6" fmla="*/ 457200 w 1712"/>
              <a:gd name="T7" fmla="*/ 86510 h 1488"/>
              <a:gd name="T8" fmla="*/ 762000 w 1712"/>
              <a:gd name="T9" fmla="*/ 86510 h 1488"/>
              <a:gd name="T10" fmla="*/ 1219200 w 1712"/>
              <a:gd name="T11" fmla="*/ 12359 h 1488"/>
              <a:gd name="T12" fmla="*/ 1905000 w 1712"/>
              <a:gd name="T13" fmla="*/ 160662 h 1488"/>
              <a:gd name="T14" fmla="*/ 2286000 w 1712"/>
              <a:gd name="T15" fmla="*/ 383117 h 1488"/>
              <a:gd name="T16" fmla="*/ 2514600 w 1712"/>
              <a:gd name="T17" fmla="*/ 828026 h 1488"/>
              <a:gd name="T18" fmla="*/ 2667000 w 1712"/>
              <a:gd name="T19" fmla="*/ 1347088 h 1488"/>
              <a:gd name="T20" fmla="*/ 2667000 w 1712"/>
              <a:gd name="T21" fmla="*/ 1866149 h 1488"/>
              <a:gd name="T22" fmla="*/ 2362200 w 1712"/>
              <a:gd name="T23" fmla="*/ 2236907 h 1488"/>
              <a:gd name="T24" fmla="*/ 1905000 w 1712"/>
              <a:gd name="T25" fmla="*/ 2236907 h 1488"/>
              <a:gd name="T26" fmla="*/ 1447800 w 1712"/>
              <a:gd name="T27" fmla="*/ 2162755 h 1488"/>
              <a:gd name="T28" fmla="*/ 1219200 w 1712"/>
              <a:gd name="T29" fmla="*/ 2088604 h 1488"/>
              <a:gd name="T30" fmla="*/ 1066800 w 1712"/>
              <a:gd name="T31" fmla="*/ 2014452 h 1488"/>
              <a:gd name="T32" fmla="*/ 914400 w 1712"/>
              <a:gd name="T33" fmla="*/ 1940301 h 1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12" h="1488">
                <a:moveTo>
                  <a:pt x="0" y="728"/>
                </a:moveTo>
                <a:cubicBezTo>
                  <a:pt x="36" y="652"/>
                  <a:pt x="72" y="576"/>
                  <a:pt x="96" y="488"/>
                </a:cubicBezTo>
                <a:cubicBezTo>
                  <a:pt x="120" y="400"/>
                  <a:pt x="112" y="272"/>
                  <a:pt x="144" y="200"/>
                </a:cubicBezTo>
                <a:cubicBezTo>
                  <a:pt x="176" y="128"/>
                  <a:pt x="232" y="80"/>
                  <a:pt x="288" y="56"/>
                </a:cubicBezTo>
                <a:cubicBezTo>
                  <a:pt x="344" y="32"/>
                  <a:pt x="400" y="64"/>
                  <a:pt x="480" y="56"/>
                </a:cubicBezTo>
                <a:cubicBezTo>
                  <a:pt x="560" y="48"/>
                  <a:pt x="648" y="0"/>
                  <a:pt x="768" y="8"/>
                </a:cubicBezTo>
                <a:cubicBezTo>
                  <a:pt x="888" y="16"/>
                  <a:pt x="1088" y="64"/>
                  <a:pt x="1200" y="104"/>
                </a:cubicBezTo>
                <a:cubicBezTo>
                  <a:pt x="1312" y="144"/>
                  <a:pt x="1376" y="176"/>
                  <a:pt x="1440" y="248"/>
                </a:cubicBezTo>
                <a:cubicBezTo>
                  <a:pt x="1504" y="320"/>
                  <a:pt x="1544" y="432"/>
                  <a:pt x="1584" y="536"/>
                </a:cubicBezTo>
                <a:cubicBezTo>
                  <a:pt x="1624" y="640"/>
                  <a:pt x="1664" y="760"/>
                  <a:pt x="1680" y="872"/>
                </a:cubicBezTo>
                <a:cubicBezTo>
                  <a:pt x="1696" y="984"/>
                  <a:pt x="1712" y="1112"/>
                  <a:pt x="1680" y="1208"/>
                </a:cubicBezTo>
                <a:cubicBezTo>
                  <a:pt x="1648" y="1304"/>
                  <a:pt x="1568" y="1408"/>
                  <a:pt x="1488" y="1448"/>
                </a:cubicBezTo>
                <a:cubicBezTo>
                  <a:pt x="1408" y="1488"/>
                  <a:pt x="1296" y="1456"/>
                  <a:pt x="1200" y="1448"/>
                </a:cubicBezTo>
                <a:cubicBezTo>
                  <a:pt x="1104" y="1440"/>
                  <a:pt x="984" y="1416"/>
                  <a:pt x="912" y="1400"/>
                </a:cubicBezTo>
                <a:cubicBezTo>
                  <a:pt x="840" y="1384"/>
                  <a:pt x="808" y="1368"/>
                  <a:pt x="768" y="1352"/>
                </a:cubicBezTo>
                <a:cubicBezTo>
                  <a:pt x="728" y="1336"/>
                  <a:pt x="704" y="1320"/>
                  <a:pt x="672" y="1304"/>
                </a:cubicBezTo>
                <a:cubicBezTo>
                  <a:pt x="640" y="1288"/>
                  <a:pt x="592" y="1272"/>
                  <a:pt x="576" y="1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1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12" name="Freeform 16"/>
          <p:cNvSpPr>
            <a:spLocks/>
          </p:cNvSpPr>
          <p:nvPr/>
        </p:nvSpPr>
        <p:spPr bwMode="auto">
          <a:xfrm>
            <a:off x="-76200" y="2590800"/>
            <a:ext cx="1295400" cy="228600"/>
          </a:xfrm>
          <a:custGeom>
            <a:avLst/>
            <a:gdLst>
              <a:gd name="T0" fmla="*/ 0 w 624"/>
              <a:gd name="T1" fmla="*/ 0 h 720"/>
              <a:gd name="T2" fmla="*/ 12954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0659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0664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0665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0666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5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6" name="Freeform 30"/>
          <p:cNvSpPr>
            <a:spLocks/>
          </p:cNvSpPr>
          <p:nvPr/>
        </p:nvSpPr>
        <p:spPr bwMode="auto">
          <a:xfrm>
            <a:off x="2133600" y="1422400"/>
            <a:ext cx="1854200" cy="1739900"/>
          </a:xfrm>
          <a:custGeom>
            <a:avLst/>
            <a:gdLst>
              <a:gd name="T0" fmla="*/ 0 w 1168"/>
              <a:gd name="T1" fmla="*/ 635000 h 1096"/>
              <a:gd name="T2" fmla="*/ 152400 w 1168"/>
              <a:gd name="T3" fmla="*/ 330200 h 1096"/>
              <a:gd name="T4" fmla="*/ 228600 w 1168"/>
              <a:gd name="T5" fmla="*/ 177800 h 1096"/>
              <a:gd name="T6" fmla="*/ 533400 w 1168"/>
              <a:gd name="T7" fmla="*/ 25400 h 1096"/>
              <a:gd name="T8" fmla="*/ 838200 w 1168"/>
              <a:gd name="T9" fmla="*/ 25400 h 1096"/>
              <a:gd name="T10" fmla="*/ 1371600 w 1168"/>
              <a:gd name="T11" fmla="*/ 101600 h 1096"/>
              <a:gd name="T12" fmla="*/ 1676400 w 1168"/>
              <a:gd name="T13" fmla="*/ 482600 h 1096"/>
              <a:gd name="T14" fmla="*/ 1828800 w 1168"/>
              <a:gd name="T15" fmla="*/ 863600 h 1096"/>
              <a:gd name="T16" fmla="*/ 1828800 w 1168"/>
              <a:gd name="T17" fmla="*/ 1168400 h 1096"/>
              <a:gd name="T18" fmla="*/ 1676400 w 1168"/>
              <a:gd name="T19" fmla="*/ 1549400 h 1096"/>
              <a:gd name="T20" fmla="*/ 1447800 w 1168"/>
              <a:gd name="T21" fmla="*/ 1701800 h 1096"/>
              <a:gd name="T22" fmla="*/ 1219200 w 1168"/>
              <a:gd name="T23" fmla="*/ 1701800 h 1096"/>
              <a:gd name="T24" fmla="*/ 990600 w 1168"/>
              <a:gd name="T25" fmla="*/ 1473200 h 10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68" h="1096">
                <a:moveTo>
                  <a:pt x="0" y="400"/>
                </a:moveTo>
                <a:cubicBezTo>
                  <a:pt x="36" y="328"/>
                  <a:pt x="72" y="256"/>
                  <a:pt x="96" y="208"/>
                </a:cubicBezTo>
                <a:cubicBezTo>
                  <a:pt x="120" y="160"/>
                  <a:pt x="104" y="144"/>
                  <a:pt x="144" y="112"/>
                </a:cubicBezTo>
                <a:cubicBezTo>
                  <a:pt x="184" y="80"/>
                  <a:pt x="272" y="32"/>
                  <a:pt x="336" y="16"/>
                </a:cubicBezTo>
                <a:cubicBezTo>
                  <a:pt x="400" y="0"/>
                  <a:pt x="440" y="8"/>
                  <a:pt x="528" y="16"/>
                </a:cubicBezTo>
                <a:cubicBezTo>
                  <a:pt x="616" y="24"/>
                  <a:pt x="776" y="16"/>
                  <a:pt x="864" y="64"/>
                </a:cubicBezTo>
                <a:cubicBezTo>
                  <a:pt x="952" y="112"/>
                  <a:pt x="1008" y="224"/>
                  <a:pt x="1056" y="304"/>
                </a:cubicBezTo>
                <a:cubicBezTo>
                  <a:pt x="1104" y="384"/>
                  <a:pt x="1136" y="472"/>
                  <a:pt x="1152" y="544"/>
                </a:cubicBezTo>
                <a:cubicBezTo>
                  <a:pt x="1168" y="616"/>
                  <a:pt x="1168" y="664"/>
                  <a:pt x="1152" y="736"/>
                </a:cubicBezTo>
                <a:cubicBezTo>
                  <a:pt x="1136" y="808"/>
                  <a:pt x="1096" y="920"/>
                  <a:pt x="1056" y="976"/>
                </a:cubicBezTo>
                <a:cubicBezTo>
                  <a:pt x="1016" y="1032"/>
                  <a:pt x="960" y="1056"/>
                  <a:pt x="912" y="1072"/>
                </a:cubicBezTo>
                <a:cubicBezTo>
                  <a:pt x="864" y="1088"/>
                  <a:pt x="816" y="1096"/>
                  <a:pt x="768" y="1072"/>
                </a:cubicBezTo>
                <a:cubicBezTo>
                  <a:pt x="720" y="1048"/>
                  <a:pt x="656" y="960"/>
                  <a:pt x="624" y="9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7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7536" name="Freeform 16"/>
          <p:cNvSpPr>
            <a:spLocks/>
          </p:cNvSpPr>
          <p:nvPr/>
        </p:nvSpPr>
        <p:spPr bwMode="auto">
          <a:xfrm>
            <a:off x="-76200" y="2590800"/>
            <a:ext cx="1295400" cy="228600"/>
          </a:xfrm>
          <a:custGeom>
            <a:avLst/>
            <a:gdLst>
              <a:gd name="T0" fmla="*/ 0 w 624"/>
              <a:gd name="T1" fmla="*/ 0 h 720"/>
              <a:gd name="T2" fmla="*/ 12954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1682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1683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1685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1686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1690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0" name="Freeform 30"/>
          <p:cNvSpPr>
            <a:spLocks/>
          </p:cNvSpPr>
          <p:nvPr/>
        </p:nvSpPr>
        <p:spPr bwMode="auto">
          <a:xfrm>
            <a:off x="2133600" y="1816100"/>
            <a:ext cx="1257300" cy="1003300"/>
          </a:xfrm>
          <a:custGeom>
            <a:avLst/>
            <a:gdLst>
              <a:gd name="T0" fmla="*/ 0 w 792"/>
              <a:gd name="T1" fmla="*/ 241300 h 632"/>
              <a:gd name="T2" fmla="*/ 304800 w 792"/>
              <a:gd name="T3" fmla="*/ 88900 h 632"/>
              <a:gd name="T4" fmla="*/ 533400 w 792"/>
              <a:gd name="T5" fmla="*/ 12700 h 632"/>
              <a:gd name="T6" fmla="*/ 762000 w 792"/>
              <a:gd name="T7" fmla="*/ 12700 h 632"/>
              <a:gd name="T8" fmla="*/ 990600 w 792"/>
              <a:gd name="T9" fmla="*/ 88900 h 632"/>
              <a:gd name="T10" fmla="*/ 1219200 w 792"/>
              <a:gd name="T11" fmla="*/ 393700 h 632"/>
              <a:gd name="T12" fmla="*/ 1219200 w 792"/>
              <a:gd name="T13" fmla="*/ 622300 h 632"/>
              <a:gd name="T14" fmla="*/ 1143000 w 792"/>
              <a:gd name="T15" fmla="*/ 774700 h 632"/>
              <a:gd name="T16" fmla="*/ 1066800 w 792"/>
              <a:gd name="T17" fmla="*/ 927100 h 632"/>
              <a:gd name="T18" fmla="*/ 914400 w 792"/>
              <a:gd name="T19" fmla="*/ 1003300 h 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92" h="632">
                <a:moveTo>
                  <a:pt x="0" y="152"/>
                </a:moveTo>
                <a:cubicBezTo>
                  <a:pt x="68" y="116"/>
                  <a:pt x="136" y="80"/>
                  <a:pt x="192" y="56"/>
                </a:cubicBezTo>
                <a:cubicBezTo>
                  <a:pt x="248" y="32"/>
                  <a:pt x="288" y="16"/>
                  <a:pt x="336" y="8"/>
                </a:cubicBezTo>
                <a:cubicBezTo>
                  <a:pt x="384" y="0"/>
                  <a:pt x="432" y="0"/>
                  <a:pt x="480" y="8"/>
                </a:cubicBezTo>
                <a:cubicBezTo>
                  <a:pt x="528" y="16"/>
                  <a:pt x="576" y="16"/>
                  <a:pt x="624" y="56"/>
                </a:cubicBezTo>
                <a:cubicBezTo>
                  <a:pt x="672" y="96"/>
                  <a:pt x="744" y="192"/>
                  <a:pt x="768" y="248"/>
                </a:cubicBezTo>
                <a:cubicBezTo>
                  <a:pt x="792" y="304"/>
                  <a:pt x="776" y="352"/>
                  <a:pt x="768" y="392"/>
                </a:cubicBezTo>
                <a:cubicBezTo>
                  <a:pt x="760" y="432"/>
                  <a:pt x="736" y="456"/>
                  <a:pt x="720" y="488"/>
                </a:cubicBezTo>
                <a:cubicBezTo>
                  <a:pt x="704" y="520"/>
                  <a:pt x="696" y="560"/>
                  <a:pt x="672" y="584"/>
                </a:cubicBezTo>
                <a:cubicBezTo>
                  <a:pt x="648" y="608"/>
                  <a:pt x="612" y="620"/>
                  <a:pt x="576" y="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1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4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5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5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8559" name="Group 15"/>
          <p:cNvGrpSpPr>
            <a:grpSpLocks/>
          </p:cNvGrpSpPr>
          <p:nvPr/>
        </p:nvGrpSpPr>
        <p:grpSpPr bwMode="auto">
          <a:xfrm rot="3415360">
            <a:off x="-2830513" y="2830513"/>
            <a:ext cx="2822575" cy="971550"/>
            <a:chOff x="2495" y="2329"/>
            <a:chExt cx="1778" cy="612"/>
          </a:xfrm>
        </p:grpSpPr>
        <p:sp>
          <p:nvSpPr>
            <p:cNvPr id="108580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8581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856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61" name="Freeform 19"/>
          <p:cNvSpPr>
            <a:spLocks/>
          </p:cNvSpPr>
          <p:nvPr/>
        </p:nvSpPr>
        <p:spPr bwMode="auto">
          <a:xfrm>
            <a:off x="-2514600" y="2514600"/>
            <a:ext cx="3733800" cy="304800"/>
          </a:xfrm>
          <a:custGeom>
            <a:avLst/>
            <a:gdLst>
              <a:gd name="T0" fmla="*/ 0 w 624"/>
              <a:gd name="T1" fmla="*/ 0 h 720"/>
              <a:gd name="T2" fmla="*/ 3733800 w 624"/>
              <a:gd name="T3" fmla="*/ 3048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08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2709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2713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2715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2716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8572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3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4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5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6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7" name="Line 3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8" name="Line 36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79" name="Line 3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8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 rot="3415360">
            <a:off x="-1382713" y="3363913"/>
            <a:ext cx="2822575" cy="971550"/>
            <a:chOff x="2495" y="2329"/>
            <a:chExt cx="1778" cy="612"/>
          </a:xfrm>
        </p:grpSpPr>
        <p:sp>
          <p:nvSpPr>
            <p:cNvPr id="109604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9605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958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3732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3737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3738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3739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3740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9595" name="Freeform 29"/>
          <p:cNvSpPr>
            <a:spLocks/>
          </p:cNvSpPr>
          <p:nvPr/>
        </p:nvSpPr>
        <p:spPr bwMode="auto">
          <a:xfrm>
            <a:off x="-3200400" y="2438400"/>
            <a:ext cx="4419600" cy="558800"/>
          </a:xfrm>
          <a:custGeom>
            <a:avLst/>
            <a:gdLst>
              <a:gd name="T0" fmla="*/ 4419600 w 3456"/>
              <a:gd name="T1" fmla="*/ 406400 h 352"/>
              <a:gd name="T2" fmla="*/ 4112683 w 3456"/>
              <a:gd name="T3" fmla="*/ 177800 h 352"/>
              <a:gd name="T4" fmla="*/ 3867150 w 3456"/>
              <a:gd name="T5" fmla="*/ 177800 h 352"/>
              <a:gd name="T6" fmla="*/ 3069167 w 3456"/>
              <a:gd name="T7" fmla="*/ 101600 h 352"/>
              <a:gd name="T8" fmla="*/ 2271183 w 3456"/>
              <a:gd name="T9" fmla="*/ 25400 h 352"/>
              <a:gd name="T10" fmla="*/ 1595967 w 3456"/>
              <a:gd name="T11" fmla="*/ 25400 h 352"/>
              <a:gd name="T12" fmla="*/ 1104900 w 3456"/>
              <a:gd name="T13" fmla="*/ 177800 h 352"/>
              <a:gd name="T14" fmla="*/ 0 w 3456"/>
              <a:gd name="T15" fmla="*/ 558800 h 3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56" h="352">
                <a:moveTo>
                  <a:pt x="3456" y="256"/>
                </a:moveTo>
                <a:cubicBezTo>
                  <a:pt x="3372" y="196"/>
                  <a:pt x="3288" y="136"/>
                  <a:pt x="3216" y="112"/>
                </a:cubicBezTo>
                <a:cubicBezTo>
                  <a:pt x="3144" y="88"/>
                  <a:pt x="3160" y="120"/>
                  <a:pt x="3024" y="112"/>
                </a:cubicBezTo>
                <a:cubicBezTo>
                  <a:pt x="2888" y="104"/>
                  <a:pt x="2608" y="80"/>
                  <a:pt x="2400" y="64"/>
                </a:cubicBezTo>
                <a:cubicBezTo>
                  <a:pt x="2192" y="48"/>
                  <a:pt x="1968" y="24"/>
                  <a:pt x="1776" y="16"/>
                </a:cubicBezTo>
                <a:cubicBezTo>
                  <a:pt x="1584" y="8"/>
                  <a:pt x="1400" y="0"/>
                  <a:pt x="1248" y="16"/>
                </a:cubicBezTo>
                <a:cubicBezTo>
                  <a:pt x="1096" y="32"/>
                  <a:pt x="1072" y="56"/>
                  <a:pt x="864" y="112"/>
                </a:cubicBezTo>
                <a:cubicBezTo>
                  <a:pt x="656" y="168"/>
                  <a:pt x="144" y="312"/>
                  <a:pt x="0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6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7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8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9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00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01" name="Line 3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02" name="Line 36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603" name="Line 37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0607" name="Group 15"/>
          <p:cNvGrpSpPr>
            <a:grpSpLocks/>
          </p:cNvGrpSpPr>
          <p:nvPr/>
        </p:nvGrpSpPr>
        <p:grpSpPr bwMode="auto">
          <a:xfrm rot="3415360">
            <a:off x="65087" y="3973513"/>
            <a:ext cx="2822575" cy="971550"/>
            <a:chOff x="2495" y="2329"/>
            <a:chExt cx="1778" cy="612"/>
          </a:xfrm>
        </p:grpSpPr>
        <p:sp>
          <p:nvSpPr>
            <p:cNvPr id="11062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062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1060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475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475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475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476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476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476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476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476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0619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0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1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2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3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4" name="Line 3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5" name="Line 36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6" name="Freeform 37"/>
          <p:cNvSpPr>
            <a:spLocks/>
          </p:cNvSpPr>
          <p:nvPr/>
        </p:nvSpPr>
        <p:spPr bwMode="auto">
          <a:xfrm>
            <a:off x="-1130300" y="2438400"/>
            <a:ext cx="2349500" cy="1524000"/>
          </a:xfrm>
          <a:custGeom>
            <a:avLst/>
            <a:gdLst>
              <a:gd name="T0" fmla="*/ 2349500 w 1480"/>
              <a:gd name="T1" fmla="*/ 381000 h 960"/>
              <a:gd name="T2" fmla="*/ 2273300 w 1480"/>
              <a:gd name="T3" fmla="*/ 228600 h 960"/>
              <a:gd name="T4" fmla="*/ 1968500 w 1480"/>
              <a:gd name="T5" fmla="*/ 76200 h 960"/>
              <a:gd name="T6" fmla="*/ 1663700 w 1480"/>
              <a:gd name="T7" fmla="*/ 0 h 960"/>
              <a:gd name="T8" fmla="*/ 1206500 w 1480"/>
              <a:gd name="T9" fmla="*/ 76200 h 960"/>
              <a:gd name="T10" fmla="*/ 749300 w 1480"/>
              <a:gd name="T11" fmla="*/ 152400 h 960"/>
              <a:gd name="T12" fmla="*/ 520700 w 1480"/>
              <a:gd name="T13" fmla="*/ 381000 h 960"/>
              <a:gd name="T14" fmla="*/ 292100 w 1480"/>
              <a:gd name="T15" fmla="*/ 609600 h 960"/>
              <a:gd name="T16" fmla="*/ 63500 w 1480"/>
              <a:gd name="T17" fmla="*/ 838200 h 960"/>
              <a:gd name="T18" fmla="*/ 139700 w 1480"/>
              <a:gd name="T19" fmla="*/ 1143000 h 960"/>
              <a:gd name="T20" fmla="*/ 901700 w 1480"/>
              <a:gd name="T21" fmla="*/ 1295400 h 960"/>
              <a:gd name="T22" fmla="*/ 1130300 w 1480"/>
              <a:gd name="T23" fmla="*/ 1295400 h 960"/>
              <a:gd name="T24" fmla="*/ 1435100 w 1480"/>
              <a:gd name="T25" fmla="*/ 1219200 h 960"/>
              <a:gd name="T26" fmla="*/ 1587500 w 1480"/>
              <a:gd name="T27" fmla="*/ 1295400 h 960"/>
              <a:gd name="T28" fmla="*/ 1282700 w 1480"/>
              <a:gd name="T29" fmla="*/ 1447800 h 960"/>
              <a:gd name="T30" fmla="*/ 1130300 w 1480"/>
              <a:gd name="T31" fmla="*/ 1524000 h 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480" h="960">
                <a:moveTo>
                  <a:pt x="1480" y="240"/>
                </a:moveTo>
                <a:cubicBezTo>
                  <a:pt x="1476" y="208"/>
                  <a:pt x="1472" y="176"/>
                  <a:pt x="1432" y="144"/>
                </a:cubicBezTo>
                <a:cubicBezTo>
                  <a:pt x="1392" y="112"/>
                  <a:pt x="1304" y="72"/>
                  <a:pt x="1240" y="48"/>
                </a:cubicBezTo>
                <a:cubicBezTo>
                  <a:pt x="1176" y="24"/>
                  <a:pt x="1128" y="0"/>
                  <a:pt x="1048" y="0"/>
                </a:cubicBezTo>
                <a:cubicBezTo>
                  <a:pt x="968" y="0"/>
                  <a:pt x="856" y="32"/>
                  <a:pt x="760" y="48"/>
                </a:cubicBezTo>
                <a:cubicBezTo>
                  <a:pt x="664" y="64"/>
                  <a:pt x="544" y="64"/>
                  <a:pt x="472" y="96"/>
                </a:cubicBezTo>
                <a:cubicBezTo>
                  <a:pt x="400" y="128"/>
                  <a:pt x="376" y="192"/>
                  <a:pt x="328" y="240"/>
                </a:cubicBezTo>
                <a:cubicBezTo>
                  <a:pt x="280" y="288"/>
                  <a:pt x="232" y="336"/>
                  <a:pt x="184" y="384"/>
                </a:cubicBezTo>
                <a:cubicBezTo>
                  <a:pt x="136" y="432"/>
                  <a:pt x="56" y="472"/>
                  <a:pt x="40" y="528"/>
                </a:cubicBezTo>
                <a:cubicBezTo>
                  <a:pt x="24" y="584"/>
                  <a:pt x="0" y="672"/>
                  <a:pt x="88" y="720"/>
                </a:cubicBezTo>
                <a:cubicBezTo>
                  <a:pt x="176" y="768"/>
                  <a:pt x="464" y="800"/>
                  <a:pt x="568" y="816"/>
                </a:cubicBezTo>
                <a:cubicBezTo>
                  <a:pt x="672" y="832"/>
                  <a:pt x="656" y="824"/>
                  <a:pt x="712" y="816"/>
                </a:cubicBezTo>
                <a:cubicBezTo>
                  <a:pt x="768" y="808"/>
                  <a:pt x="856" y="768"/>
                  <a:pt x="904" y="768"/>
                </a:cubicBezTo>
                <a:cubicBezTo>
                  <a:pt x="952" y="768"/>
                  <a:pt x="1016" y="792"/>
                  <a:pt x="1000" y="816"/>
                </a:cubicBezTo>
                <a:cubicBezTo>
                  <a:pt x="984" y="840"/>
                  <a:pt x="856" y="888"/>
                  <a:pt x="808" y="912"/>
                </a:cubicBezTo>
                <a:cubicBezTo>
                  <a:pt x="760" y="936"/>
                  <a:pt x="736" y="948"/>
                  <a:pt x="712" y="9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1631" name="Group 15"/>
          <p:cNvGrpSpPr>
            <a:grpSpLocks/>
          </p:cNvGrpSpPr>
          <p:nvPr/>
        </p:nvGrpSpPr>
        <p:grpSpPr bwMode="auto">
          <a:xfrm rot="1201978">
            <a:off x="2971800" y="4495800"/>
            <a:ext cx="2822575" cy="971550"/>
            <a:chOff x="2495" y="2329"/>
            <a:chExt cx="1778" cy="612"/>
          </a:xfrm>
        </p:grpSpPr>
        <p:sp>
          <p:nvSpPr>
            <p:cNvPr id="111650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1651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680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680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680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680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680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680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680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6810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681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1642" name="Freeform 28"/>
          <p:cNvSpPr>
            <a:spLocks/>
          </p:cNvSpPr>
          <p:nvPr/>
        </p:nvSpPr>
        <p:spPr bwMode="auto">
          <a:xfrm>
            <a:off x="2438400" y="5029200"/>
            <a:ext cx="533400" cy="177800"/>
          </a:xfrm>
          <a:custGeom>
            <a:avLst/>
            <a:gdLst>
              <a:gd name="T0" fmla="*/ 533400 w 336"/>
              <a:gd name="T1" fmla="*/ 0 h 112"/>
              <a:gd name="T2" fmla="*/ 304800 w 336"/>
              <a:gd name="T3" fmla="*/ 152400 h 112"/>
              <a:gd name="T4" fmla="*/ 152400 w 336"/>
              <a:gd name="T5" fmla="*/ 152400 h 112"/>
              <a:gd name="T6" fmla="*/ 0 w 336"/>
              <a:gd name="T7" fmla="*/ 1524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84" y="40"/>
                  <a:pt x="232" y="80"/>
                  <a:pt x="192" y="96"/>
                </a:cubicBezTo>
                <a:cubicBezTo>
                  <a:pt x="152" y="112"/>
                  <a:pt x="128" y="96"/>
                  <a:pt x="96" y="96"/>
                </a:cubicBezTo>
                <a:cubicBezTo>
                  <a:pt x="64" y="96"/>
                  <a:pt x="16" y="9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3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5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6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7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8" name="Line 3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9" name="Freeform 36"/>
          <p:cNvSpPr>
            <a:spLocks/>
          </p:cNvSpPr>
          <p:nvPr/>
        </p:nvSpPr>
        <p:spPr bwMode="auto">
          <a:xfrm>
            <a:off x="-596900" y="2705100"/>
            <a:ext cx="3670300" cy="3111500"/>
          </a:xfrm>
          <a:custGeom>
            <a:avLst/>
            <a:gdLst>
              <a:gd name="T0" fmla="*/ 1816100 w 2312"/>
              <a:gd name="T1" fmla="*/ 114300 h 1960"/>
              <a:gd name="T2" fmla="*/ 1358900 w 2312"/>
              <a:gd name="T3" fmla="*/ 38100 h 1960"/>
              <a:gd name="T4" fmla="*/ 977900 w 2312"/>
              <a:gd name="T5" fmla="*/ 38100 h 1960"/>
              <a:gd name="T6" fmla="*/ 520700 w 2312"/>
              <a:gd name="T7" fmla="*/ 266700 h 1960"/>
              <a:gd name="T8" fmla="*/ 139700 w 2312"/>
              <a:gd name="T9" fmla="*/ 571500 h 1960"/>
              <a:gd name="T10" fmla="*/ 63500 w 2312"/>
              <a:gd name="T11" fmla="*/ 1257300 h 1960"/>
              <a:gd name="T12" fmla="*/ 63500 w 2312"/>
              <a:gd name="T13" fmla="*/ 1866900 h 1960"/>
              <a:gd name="T14" fmla="*/ 444500 w 2312"/>
              <a:gd name="T15" fmla="*/ 2552700 h 1960"/>
              <a:gd name="T16" fmla="*/ 825500 w 2312"/>
              <a:gd name="T17" fmla="*/ 2857500 h 1960"/>
              <a:gd name="T18" fmla="*/ 1435100 w 2312"/>
              <a:gd name="T19" fmla="*/ 3009900 h 1960"/>
              <a:gd name="T20" fmla="*/ 2273300 w 2312"/>
              <a:gd name="T21" fmla="*/ 3086100 h 1960"/>
              <a:gd name="T22" fmla="*/ 2959100 w 2312"/>
              <a:gd name="T23" fmla="*/ 3086100 h 1960"/>
              <a:gd name="T24" fmla="*/ 3416300 w 2312"/>
              <a:gd name="T25" fmla="*/ 2933700 h 1960"/>
              <a:gd name="T26" fmla="*/ 3492500 w 2312"/>
              <a:gd name="T27" fmla="*/ 2705100 h 1960"/>
              <a:gd name="T28" fmla="*/ 3644900 w 2312"/>
              <a:gd name="T29" fmla="*/ 2552700 h 1960"/>
              <a:gd name="T30" fmla="*/ 3644900 w 2312"/>
              <a:gd name="T31" fmla="*/ 2324100 h 19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12" h="1960">
                <a:moveTo>
                  <a:pt x="1144" y="72"/>
                </a:moveTo>
                <a:cubicBezTo>
                  <a:pt x="1044" y="52"/>
                  <a:pt x="944" y="32"/>
                  <a:pt x="856" y="24"/>
                </a:cubicBezTo>
                <a:cubicBezTo>
                  <a:pt x="768" y="16"/>
                  <a:pt x="704" y="0"/>
                  <a:pt x="616" y="24"/>
                </a:cubicBezTo>
                <a:cubicBezTo>
                  <a:pt x="528" y="48"/>
                  <a:pt x="416" y="112"/>
                  <a:pt x="328" y="168"/>
                </a:cubicBezTo>
                <a:cubicBezTo>
                  <a:pt x="240" y="224"/>
                  <a:pt x="136" y="256"/>
                  <a:pt x="88" y="360"/>
                </a:cubicBezTo>
                <a:cubicBezTo>
                  <a:pt x="40" y="464"/>
                  <a:pt x="48" y="656"/>
                  <a:pt x="40" y="792"/>
                </a:cubicBezTo>
                <a:cubicBezTo>
                  <a:pt x="32" y="928"/>
                  <a:pt x="0" y="1040"/>
                  <a:pt x="40" y="1176"/>
                </a:cubicBezTo>
                <a:cubicBezTo>
                  <a:pt x="80" y="1312"/>
                  <a:pt x="200" y="1504"/>
                  <a:pt x="280" y="1608"/>
                </a:cubicBezTo>
                <a:cubicBezTo>
                  <a:pt x="360" y="1712"/>
                  <a:pt x="416" y="1752"/>
                  <a:pt x="520" y="1800"/>
                </a:cubicBezTo>
                <a:cubicBezTo>
                  <a:pt x="624" y="1848"/>
                  <a:pt x="752" y="1872"/>
                  <a:pt x="904" y="1896"/>
                </a:cubicBezTo>
                <a:cubicBezTo>
                  <a:pt x="1056" y="1920"/>
                  <a:pt x="1272" y="1936"/>
                  <a:pt x="1432" y="1944"/>
                </a:cubicBezTo>
                <a:cubicBezTo>
                  <a:pt x="1592" y="1952"/>
                  <a:pt x="1744" y="1960"/>
                  <a:pt x="1864" y="1944"/>
                </a:cubicBezTo>
                <a:cubicBezTo>
                  <a:pt x="1984" y="1928"/>
                  <a:pt x="2096" y="1888"/>
                  <a:pt x="2152" y="1848"/>
                </a:cubicBezTo>
                <a:cubicBezTo>
                  <a:pt x="2208" y="1808"/>
                  <a:pt x="2176" y="1744"/>
                  <a:pt x="2200" y="1704"/>
                </a:cubicBezTo>
                <a:cubicBezTo>
                  <a:pt x="2224" y="1664"/>
                  <a:pt x="2280" y="1648"/>
                  <a:pt x="2296" y="1608"/>
                </a:cubicBezTo>
                <a:cubicBezTo>
                  <a:pt x="2312" y="1568"/>
                  <a:pt x="2296" y="1496"/>
                  <a:pt x="2296" y="14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2655" name="Group 15"/>
          <p:cNvGrpSpPr>
            <a:grpSpLocks/>
          </p:cNvGrpSpPr>
          <p:nvPr/>
        </p:nvGrpSpPr>
        <p:grpSpPr bwMode="auto">
          <a:xfrm rot="-1824283">
            <a:off x="5791200" y="3352800"/>
            <a:ext cx="2822575" cy="971550"/>
            <a:chOff x="2495" y="2329"/>
            <a:chExt cx="1778" cy="612"/>
          </a:xfrm>
        </p:grpSpPr>
        <p:sp>
          <p:nvSpPr>
            <p:cNvPr id="112674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675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885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885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885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885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885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885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885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885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885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2666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7" name="Line 2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8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9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0" name="Freeform 33"/>
          <p:cNvSpPr>
            <a:spLocks/>
          </p:cNvSpPr>
          <p:nvPr/>
        </p:nvSpPr>
        <p:spPr bwMode="auto">
          <a:xfrm>
            <a:off x="6324600" y="4876800"/>
            <a:ext cx="355600" cy="533400"/>
          </a:xfrm>
          <a:custGeom>
            <a:avLst/>
            <a:gdLst>
              <a:gd name="T0" fmla="*/ 0 w 224"/>
              <a:gd name="T1" fmla="*/ 0 h 336"/>
              <a:gd name="T2" fmla="*/ 304800 w 224"/>
              <a:gd name="T3" fmla="*/ 228600 h 336"/>
              <a:gd name="T4" fmla="*/ 304800 w 224"/>
              <a:gd name="T5" fmla="*/ 381000 h 336"/>
              <a:gd name="T6" fmla="*/ 228600 w 224"/>
              <a:gd name="T7" fmla="*/ 533400 h 3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4" h="336">
                <a:moveTo>
                  <a:pt x="0" y="0"/>
                </a:moveTo>
                <a:cubicBezTo>
                  <a:pt x="80" y="52"/>
                  <a:pt x="160" y="104"/>
                  <a:pt x="192" y="144"/>
                </a:cubicBezTo>
                <a:cubicBezTo>
                  <a:pt x="224" y="184"/>
                  <a:pt x="200" y="208"/>
                  <a:pt x="192" y="240"/>
                </a:cubicBezTo>
                <a:cubicBezTo>
                  <a:pt x="184" y="272"/>
                  <a:pt x="152" y="312"/>
                  <a:pt x="14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1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2" name="Line 3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3" name="Freeform 36"/>
          <p:cNvSpPr>
            <a:spLocks/>
          </p:cNvSpPr>
          <p:nvPr/>
        </p:nvSpPr>
        <p:spPr bwMode="auto">
          <a:xfrm>
            <a:off x="863600" y="2819400"/>
            <a:ext cx="5537200" cy="2451100"/>
          </a:xfrm>
          <a:custGeom>
            <a:avLst/>
            <a:gdLst>
              <a:gd name="T0" fmla="*/ 355600 w 3488"/>
              <a:gd name="T1" fmla="*/ 0 h 1544"/>
              <a:gd name="T2" fmla="*/ 50800 w 3488"/>
              <a:gd name="T3" fmla="*/ 609600 h 1544"/>
              <a:gd name="T4" fmla="*/ 50800 w 3488"/>
              <a:gd name="T5" fmla="*/ 990600 h 1544"/>
              <a:gd name="T6" fmla="*/ 203200 w 3488"/>
              <a:gd name="T7" fmla="*/ 1447800 h 1544"/>
              <a:gd name="T8" fmla="*/ 431800 w 3488"/>
              <a:gd name="T9" fmla="*/ 1905000 h 1544"/>
              <a:gd name="T10" fmla="*/ 812800 w 3488"/>
              <a:gd name="T11" fmla="*/ 2209800 h 1544"/>
              <a:gd name="T12" fmla="*/ 1193800 w 3488"/>
              <a:gd name="T13" fmla="*/ 2362200 h 1544"/>
              <a:gd name="T14" fmla="*/ 1346200 w 3488"/>
              <a:gd name="T15" fmla="*/ 2438400 h 1544"/>
              <a:gd name="T16" fmla="*/ 1651000 w 3488"/>
              <a:gd name="T17" fmla="*/ 2438400 h 1544"/>
              <a:gd name="T18" fmla="*/ 2032000 w 3488"/>
              <a:gd name="T19" fmla="*/ 2438400 h 1544"/>
              <a:gd name="T20" fmla="*/ 2565400 w 3488"/>
              <a:gd name="T21" fmla="*/ 2438400 h 1544"/>
              <a:gd name="T22" fmla="*/ 3175000 w 3488"/>
              <a:gd name="T23" fmla="*/ 2362200 h 1544"/>
              <a:gd name="T24" fmla="*/ 3556000 w 3488"/>
              <a:gd name="T25" fmla="*/ 2286000 h 1544"/>
              <a:gd name="T26" fmla="*/ 3937000 w 3488"/>
              <a:gd name="T27" fmla="*/ 2209800 h 1544"/>
              <a:gd name="T28" fmla="*/ 4394200 w 3488"/>
              <a:gd name="T29" fmla="*/ 2133600 h 1544"/>
              <a:gd name="T30" fmla="*/ 5003800 w 3488"/>
              <a:gd name="T31" fmla="*/ 2057400 h 1544"/>
              <a:gd name="T32" fmla="*/ 5156200 w 3488"/>
              <a:gd name="T33" fmla="*/ 1981200 h 1544"/>
              <a:gd name="T34" fmla="*/ 5308600 w 3488"/>
              <a:gd name="T35" fmla="*/ 1981200 h 1544"/>
              <a:gd name="T36" fmla="*/ 5537200 w 3488"/>
              <a:gd name="T37" fmla="*/ 2057400 h 154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88" h="1544">
                <a:moveTo>
                  <a:pt x="224" y="0"/>
                </a:moveTo>
                <a:cubicBezTo>
                  <a:pt x="144" y="140"/>
                  <a:pt x="64" y="280"/>
                  <a:pt x="32" y="384"/>
                </a:cubicBezTo>
                <a:cubicBezTo>
                  <a:pt x="0" y="488"/>
                  <a:pt x="16" y="536"/>
                  <a:pt x="32" y="624"/>
                </a:cubicBezTo>
                <a:cubicBezTo>
                  <a:pt x="48" y="712"/>
                  <a:pt x="88" y="816"/>
                  <a:pt x="128" y="912"/>
                </a:cubicBezTo>
                <a:cubicBezTo>
                  <a:pt x="168" y="1008"/>
                  <a:pt x="208" y="1120"/>
                  <a:pt x="272" y="1200"/>
                </a:cubicBezTo>
                <a:cubicBezTo>
                  <a:pt x="336" y="1280"/>
                  <a:pt x="432" y="1344"/>
                  <a:pt x="512" y="1392"/>
                </a:cubicBezTo>
                <a:cubicBezTo>
                  <a:pt x="592" y="1440"/>
                  <a:pt x="696" y="1464"/>
                  <a:pt x="752" y="1488"/>
                </a:cubicBezTo>
                <a:cubicBezTo>
                  <a:pt x="808" y="1512"/>
                  <a:pt x="800" y="1528"/>
                  <a:pt x="848" y="1536"/>
                </a:cubicBezTo>
                <a:cubicBezTo>
                  <a:pt x="896" y="1544"/>
                  <a:pt x="968" y="1536"/>
                  <a:pt x="1040" y="1536"/>
                </a:cubicBezTo>
                <a:cubicBezTo>
                  <a:pt x="1112" y="1536"/>
                  <a:pt x="1184" y="1536"/>
                  <a:pt x="1280" y="1536"/>
                </a:cubicBezTo>
                <a:cubicBezTo>
                  <a:pt x="1376" y="1536"/>
                  <a:pt x="1496" y="1544"/>
                  <a:pt x="1616" y="1536"/>
                </a:cubicBezTo>
                <a:cubicBezTo>
                  <a:pt x="1736" y="1528"/>
                  <a:pt x="1896" y="1504"/>
                  <a:pt x="2000" y="1488"/>
                </a:cubicBezTo>
                <a:cubicBezTo>
                  <a:pt x="2104" y="1472"/>
                  <a:pt x="2160" y="1456"/>
                  <a:pt x="2240" y="1440"/>
                </a:cubicBezTo>
                <a:cubicBezTo>
                  <a:pt x="2320" y="1424"/>
                  <a:pt x="2392" y="1408"/>
                  <a:pt x="2480" y="1392"/>
                </a:cubicBezTo>
                <a:cubicBezTo>
                  <a:pt x="2568" y="1376"/>
                  <a:pt x="2656" y="1360"/>
                  <a:pt x="2768" y="1344"/>
                </a:cubicBezTo>
                <a:cubicBezTo>
                  <a:pt x="2880" y="1328"/>
                  <a:pt x="3072" y="1312"/>
                  <a:pt x="3152" y="1296"/>
                </a:cubicBezTo>
                <a:cubicBezTo>
                  <a:pt x="3232" y="1280"/>
                  <a:pt x="3216" y="1256"/>
                  <a:pt x="3248" y="1248"/>
                </a:cubicBezTo>
                <a:cubicBezTo>
                  <a:pt x="3280" y="1240"/>
                  <a:pt x="3304" y="1240"/>
                  <a:pt x="3344" y="1248"/>
                </a:cubicBezTo>
                <a:cubicBezTo>
                  <a:pt x="3384" y="1256"/>
                  <a:pt x="3464" y="1288"/>
                  <a:pt x="3488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6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3679" name="Group 15"/>
          <p:cNvGrpSpPr>
            <a:grpSpLocks/>
          </p:cNvGrpSpPr>
          <p:nvPr/>
        </p:nvGrpSpPr>
        <p:grpSpPr bwMode="auto">
          <a:xfrm rot="-5771265">
            <a:off x="5856287" y="2678113"/>
            <a:ext cx="2822575" cy="971550"/>
            <a:chOff x="2495" y="2329"/>
            <a:chExt cx="1778" cy="612"/>
          </a:xfrm>
        </p:grpSpPr>
        <p:sp>
          <p:nvSpPr>
            <p:cNvPr id="11369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369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9874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49876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49878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49879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9880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9881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49882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49883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3690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1" name="Line 2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2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3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4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5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96" name="Freeform 35"/>
          <p:cNvSpPr>
            <a:spLocks/>
          </p:cNvSpPr>
          <p:nvPr/>
        </p:nvSpPr>
        <p:spPr bwMode="auto">
          <a:xfrm>
            <a:off x="1130300" y="2895600"/>
            <a:ext cx="6807200" cy="2159000"/>
          </a:xfrm>
          <a:custGeom>
            <a:avLst/>
            <a:gdLst>
              <a:gd name="T0" fmla="*/ 12700 w 4288"/>
              <a:gd name="T1" fmla="*/ 0 h 1360"/>
              <a:gd name="T2" fmla="*/ 12700 w 4288"/>
              <a:gd name="T3" fmla="*/ 381000 h 1360"/>
              <a:gd name="T4" fmla="*/ 88900 w 4288"/>
              <a:gd name="T5" fmla="*/ 685800 h 1360"/>
              <a:gd name="T6" fmla="*/ 469900 w 4288"/>
              <a:gd name="T7" fmla="*/ 1295400 h 1360"/>
              <a:gd name="T8" fmla="*/ 1003300 w 4288"/>
              <a:gd name="T9" fmla="*/ 1676400 h 1360"/>
              <a:gd name="T10" fmla="*/ 1612900 w 4288"/>
              <a:gd name="T11" fmla="*/ 1905000 h 1360"/>
              <a:gd name="T12" fmla="*/ 2070100 w 4288"/>
              <a:gd name="T13" fmla="*/ 1981200 h 1360"/>
              <a:gd name="T14" fmla="*/ 2755900 w 4288"/>
              <a:gd name="T15" fmla="*/ 2133600 h 1360"/>
              <a:gd name="T16" fmla="*/ 3517900 w 4288"/>
              <a:gd name="T17" fmla="*/ 2133600 h 1360"/>
              <a:gd name="T18" fmla="*/ 4584700 w 4288"/>
              <a:gd name="T19" fmla="*/ 2057400 h 1360"/>
              <a:gd name="T20" fmla="*/ 5194300 w 4288"/>
              <a:gd name="T21" fmla="*/ 1905000 h 1360"/>
              <a:gd name="T22" fmla="*/ 5575300 w 4288"/>
              <a:gd name="T23" fmla="*/ 1752600 h 1360"/>
              <a:gd name="T24" fmla="*/ 6108700 w 4288"/>
              <a:gd name="T25" fmla="*/ 1676400 h 1360"/>
              <a:gd name="T26" fmla="*/ 6261100 w 4288"/>
              <a:gd name="T27" fmla="*/ 1524000 h 1360"/>
              <a:gd name="T28" fmla="*/ 6565900 w 4288"/>
              <a:gd name="T29" fmla="*/ 1447800 h 1360"/>
              <a:gd name="T30" fmla="*/ 6718300 w 4288"/>
              <a:gd name="T31" fmla="*/ 1447800 h 1360"/>
              <a:gd name="T32" fmla="*/ 6794500 w 4288"/>
              <a:gd name="T33" fmla="*/ 1600200 h 1360"/>
              <a:gd name="T34" fmla="*/ 6642100 w 4288"/>
              <a:gd name="T35" fmla="*/ 1676400 h 1360"/>
              <a:gd name="T36" fmla="*/ 6489700 w 4288"/>
              <a:gd name="T37" fmla="*/ 1828800 h 136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288" h="1360">
                <a:moveTo>
                  <a:pt x="8" y="0"/>
                </a:moveTo>
                <a:cubicBezTo>
                  <a:pt x="4" y="84"/>
                  <a:pt x="0" y="168"/>
                  <a:pt x="8" y="240"/>
                </a:cubicBezTo>
                <a:cubicBezTo>
                  <a:pt x="16" y="312"/>
                  <a:pt x="8" y="336"/>
                  <a:pt x="56" y="432"/>
                </a:cubicBezTo>
                <a:cubicBezTo>
                  <a:pt x="104" y="528"/>
                  <a:pt x="200" y="712"/>
                  <a:pt x="296" y="816"/>
                </a:cubicBezTo>
                <a:cubicBezTo>
                  <a:pt x="392" y="920"/>
                  <a:pt x="512" y="992"/>
                  <a:pt x="632" y="1056"/>
                </a:cubicBezTo>
                <a:cubicBezTo>
                  <a:pt x="752" y="1120"/>
                  <a:pt x="904" y="1168"/>
                  <a:pt x="1016" y="1200"/>
                </a:cubicBezTo>
                <a:cubicBezTo>
                  <a:pt x="1128" y="1232"/>
                  <a:pt x="1184" y="1224"/>
                  <a:pt x="1304" y="1248"/>
                </a:cubicBezTo>
                <a:cubicBezTo>
                  <a:pt x="1424" y="1272"/>
                  <a:pt x="1584" y="1328"/>
                  <a:pt x="1736" y="1344"/>
                </a:cubicBezTo>
                <a:cubicBezTo>
                  <a:pt x="1888" y="1360"/>
                  <a:pt x="2024" y="1352"/>
                  <a:pt x="2216" y="1344"/>
                </a:cubicBezTo>
                <a:cubicBezTo>
                  <a:pt x="2408" y="1336"/>
                  <a:pt x="2712" y="1320"/>
                  <a:pt x="2888" y="1296"/>
                </a:cubicBezTo>
                <a:cubicBezTo>
                  <a:pt x="3064" y="1272"/>
                  <a:pt x="3168" y="1232"/>
                  <a:pt x="3272" y="1200"/>
                </a:cubicBezTo>
                <a:cubicBezTo>
                  <a:pt x="3376" y="1168"/>
                  <a:pt x="3416" y="1128"/>
                  <a:pt x="3512" y="1104"/>
                </a:cubicBezTo>
                <a:cubicBezTo>
                  <a:pt x="3608" y="1080"/>
                  <a:pt x="3776" y="1080"/>
                  <a:pt x="3848" y="1056"/>
                </a:cubicBezTo>
                <a:cubicBezTo>
                  <a:pt x="3920" y="1032"/>
                  <a:pt x="3896" y="984"/>
                  <a:pt x="3944" y="960"/>
                </a:cubicBezTo>
                <a:cubicBezTo>
                  <a:pt x="3992" y="936"/>
                  <a:pt x="4088" y="920"/>
                  <a:pt x="4136" y="912"/>
                </a:cubicBezTo>
                <a:cubicBezTo>
                  <a:pt x="4184" y="904"/>
                  <a:pt x="4208" y="896"/>
                  <a:pt x="4232" y="912"/>
                </a:cubicBezTo>
                <a:cubicBezTo>
                  <a:pt x="4256" y="928"/>
                  <a:pt x="4288" y="984"/>
                  <a:pt x="4280" y="1008"/>
                </a:cubicBezTo>
                <a:cubicBezTo>
                  <a:pt x="4272" y="1032"/>
                  <a:pt x="4216" y="1032"/>
                  <a:pt x="4184" y="1056"/>
                </a:cubicBezTo>
                <a:cubicBezTo>
                  <a:pt x="4152" y="1080"/>
                  <a:pt x="4112" y="1128"/>
                  <a:pt x="4088" y="1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327" name="Group 15"/>
          <p:cNvGrpSpPr>
            <a:grpSpLocks/>
          </p:cNvGrpSpPr>
          <p:nvPr/>
        </p:nvGrpSpPr>
        <p:grpSpPr bwMode="auto">
          <a:xfrm rot="-10320243">
            <a:off x="-2438400" y="2514600"/>
            <a:ext cx="2822575" cy="971550"/>
            <a:chOff x="2495" y="2329"/>
            <a:chExt cx="1778" cy="612"/>
          </a:xfrm>
        </p:grpSpPr>
        <p:sp>
          <p:nvSpPr>
            <p:cNvPr id="13341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42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332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9" name="Freeform 19"/>
          <p:cNvSpPr>
            <a:spLocks/>
          </p:cNvSpPr>
          <p:nvPr/>
        </p:nvSpPr>
        <p:spPr bwMode="auto">
          <a:xfrm>
            <a:off x="228600" y="2667000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Freeform 20"/>
          <p:cNvSpPr>
            <a:spLocks/>
          </p:cNvSpPr>
          <p:nvPr/>
        </p:nvSpPr>
        <p:spPr bwMode="auto">
          <a:xfrm>
            <a:off x="304800" y="2667000"/>
            <a:ext cx="3733800" cy="152400"/>
          </a:xfrm>
          <a:custGeom>
            <a:avLst/>
            <a:gdLst>
              <a:gd name="T0" fmla="*/ 0 w 624"/>
              <a:gd name="T1" fmla="*/ 0 h 720"/>
              <a:gd name="T2" fmla="*/ 3733800 w 624"/>
              <a:gd name="T3" fmla="*/ 1524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4703" name="Group 15"/>
          <p:cNvGrpSpPr>
            <a:grpSpLocks/>
          </p:cNvGrpSpPr>
          <p:nvPr/>
        </p:nvGrpSpPr>
        <p:grpSpPr bwMode="auto">
          <a:xfrm rot="-7605046">
            <a:off x="4332287" y="1839913"/>
            <a:ext cx="2822575" cy="971550"/>
            <a:chOff x="2495" y="2329"/>
            <a:chExt cx="1778" cy="612"/>
          </a:xfrm>
        </p:grpSpPr>
        <p:sp>
          <p:nvSpPr>
            <p:cNvPr id="114721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4722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0898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50900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50901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50902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50903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0904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0905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50907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4714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15" name="Line 2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16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17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18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19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20" name="Freeform 35"/>
          <p:cNvSpPr>
            <a:spLocks/>
          </p:cNvSpPr>
          <p:nvPr/>
        </p:nvSpPr>
        <p:spPr bwMode="auto">
          <a:xfrm>
            <a:off x="1181100" y="2819400"/>
            <a:ext cx="6134100" cy="2374900"/>
          </a:xfrm>
          <a:custGeom>
            <a:avLst/>
            <a:gdLst>
              <a:gd name="T0" fmla="*/ 38100 w 3864"/>
              <a:gd name="T1" fmla="*/ 0 h 1496"/>
              <a:gd name="T2" fmla="*/ 38100 w 3864"/>
              <a:gd name="T3" fmla="*/ 685800 h 1496"/>
              <a:gd name="T4" fmla="*/ 266700 w 3864"/>
              <a:gd name="T5" fmla="*/ 1219200 h 1496"/>
              <a:gd name="T6" fmla="*/ 876300 w 3864"/>
              <a:gd name="T7" fmla="*/ 1752600 h 1496"/>
              <a:gd name="T8" fmla="*/ 1866900 w 3864"/>
              <a:gd name="T9" fmla="*/ 2057400 h 1496"/>
              <a:gd name="T10" fmla="*/ 2628900 w 3864"/>
              <a:gd name="T11" fmla="*/ 2286000 h 1496"/>
              <a:gd name="T12" fmla="*/ 3695700 w 3864"/>
              <a:gd name="T13" fmla="*/ 2362200 h 1496"/>
              <a:gd name="T14" fmla="*/ 4762500 w 3864"/>
              <a:gd name="T15" fmla="*/ 2362200 h 1496"/>
              <a:gd name="T16" fmla="*/ 5295900 w 3864"/>
              <a:gd name="T17" fmla="*/ 2286000 h 1496"/>
              <a:gd name="T18" fmla="*/ 5753100 w 3864"/>
              <a:gd name="T19" fmla="*/ 2057400 h 1496"/>
              <a:gd name="T20" fmla="*/ 5905500 w 3864"/>
              <a:gd name="T21" fmla="*/ 1752600 h 1496"/>
              <a:gd name="T22" fmla="*/ 5981700 w 3864"/>
              <a:gd name="T23" fmla="*/ 1524000 h 1496"/>
              <a:gd name="T24" fmla="*/ 5981700 w 3864"/>
              <a:gd name="T25" fmla="*/ 1066800 h 1496"/>
              <a:gd name="T26" fmla="*/ 5905500 w 3864"/>
              <a:gd name="T27" fmla="*/ 762000 h 1496"/>
              <a:gd name="T28" fmla="*/ 5829300 w 3864"/>
              <a:gd name="T29" fmla="*/ 609600 h 1496"/>
              <a:gd name="T30" fmla="*/ 5753100 w 3864"/>
              <a:gd name="T31" fmla="*/ 457200 h 1496"/>
              <a:gd name="T32" fmla="*/ 5753100 w 3864"/>
              <a:gd name="T33" fmla="*/ 304800 h 1496"/>
              <a:gd name="T34" fmla="*/ 5753100 w 3864"/>
              <a:gd name="T35" fmla="*/ 152400 h 1496"/>
              <a:gd name="T36" fmla="*/ 5905500 w 3864"/>
              <a:gd name="T37" fmla="*/ 228600 h 1496"/>
              <a:gd name="T38" fmla="*/ 6057900 w 3864"/>
              <a:gd name="T39" fmla="*/ 381000 h 1496"/>
              <a:gd name="T40" fmla="*/ 6134100 w 3864"/>
              <a:gd name="T41" fmla="*/ 533400 h 149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64" h="1496">
                <a:moveTo>
                  <a:pt x="24" y="0"/>
                </a:moveTo>
                <a:cubicBezTo>
                  <a:pt x="12" y="152"/>
                  <a:pt x="0" y="304"/>
                  <a:pt x="24" y="432"/>
                </a:cubicBezTo>
                <a:cubicBezTo>
                  <a:pt x="48" y="560"/>
                  <a:pt x="80" y="656"/>
                  <a:pt x="168" y="768"/>
                </a:cubicBezTo>
                <a:cubicBezTo>
                  <a:pt x="256" y="880"/>
                  <a:pt x="384" y="1016"/>
                  <a:pt x="552" y="1104"/>
                </a:cubicBezTo>
                <a:cubicBezTo>
                  <a:pt x="720" y="1192"/>
                  <a:pt x="992" y="1240"/>
                  <a:pt x="1176" y="1296"/>
                </a:cubicBezTo>
                <a:cubicBezTo>
                  <a:pt x="1360" y="1352"/>
                  <a:pt x="1464" y="1408"/>
                  <a:pt x="1656" y="1440"/>
                </a:cubicBezTo>
                <a:cubicBezTo>
                  <a:pt x="1848" y="1472"/>
                  <a:pt x="2104" y="1480"/>
                  <a:pt x="2328" y="1488"/>
                </a:cubicBezTo>
                <a:cubicBezTo>
                  <a:pt x="2552" y="1496"/>
                  <a:pt x="2832" y="1496"/>
                  <a:pt x="3000" y="1488"/>
                </a:cubicBezTo>
                <a:cubicBezTo>
                  <a:pt x="3168" y="1480"/>
                  <a:pt x="3232" y="1472"/>
                  <a:pt x="3336" y="1440"/>
                </a:cubicBezTo>
                <a:cubicBezTo>
                  <a:pt x="3440" y="1408"/>
                  <a:pt x="3560" y="1352"/>
                  <a:pt x="3624" y="1296"/>
                </a:cubicBezTo>
                <a:cubicBezTo>
                  <a:pt x="3688" y="1240"/>
                  <a:pt x="3696" y="1160"/>
                  <a:pt x="3720" y="1104"/>
                </a:cubicBezTo>
                <a:cubicBezTo>
                  <a:pt x="3744" y="1048"/>
                  <a:pt x="3760" y="1032"/>
                  <a:pt x="3768" y="960"/>
                </a:cubicBezTo>
                <a:cubicBezTo>
                  <a:pt x="3776" y="888"/>
                  <a:pt x="3776" y="752"/>
                  <a:pt x="3768" y="672"/>
                </a:cubicBezTo>
                <a:cubicBezTo>
                  <a:pt x="3760" y="592"/>
                  <a:pt x="3736" y="528"/>
                  <a:pt x="3720" y="480"/>
                </a:cubicBezTo>
                <a:cubicBezTo>
                  <a:pt x="3704" y="432"/>
                  <a:pt x="3688" y="416"/>
                  <a:pt x="3672" y="384"/>
                </a:cubicBezTo>
                <a:cubicBezTo>
                  <a:pt x="3656" y="352"/>
                  <a:pt x="3632" y="320"/>
                  <a:pt x="3624" y="288"/>
                </a:cubicBezTo>
                <a:cubicBezTo>
                  <a:pt x="3616" y="256"/>
                  <a:pt x="3624" y="224"/>
                  <a:pt x="3624" y="192"/>
                </a:cubicBezTo>
                <a:cubicBezTo>
                  <a:pt x="3624" y="160"/>
                  <a:pt x="3608" y="104"/>
                  <a:pt x="3624" y="96"/>
                </a:cubicBezTo>
                <a:cubicBezTo>
                  <a:pt x="3640" y="88"/>
                  <a:pt x="3688" y="120"/>
                  <a:pt x="3720" y="144"/>
                </a:cubicBezTo>
                <a:cubicBezTo>
                  <a:pt x="3752" y="168"/>
                  <a:pt x="3792" y="208"/>
                  <a:pt x="3816" y="240"/>
                </a:cubicBezTo>
                <a:cubicBezTo>
                  <a:pt x="3840" y="272"/>
                  <a:pt x="3852" y="304"/>
                  <a:pt x="386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1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17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20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22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23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24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5725" name="Group 13"/>
          <p:cNvGrpSpPr>
            <a:grpSpLocks/>
          </p:cNvGrpSpPr>
          <p:nvPr/>
        </p:nvGrpSpPr>
        <p:grpSpPr bwMode="auto">
          <a:xfrm rot="-8188795">
            <a:off x="3502025" y="1619250"/>
            <a:ext cx="2822575" cy="971550"/>
            <a:chOff x="2495" y="2329"/>
            <a:chExt cx="1778" cy="612"/>
          </a:xfrm>
        </p:grpSpPr>
        <p:sp>
          <p:nvSpPr>
            <p:cNvPr id="115746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5747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1920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51921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51922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1923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1924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51926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5733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4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5" name="Rectangle 25"/>
          <p:cNvSpPr>
            <a:spLocks noChangeArrowheads="1"/>
          </p:cNvSpPr>
          <p:nvPr/>
        </p:nvSpPr>
        <p:spPr bwMode="auto">
          <a:xfrm rot="5400000">
            <a:off x="21169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5738" name="Oval 28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39" name="Line 29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0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1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1937" name="Text Box 3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5743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4" name="Line 3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5" name="Freeform 36"/>
          <p:cNvSpPr>
            <a:spLocks/>
          </p:cNvSpPr>
          <p:nvPr/>
        </p:nvSpPr>
        <p:spPr bwMode="auto">
          <a:xfrm>
            <a:off x="1143000" y="2628900"/>
            <a:ext cx="5181600" cy="2209800"/>
          </a:xfrm>
          <a:custGeom>
            <a:avLst/>
            <a:gdLst>
              <a:gd name="T0" fmla="*/ 76200 w 3264"/>
              <a:gd name="T1" fmla="*/ 190500 h 1392"/>
              <a:gd name="T2" fmla="*/ 0 w 3264"/>
              <a:gd name="T3" fmla="*/ 647700 h 1392"/>
              <a:gd name="T4" fmla="*/ 76200 w 3264"/>
              <a:gd name="T5" fmla="*/ 1028700 h 1392"/>
              <a:gd name="T6" fmla="*/ 304800 w 3264"/>
              <a:gd name="T7" fmla="*/ 1409700 h 1392"/>
              <a:gd name="T8" fmla="*/ 533400 w 3264"/>
              <a:gd name="T9" fmla="*/ 1638300 h 1392"/>
              <a:gd name="T10" fmla="*/ 914400 w 3264"/>
              <a:gd name="T11" fmla="*/ 1943100 h 1392"/>
              <a:gd name="T12" fmla="*/ 1447800 w 3264"/>
              <a:gd name="T13" fmla="*/ 2171700 h 1392"/>
              <a:gd name="T14" fmla="*/ 1981200 w 3264"/>
              <a:gd name="T15" fmla="*/ 2171700 h 1392"/>
              <a:gd name="T16" fmla="*/ 2362200 w 3264"/>
              <a:gd name="T17" fmla="*/ 2171700 h 1392"/>
              <a:gd name="T18" fmla="*/ 2819400 w 3264"/>
              <a:gd name="T19" fmla="*/ 2171700 h 1392"/>
              <a:gd name="T20" fmla="*/ 3733800 w 3264"/>
              <a:gd name="T21" fmla="*/ 2095500 h 1392"/>
              <a:gd name="T22" fmla="*/ 4267200 w 3264"/>
              <a:gd name="T23" fmla="*/ 1943100 h 1392"/>
              <a:gd name="T24" fmla="*/ 4495800 w 3264"/>
              <a:gd name="T25" fmla="*/ 1790700 h 1392"/>
              <a:gd name="T26" fmla="*/ 4724400 w 3264"/>
              <a:gd name="T27" fmla="*/ 1409700 h 1392"/>
              <a:gd name="T28" fmla="*/ 4876800 w 3264"/>
              <a:gd name="T29" fmla="*/ 1181100 h 1392"/>
              <a:gd name="T30" fmla="*/ 4953000 w 3264"/>
              <a:gd name="T31" fmla="*/ 723900 h 1392"/>
              <a:gd name="T32" fmla="*/ 4953000 w 3264"/>
              <a:gd name="T33" fmla="*/ 419100 h 1392"/>
              <a:gd name="T34" fmla="*/ 4953000 w 3264"/>
              <a:gd name="T35" fmla="*/ 190500 h 1392"/>
              <a:gd name="T36" fmla="*/ 4953000 w 3264"/>
              <a:gd name="T37" fmla="*/ 38100 h 1392"/>
              <a:gd name="T38" fmla="*/ 5105400 w 3264"/>
              <a:gd name="T39" fmla="*/ 38100 h 1392"/>
              <a:gd name="T40" fmla="*/ 5105400 w 3264"/>
              <a:gd name="T41" fmla="*/ 266700 h 1392"/>
              <a:gd name="T42" fmla="*/ 5181600 w 3264"/>
              <a:gd name="T43" fmla="*/ 419100 h 13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64" h="1392">
                <a:moveTo>
                  <a:pt x="48" y="120"/>
                </a:moveTo>
                <a:cubicBezTo>
                  <a:pt x="24" y="220"/>
                  <a:pt x="0" y="320"/>
                  <a:pt x="0" y="408"/>
                </a:cubicBezTo>
                <a:cubicBezTo>
                  <a:pt x="0" y="496"/>
                  <a:pt x="16" y="568"/>
                  <a:pt x="48" y="648"/>
                </a:cubicBezTo>
                <a:cubicBezTo>
                  <a:pt x="80" y="728"/>
                  <a:pt x="144" y="824"/>
                  <a:pt x="192" y="888"/>
                </a:cubicBezTo>
                <a:cubicBezTo>
                  <a:pt x="240" y="952"/>
                  <a:pt x="272" y="976"/>
                  <a:pt x="336" y="1032"/>
                </a:cubicBezTo>
                <a:cubicBezTo>
                  <a:pt x="400" y="1088"/>
                  <a:pt x="480" y="1168"/>
                  <a:pt x="576" y="1224"/>
                </a:cubicBezTo>
                <a:cubicBezTo>
                  <a:pt x="672" y="1280"/>
                  <a:pt x="800" y="1344"/>
                  <a:pt x="912" y="1368"/>
                </a:cubicBezTo>
                <a:cubicBezTo>
                  <a:pt x="1024" y="1392"/>
                  <a:pt x="1152" y="1368"/>
                  <a:pt x="1248" y="1368"/>
                </a:cubicBezTo>
                <a:cubicBezTo>
                  <a:pt x="1344" y="1368"/>
                  <a:pt x="1400" y="1368"/>
                  <a:pt x="1488" y="1368"/>
                </a:cubicBezTo>
                <a:cubicBezTo>
                  <a:pt x="1576" y="1368"/>
                  <a:pt x="1632" y="1376"/>
                  <a:pt x="1776" y="1368"/>
                </a:cubicBezTo>
                <a:cubicBezTo>
                  <a:pt x="1920" y="1360"/>
                  <a:pt x="2200" y="1344"/>
                  <a:pt x="2352" y="1320"/>
                </a:cubicBezTo>
                <a:cubicBezTo>
                  <a:pt x="2504" y="1296"/>
                  <a:pt x="2608" y="1256"/>
                  <a:pt x="2688" y="1224"/>
                </a:cubicBezTo>
                <a:cubicBezTo>
                  <a:pt x="2768" y="1192"/>
                  <a:pt x="2784" y="1184"/>
                  <a:pt x="2832" y="1128"/>
                </a:cubicBezTo>
                <a:cubicBezTo>
                  <a:pt x="2880" y="1072"/>
                  <a:pt x="2936" y="952"/>
                  <a:pt x="2976" y="888"/>
                </a:cubicBezTo>
                <a:cubicBezTo>
                  <a:pt x="3016" y="824"/>
                  <a:pt x="3048" y="816"/>
                  <a:pt x="3072" y="744"/>
                </a:cubicBezTo>
                <a:cubicBezTo>
                  <a:pt x="3096" y="672"/>
                  <a:pt x="3112" y="536"/>
                  <a:pt x="3120" y="456"/>
                </a:cubicBezTo>
                <a:cubicBezTo>
                  <a:pt x="3128" y="376"/>
                  <a:pt x="3120" y="320"/>
                  <a:pt x="3120" y="264"/>
                </a:cubicBezTo>
                <a:cubicBezTo>
                  <a:pt x="3120" y="208"/>
                  <a:pt x="3120" y="160"/>
                  <a:pt x="3120" y="120"/>
                </a:cubicBezTo>
                <a:cubicBezTo>
                  <a:pt x="3120" y="80"/>
                  <a:pt x="3104" y="40"/>
                  <a:pt x="3120" y="24"/>
                </a:cubicBezTo>
                <a:cubicBezTo>
                  <a:pt x="3136" y="8"/>
                  <a:pt x="3200" y="0"/>
                  <a:pt x="3216" y="24"/>
                </a:cubicBezTo>
                <a:cubicBezTo>
                  <a:pt x="3232" y="48"/>
                  <a:pt x="3208" y="128"/>
                  <a:pt x="3216" y="168"/>
                </a:cubicBezTo>
                <a:cubicBezTo>
                  <a:pt x="3224" y="208"/>
                  <a:pt x="3256" y="240"/>
                  <a:pt x="3264" y="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3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6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6749" name="Group 13"/>
          <p:cNvGrpSpPr>
            <a:grpSpLocks/>
          </p:cNvGrpSpPr>
          <p:nvPr/>
        </p:nvGrpSpPr>
        <p:grpSpPr bwMode="auto">
          <a:xfrm rot="-8188795">
            <a:off x="2438400" y="1447800"/>
            <a:ext cx="2822575" cy="971550"/>
            <a:chOff x="2495" y="2329"/>
            <a:chExt cx="1778" cy="612"/>
          </a:xfrm>
        </p:grpSpPr>
        <p:sp>
          <p:nvSpPr>
            <p:cNvPr id="116769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6770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5233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5235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5236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5237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5238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6757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8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42" name="Text Box 26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5243" name="Text Box 27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6761" name="Oval 28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6762" name="Line 29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63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64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48" name="Text Box 3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6766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67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68" name="Freeform 36"/>
          <p:cNvSpPr>
            <a:spLocks/>
          </p:cNvSpPr>
          <p:nvPr/>
        </p:nvSpPr>
        <p:spPr bwMode="auto">
          <a:xfrm>
            <a:off x="1028700" y="2425700"/>
            <a:ext cx="4381500" cy="2413000"/>
          </a:xfrm>
          <a:custGeom>
            <a:avLst/>
            <a:gdLst>
              <a:gd name="T0" fmla="*/ 190500 w 2760"/>
              <a:gd name="T1" fmla="*/ 393700 h 1520"/>
              <a:gd name="T2" fmla="*/ 38100 w 2760"/>
              <a:gd name="T3" fmla="*/ 774700 h 1520"/>
              <a:gd name="T4" fmla="*/ 38100 w 2760"/>
              <a:gd name="T5" fmla="*/ 1079500 h 1520"/>
              <a:gd name="T6" fmla="*/ 266700 w 2760"/>
              <a:gd name="T7" fmla="*/ 1460500 h 1520"/>
              <a:gd name="T8" fmla="*/ 571500 w 2760"/>
              <a:gd name="T9" fmla="*/ 1689100 h 1520"/>
              <a:gd name="T10" fmla="*/ 1028700 w 2760"/>
              <a:gd name="T11" fmla="*/ 2070100 h 1520"/>
              <a:gd name="T12" fmla="*/ 1562100 w 2760"/>
              <a:gd name="T13" fmla="*/ 2298700 h 1520"/>
              <a:gd name="T14" fmla="*/ 2324100 w 2760"/>
              <a:gd name="T15" fmla="*/ 2374900 h 1520"/>
              <a:gd name="T16" fmla="*/ 2781300 w 2760"/>
              <a:gd name="T17" fmla="*/ 2374900 h 1520"/>
              <a:gd name="T18" fmla="*/ 3390900 w 2760"/>
              <a:gd name="T19" fmla="*/ 2374900 h 1520"/>
              <a:gd name="T20" fmla="*/ 3848100 w 2760"/>
              <a:gd name="T21" fmla="*/ 2146300 h 1520"/>
              <a:gd name="T22" fmla="*/ 4152900 w 2760"/>
              <a:gd name="T23" fmla="*/ 1841500 h 1520"/>
              <a:gd name="T24" fmla="*/ 4305300 w 2760"/>
              <a:gd name="T25" fmla="*/ 1536700 h 1520"/>
              <a:gd name="T26" fmla="*/ 4305300 w 2760"/>
              <a:gd name="T27" fmla="*/ 1079500 h 1520"/>
              <a:gd name="T28" fmla="*/ 4229100 w 2760"/>
              <a:gd name="T29" fmla="*/ 698500 h 1520"/>
              <a:gd name="T30" fmla="*/ 4229100 w 2760"/>
              <a:gd name="T31" fmla="*/ 469900 h 1520"/>
              <a:gd name="T32" fmla="*/ 4152900 w 2760"/>
              <a:gd name="T33" fmla="*/ 165100 h 1520"/>
              <a:gd name="T34" fmla="*/ 4152900 w 2760"/>
              <a:gd name="T35" fmla="*/ 12700 h 1520"/>
              <a:gd name="T36" fmla="*/ 4305300 w 2760"/>
              <a:gd name="T37" fmla="*/ 241300 h 1520"/>
              <a:gd name="T38" fmla="*/ 4305300 w 2760"/>
              <a:gd name="T39" fmla="*/ 393700 h 1520"/>
              <a:gd name="T40" fmla="*/ 4381500 w 2760"/>
              <a:gd name="T41" fmla="*/ 622300 h 15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760" h="1520">
                <a:moveTo>
                  <a:pt x="120" y="248"/>
                </a:moveTo>
                <a:cubicBezTo>
                  <a:pt x="80" y="332"/>
                  <a:pt x="40" y="416"/>
                  <a:pt x="24" y="488"/>
                </a:cubicBezTo>
                <a:cubicBezTo>
                  <a:pt x="8" y="560"/>
                  <a:pt x="0" y="608"/>
                  <a:pt x="24" y="680"/>
                </a:cubicBezTo>
                <a:cubicBezTo>
                  <a:pt x="48" y="752"/>
                  <a:pt x="112" y="856"/>
                  <a:pt x="168" y="920"/>
                </a:cubicBezTo>
                <a:cubicBezTo>
                  <a:pt x="224" y="984"/>
                  <a:pt x="280" y="1000"/>
                  <a:pt x="360" y="1064"/>
                </a:cubicBezTo>
                <a:cubicBezTo>
                  <a:pt x="440" y="1128"/>
                  <a:pt x="544" y="1240"/>
                  <a:pt x="648" y="1304"/>
                </a:cubicBezTo>
                <a:cubicBezTo>
                  <a:pt x="752" y="1368"/>
                  <a:pt x="848" y="1416"/>
                  <a:pt x="984" y="1448"/>
                </a:cubicBezTo>
                <a:cubicBezTo>
                  <a:pt x="1120" y="1480"/>
                  <a:pt x="1336" y="1488"/>
                  <a:pt x="1464" y="1496"/>
                </a:cubicBezTo>
                <a:cubicBezTo>
                  <a:pt x="1592" y="1504"/>
                  <a:pt x="1640" y="1496"/>
                  <a:pt x="1752" y="1496"/>
                </a:cubicBezTo>
                <a:cubicBezTo>
                  <a:pt x="1864" y="1496"/>
                  <a:pt x="2024" y="1520"/>
                  <a:pt x="2136" y="1496"/>
                </a:cubicBezTo>
                <a:cubicBezTo>
                  <a:pt x="2248" y="1472"/>
                  <a:pt x="2344" y="1408"/>
                  <a:pt x="2424" y="1352"/>
                </a:cubicBezTo>
                <a:cubicBezTo>
                  <a:pt x="2504" y="1296"/>
                  <a:pt x="2568" y="1224"/>
                  <a:pt x="2616" y="1160"/>
                </a:cubicBezTo>
                <a:cubicBezTo>
                  <a:pt x="2664" y="1096"/>
                  <a:pt x="2696" y="1048"/>
                  <a:pt x="2712" y="968"/>
                </a:cubicBezTo>
                <a:cubicBezTo>
                  <a:pt x="2728" y="888"/>
                  <a:pt x="2720" y="768"/>
                  <a:pt x="2712" y="680"/>
                </a:cubicBezTo>
                <a:cubicBezTo>
                  <a:pt x="2704" y="592"/>
                  <a:pt x="2672" y="504"/>
                  <a:pt x="2664" y="440"/>
                </a:cubicBezTo>
                <a:cubicBezTo>
                  <a:pt x="2656" y="376"/>
                  <a:pt x="2672" y="352"/>
                  <a:pt x="2664" y="296"/>
                </a:cubicBezTo>
                <a:cubicBezTo>
                  <a:pt x="2656" y="240"/>
                  <a:pt x="2624" y="152"/>
                  <a:pt x="2616" y="104"/>
                </a:cubicBezTo>
                <a:cubicBezTo>
                  <a:pt x="2608" y="56"/>
                  <a:pt x="2600" y="0"/>
                  <a:pt x="2616" y="8"/>
                </a:cubicBezTo>
                <a:cubicBezTo>
                  <a:pt x="2632" y="16"/>
                  <a:pt x="2696" y="112"/>
                  <a:pt x="2712" y="152"/>
                </a:cubicBezTo>
                <a:cubicBezTo>
                  <a:pt x="2728" y="192"/>
                  <a:pt x="2704" y="208"/>
                  <a:pt x="2712" y="248"/>
                </a:cubicBezTo>
                <a:cubicBezTo>
                  <a:pt x="2720" y="288"/>
                  <a:pt x="2740" y="340"/>
                  <a:pt x="2760" y="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7773" name="Group 13"/>
          <p:cNvGrpSpPr>
            <a:grpSpLocks/>
          </p:cNvGrpSpPr>
          <p:nvPr/>
        </p:nvGrpSpPr>
        <p:grpSpPr bwMode="auto">
          <a:xfrm rot="-8593984">
            <a:off x="1246188" y="1260475"/>
            <a:ext cx="2822575" cy="971550"/>
            <a:chOff x="2495" y="2329"/>
            <a:chExt cx="1778" cy="612"/>
          </a:xfrm>
        </p:grpSpPr>
        <p:sp>
          <p:nvSpPr>
            <p:cNvPr id="117795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7796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420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4212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4213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4214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7781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82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4218" name="Text Box 26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7785" name="Oval 28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86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87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88" name="Line 29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89" name="Rectangle 36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90" name="Line 37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1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792" name="Line 3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7794" name="Freeform 41"/>
          <p:cNvSpPr>
            <a:spLocks/>
          </p:cNvSpPr>
          <p:nvPr/>
        </p:nvSpPr>
        <p:spPr bwMode="auto">
          <a:xfrm>
            <a:off x="1104900" y="2108200"/>
            <a:ext cx="4495800" cy="2705100"/>
          </a:xfrm>
          <a:custGeom>
            <a:avLst/>
            <a:gdLst>
              <a:gd name="T0" fmla="*/ 114300 w 2832"/>
              <a:gd name="T1" fmla="*/ 787400 h 1704"/>
              <a:gd name="T2" fmla="*/ 38100 w 2832"/>
              <a:gd name="T3" fmla="*/ 1168400 h 1704"/>
              <a:gd name="T4" fmla="*/ 38100 w 2832"/>
              <a:gd name="T5" fmla="*/ 1473200 h 1704"/>
              <a:gd name="T6" fmla="*/ 266700 w 2832"/>
              <a:gd name="T7" fmla="*/ 1778000 h 1704"/>
              <a:gd name="T8" fmla="*/ 723900 w 2832"/>
              <a:gd name="T9" fmla="*/ 2159000 h 1704"/>
              <a:gd name="T10" fmla="*/ 1333500 w 2832"/>
              <a:gd name="T11" fmla="*/ 2463800 h 1704"/>
              <a:gd name="T12" fmla="*/ 1943100 w 2832"/>
              <a:gd name="T13" fmla="*/ 2616200 h 1704"/>
              <a:gd name="T14" fmla="*/ 2400300 w 2832"/>
              <a:gd name="T15" fmla="*/ 2692400 h 1704"/>
              <a:gd name="T16" fmla="*/ 3086100 w 2832"/>
              <a:gd name="T17" fmla="*/ 2692400 h 1704"/>
              <a:gd name="T18" fmla="*/ 3543300 w 2832"/>
              <a:gd name="T19" fmla="*/ 2616200 h 1704"/>
              <a:gd name="T20" fmla="*/ 3771900 w 2832"/>
              <a:gd name="T21" fmla="*/ 2463800 h 1704"/>
              <a:gd name="T22" fmla="*/ 4229100 w 2832"/>
              <a:gd name="T23" fmla="*/ 2082800 h 1704"/>
              <a:gd name="T24" fmla="*/ 4457700 w 2832"/>
              <a:gd name="T25" fmla="*/ 1625600 h 1704"/>
              <a:gd name="T26" fmla="*/ 4457700 w 2832"/>
              <a:gd name="T27" fmla="*/ 1168400 h 1704"/>
              <a:gd name="T28" fmla="*/ 4457700 w 2832"/>
              <a:gd name="T29" fmla="*/ 863600 h 1704"/>
              <a:gd name="T30" fmla="*/ 4305300 w 2832"/>
              <a:gd name="T31" fmla="*/ 558800 h 1704"/>
              <a:gd name="T32" fmla="*/ 4152900 w 2832"/>
              <a:gd name="T33" fmla="*/ 330200 h 1704"/>
              <a:gd name="T34" fmla="*/ 4000500 w 2832"/>
              <a:gd name="T35" fmla="*/ 177800 h 1704"/>
              <a:gd name="T36" fmla="*/ 3771900 w 2832"/>
              <a:gd name="T37" fmla="*/ 101600 h 1704"/>
              <a:gd name="T38" fmla="*/ 3467100 w 2832"/>
              <a:gd name="T39" fmla="*/ 25400 h 1704"/>
              <a:gd name="T40" fmla="*/ 3314700 w 2832"/>
              <a:gd name="T41" fmla="*/ 25400 h 1704"/>
              <a:gd name="T42" fmla="*/ 3086100 w 2832"/>
              <a:gd name="T43" fmla="*/ 25400 h 1704"/>
              <a:gd name="T44" fmla="*/ 2933700 w 2832"/>
              <a:gd name="T45" fmla="*/ 25400 h 1704"/>
              <a:gd name="T46" fmla="*/ 2781300 w 2832"/>
              <a:gd name="T47" fmla="*/ 25400 h 1704"/>
              <a:gd name="T48" fmla="*/ 3009900 w 2832"/>
              <a:gd name="T49" fmla="*/ 177800 h 1704"/>
              <a:gd name="T50" fmla="*/ 3238500 w 2832"/>
              <a:gd name="T51" fmla="*/ 177800 h 170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832" h="1704">
                <a:moveTo>
                  <a:pt x="72" y="496"/>
                </a:moveTo>
                <a:cubicBezTo>
                  <a:pt x="52" y="580"/>
                  <a:pt x="32" y="664"/>
                  <a:pt x="24" y="736"/>
                </a:cubicBezTo>
                <a:cubicBezTo>
                  <a:pt x="16" y="808"/>
                  <a:pt x="0" y="864"/>
                  <a:pt x="24" y="928"/>
                </a:cubicBezTo>
                <a:cubicBezTo>
                  <a:pt x="48" y="992"/>
                  <a:pt x="96" y="1048"/>
                  <a:pt x="168" y="1120"/>
                </a:cubicBezTo>
                <a:cubicBezTo>
                  <a:pt x="240" y="1192"/>
                  <a:pt x="344" y="1288"/>
                  <a:pt x="456" y="1360"/>
                </a:cubicBezTo>
                <a:cubicBezTo>
                  <a:pt x="568" y="1432"/>
                  <a:pt x="712" y="1504"/>
                  <a:pt x="840" y="1552"/>
                </a:cubicBezTo>
                <a:cubicBezTo>
                  <a:pt x="968" y="1600"/>
                  <a:pt x="1112" y="1624"/>
                  <a:pt x="1224" y="1648"/>
                </a:cubicBezTo>
                <a:cubicBezTo>
                  <a:pt x="1336" y="1672"/>
                  <a:pt x="1392" y="1688"/>
                  <a:pt x="1512" y="1696"/>
                </a:cubicBezTo>
                <a:cubicBezTo>
                  <a:pt x="1632" y="1704"/>
                  <a:pt x="1824" y="1704"/>
                  <a:pt x="1944" y="1696"/>
                </a:cubicBezTo>
                <a:cubicBezTo>
                  <a:pt x="2064" y="1688"/>
                  <a:pt x="2160" y="1672"/>
                  <a:pt x="2232" y="1648"/>
                </a:cubicBezTo>
                <a:cubicBezTo>
                  <a:pt x="2304" y="1624"/>
                  <a:pt x="2304" y="1608"/>
                  <a:pt x="2376" y="1552"/>
                </a:cubicBezTo>
                <a:cubicBezTo>
                  <a:pt x="2448" y="1496"/>
                  <a:pt x="2592" y="1400"/>
                  <a:pt x="2664" y="1312"/>
                </a:cubicBezTo>
                <a:cubicBezTo>
                  <a:pt x="2736" y="1224"/>
                  <a:pt x="2784" y="1120"/>
                  <a:pt x="2808" y="1024"/>
                </a:cubicBezTo>
                <a:cubicBezTo>
                  <a:pt x="2832" y="928"/>
                  <a:pt x="2808" y="816"/>
                  <a:pt x="2808" y="736"/>
                </a:cubicBezTo>
                <a:cubicBezTo>
                  <a:pt x="2808" y="656"/>
                  <a:pt x="2824" y="608"/>
                  <a:pt x="2808" y="544"/>
                </a:cubicBezTo>
                <a:cubicBezTo>
                  <a:pt x="2792" y="480"/>
                  <a:pt x="2744" y="408"/>
                  <a:pt x="2712" y="352"/>
                </a:cubicBezTo>
                <a:cubicBezTo>
                  <a:pt x="2680" y="296"/>
                  <a:pt x="2648" y="248"/>
                  <a:pt x="2616" y="208"/>
                </a:cubicBezTo>
                <a:cubicBezTo>
                  <a:pt x="2584" y="168"/>
                  <a:pt x="2560" y="136"/>
                  <a:pt x="2520" y="112"/>
                </a:cubicBezTo>
                <a:cubicBezTo>
                  <a:pt x="2480" y="88"/>
                  <a:pt x="2432" y="80"/>
                  <a:pt x="2376" y="64"/>
                </a:cubicBezTo>
                <a:cubicBezTo>
                  <a:pt x="2320" y="48"/>
                  <a:pt x="2232" y="24"/>
                  <a:pt x="2184" y="16"/>
                </a:cubicBezTo>
                <a:cubicBezTo>
                  <a:pt x="2136" y="8"/>
                  <a:pt x="2128" y="16"/>
                  <a:pt x="2088" y="16"/>
                </a:cubicBezTo>
                <a:cubicBezTo>
                  <a:pt x="2048" y="16"/>
                  <a:pt x="1984" y="16"/>
                  <a:pt x="1944" y="16"/>
                </a:cubicBezTo>
                <a:cubicBezTo>
                  <a:pt x="1904" y="16"/>
                  <a:pt x="1880" y="16"/>
                  <a:pt x="1848" y="16"/>
                </a:cubicBezTo>
                <a:cubicBezTo>
                  <a:pt x="1816" y="16"/>
                  <a:pt x="1744" y="0"/>
                  <a:pt x="1752" y="16"/>
                </a:cubicBezTo>
                <a:cubicBezTo>
                  <a:pt x="1760" y="32"/>
                  <a:pt x="1848" y="96"/>
                  <a:pt x="1896" y="112"/>
                </a:cubicBezTo>
                <a:cubicBezTo>
                  <a:pt x="1944" y="128"/>
                  <a:pt x="2008" y="104"/>
                  <a:pt x="204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5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796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8797" name="Group 13"/>
          <p:cNvGrpSpPr>
            <a:grpSpLocks/>
          </p:cNvGrpSpPr>
          <p:nvPr/>
        </p:nvGrpSpPr>
        <p:grpSpPr bwMode="auto">
          <a:xfrm rot="-8593984">
            <a:off x="-1600200" y="1260475"/>
            <a:ext cx="2822575" cy="971550"/>
            <a:chOff x="2495" y="2329"/>
            <a:chExt cx="1778" cy="612"/>
          </a:xfrm>
        </p:grpSpPr>
        <p:sp>
          <p:nvSpPr>
            <p:cNvPr id="118820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8821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259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260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261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8805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6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65" name="Text Box 25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6266" name="Text Box 26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8809" name="Oval 2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810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1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2" name="Line 30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3" name="Rectangle 31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8814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5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75" name="Text Box 3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8817" name="Line 32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8" name="Freeform 38"/>
          <p:cNvSpPr>
            <a:spLocks/>
          </p:cNvSpPr>
          <p:nvPr/>
        </p:nvSpPr>
        <p:spPr bwMode="auto">
          <a:xfrm>
            <a:off x="1219200" y="1955800"/>
            <a:ext cx="3467100" cy="2247900"/>
          </a:xfrm>
          <a:custGeom>
            <a:avLst/>
            <a:gdLst>
              <a:gd name="T0" fmla="*/ 0 w 2184"/>
              <a:gd name="T1" fmla="*/ 939800 h 1416"/>
              <a:gd name="T2" fmla="*/ 76200 w 2184"/>
              <a:gd name="T3" fmla="*/ 1244600 h 1416"/>
              <a:gd name="T4" fmla="*/ 304800 w 2184"/>
              <a:gd name="T5" fmla="*/ 1549400 h 1416"/>
              <a:gd name="T6" fmla="*/ 609600 w 2184"/>
              <a:gd name="T7" fmla="*/ 1854200 h 1416"/>
              <a:gd name="T8" fmla="*/ 1143000 w 2184"/>
              <a:gd name="T9" fmla="*/ 2006600 h 1416"/>
              <a:gd name="T10" fmla="*/ 1828800 w 2184"/>
              <a:gd name="T11" fmla="*/ 2159000 h 1416"/>
              <a:gd name="T12" fmla="*/ 2362200 w 2184"/>
              <a:gd name="T13" fmla="*/ 2235200 h 1416"/>
              <a:gd name="T14" fmla="*/ 2971800 w 2184"/>
              <a:gd name="T15" fmla="*/ 2082800 h 1416"/>
              <a:gd name="T16" fmla="*/ 3200400 w 2184"/>
              <a:gd name="T17" fmla="*/ 1854200 h 1416"/>
              <a:gd name="T18" fmla="*/ 3352800 w 2184"/>
              <a:gd name="T19" fmla="*/ 1549400 h 1416"/>
              <a:gd name="T20" fmla="*/ 3429000 w 2184"/>
              <a:gd name="T21" fmla="*/ 1092200 h 1416"/>
              <a:gd name="T22" fmla="*/ 3429000 w 2184"/>
              <a:gd name="T23" fmla="*/ 558800 h 1416"/>
              <a:gd name="T24" fmla="*/ 3200400 w 2184"/>
              <a:gd name="T25" fmla="*/ 177800 h 1416"/>
              <a:gd name="T26" fmla="*/ 2819400 w 2184"/>
              <a:gd name="T27" fmla="*/ 25400 h 1416"/>
              <a:gd name="T28" fmla="*/ 2362200 w 2184"/>
              <a:gd name="T29" fmla="*/ 25400 h 1416"/>
              <a:gd name="T30" fmla="*/ 1752600 w 2184"/>
              <a:gd name="T31" fmla="*/ 25400 h 1416"/>
              <a:gd name="T32" fmla="*/ 1295400 w 2184"/>
              <a:gd name="T33" fmla="*/ 25400 h 1416"/>
              <a:gd name="T34" fmla="*/ 1066800 w 2184"/>
              <a:gd name="T35" fmla="*/ 101600 h 1416"/>
              <a:gd name="T36" fmla="*/ 914400 w 2184"/>
              <a:gd name="T37" fmla="*/ 101600 h 14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184" h="1416">
                <a:moveTo>
                  <a:pt x="0" y="592"/>
                </a:moveTo>
                <a:cubicBezTo>
                  <a:pt x="8" y="656"/>
                  <a:pt x="16" y="720"/>
                  <a:pt x="48" y="784"/>
                </a:cubicBezTo>
                <a:cubicBezTo>
                  <a:pt x="80" y="848"/>
                  <a:pt x="136" y="912"/>
                  <a:pt x="192" y="976"/>
                </a:cubicBezTo>
                <a:cubicBezTo>
                  <a:pt x="248" y="1040"/>
                  <a:pt x="296" y="1120"/>
                  <a:pt x="384" y="1168"/>
                </a:cubicBezTo>
                <a:cubicBezTo>
                  <a:pt x="472" y="1216"/>
                  <a:pt x="592" y="1232"/>
                  <a:pt x="720" y="1264"/>
                </a:cubicBezTo>
                <a:cubicBezTo>
                  <a:pt x="848" y="1296"/>
                  <a:pt x="1024" y="1336"/>
                  <a:pt x="1152" y="1360"/>
                </a:cubicBezTo>
                <a:cubicBezTo>
                  <a:pt x="1280" y="1384"/>
                  <a:pt x="1368" y="1416"/>
                  <a:pt x="1488" y="1408"/>
                </a:cubicBezTo>
                <a:cubicBezTo>
                  <a:pt x="1608" y="1400"/>
                  <a:pt x="1784" y="1352"/>
                  <a:pt x="1872" y="1312"/>
                </a:cubicBezTo>
                <a:cubicBezTo>
                  <a:pt x="1960" y="1272"/>
                  <a:pt x="1976" y="1224"/>
                  <a:pt x="2016" y="1168"/>
                </a:cubicBezTo>
                <a:cubicBezTo>
                  <a:pt x="2056" y="1112"/>
                  <a:pt x="2088" y="1056"/>
                  <a:pt x="2112" y="976"/>
                </a:cubicBezTo>
                <a:cubicBezTo>
                  <a:pt x="2136" y="896"/>
                  <a:pt x="2152" y="792"/>
                  <a:pt x="2160" y="688"/>
                </a:cubicBezTo>
                <a:cubicBezTo>
                  <a:pt x="2168" y="584"/>
                  <a:pt x="2184" y="448"/>
                  <a:pt x="2160" y="352"/>
                </a:cubicBezTo>
                <a:cubicBezTo>
                  <a:pt x="2136" y="256"/>
                  <a:pt x="2080" y="168"/>
                  <a:pt x="2016" y="112"/>
                </a:cubicBezTo>
                <a:cubicBezTo>
                  <a:pt x="1952" y="56"/>
                  <a:pt x="1864" y="32"/>
                  <a:pt x="1776" y="16"/>
                </a:cubicBezTo>
                <a:cubicBezTo>
                  <a:pt x="1688" y="0"/>
                  <a:pt x="1600" y="16"/>
                  <a:pt x="1488" y="16"/>
                </a:cubicBezTo>
                <a:cubicBezTo>
                  <a:pt x="1376" y="16"/>
                  <a:pt x="1216" y="16"/>
                  <a:pt x="1104" y="16"/>
                </a:cubicBezTo>
                <a:cubicBezTo>
                  <a:pt x="992" y="16"/>
                  <a:pt x="888" y="8"/>
                  <a:pt x="816" y="16"/>
                </a:cubicBezTo>
                <a:cubicBezTo>
                  <a:pt x="744" y="24"/>
                  <a:pt x="712" y="56"/>
                  <a:pt x="672" y="64"/>
                </a:cubicBezTo>
                <a:cubicBezTo>
                  <a:pt x="632" y="72"/>
                  <a:pt x="592" y="64"/>
                  <a:pt x="57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19" name="Text Box 39"/>
          <p:cNvSpPr txBox="1">
            <a:spLocks noChangeArrowheads="1"/>
          </p:cNvSpPr>
          <p:nvPr/>
        </p:nvSpPr>
        <p:spPr bwMode="auto">
          <a:xfrm>
            <a:off x="914400" y="5791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400">
                <a:latin typeface="Arial" charset="0"/>
              </a:rPr>
              <a:t>Thêu các mũi tiếp theo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9821" name="Group 13"/>
          <p:cNvGrpSpPr>
            <a:grpSpLocks/>
          </p:cNvGrpSpPr>
          <p:nvPr/>
        </p:nvGrpSpPr>
        <p:grpSpPr bwMode="auto">
          <a:xfrm rot="-8593984">
            <a:off x="-3733800" y="1260475"/>
            <a:ext cx="2822575" cy="971550"/>
            <a:chOff x="2495" y="2329"/>
            <a:chExt cx="1778" cy="612"/>
          </a:xfrm>
        </p:grpSpPr>
        <p:sp>
          <p:nvSpPr>
            <p:cNvPr id="119844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9845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19829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30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7290" name="Text Box 26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9833" name="Oval 2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34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35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36" name="Line 30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37" name="Rectangle 31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9838" name="Line 32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39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40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7299" name="Text Box 3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9842" name="Freeform 39"/>
          <p:cNvSpPr>
            <a:spLocks/>
          </p:cNvSpPr>
          <p:nvPr/>
        </p:nvSpPr>
        <p:spPr bwMode="auto">
          <a:xfrm>
            <a:off x="1219200" y="1905000"/>
            <a:ext cx="2755900" cy="2247900"/>
          </a:xfrm>
          <a:custGeom>
            <a:avLst/>
            <a:gdLst>
              <a:gd name="T0" fmla="*/ 0 w 1736"/>
              <a:gd name="T1" fmla="*/ 914400 h 1416"/>
              <a:gd name="T2" fmla="*/ 76200 w 1736"/>
              <a:gd name="T3" fmla="*/ 1371600 h 1416"/>
              <a:gd name="T4" fmla="*/ 381000 w 1736"/>
              <a:gd name="T5" fmla="*/ 1752600 h 1416"/>
              <a:gd name="T6" fmla="*/ 685800 w 1736"/>
              <a:gd name="T7" fmla="*/ 1981200 h 1416"/>
              <a:gd name="T8" fmla="*/ 1066800 w 1736"/>
              <a:gd name="T9" fmla="*/ 2133600 h 1416"/>
              <a:gd name="T10" fmla="*/ 1676400 w 1736"/>
              <a:gd name="T11" fmla="*/ 2209800 h 1416"/>
              <a:gd name="T12" fmla="*/ 2133600 w 1736"/>
              <a:gd name="T13" fmla="*/ 2209800 h 1416"/>
              <a:gd name="T14" fmla="*/ 2514600 w 1736"/>
              <a:gd name="T15" fmla="*/ 1981200 h 1416"/>
              <a:gd name="T16" fmla="*/ 2590800 w 1736"/>
              <a:gd name="T17" fmla="*/ 1828800 h 1416"/>
              <a:gd name="T18" fmla="*/ 2743200 w 1736"/>
              <a:gd name="T19" fmla="*/ 1371600 h 1416"/>
              <a:gd name="T20" fmla="*/ 2667000 w 1736"/>
              <a:gd name="T21" fmla="*/ 914400 h 1416"/>
              <a:gd name="T22" fmla="*/ 2514600 w 1736"/>
              <a:gd name="T23" fmla="*/ 533400 h 1416"/>
              <a:gd name="T24" fmla="*/ 2209800 w 1736"/>
              <a:gd name="T25" fmla="*/ 228600 h 1416"/>
              <a:gd name="T26" fmla="*/ 1981200 w 1736"/>
              <a:gd name="T27" fmla="*/ 76200 h 1416"/>
              <a:gd name="T28" fmla="*/ 1676400 w 1736"/>
              <a:gd name="T29" fmla="*/ 0 h 1416"/>
              <a:gd name="T30" fmla="*/ 1447800 w 1736"/>
              <a:gd name="T31" fmla="*/ 76200 h 1416"/>
              <a:gd name="T32" fmla="*/ 1219200 w 1736"/>
              <a:gd name="T33" fmla="*/ 76200 h 1416"/>
              <a:gd name="T34" fmla="*/ 990600 w 1736"/>
              <a:gd name="T35" fmla="*/ 152400 h 14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736" h="1416">
                <a:moveTo>
                  <a:pt x="0" y="576"/>
                </a:moveTo>
                <a:cubicBezTo>
                  <a:pt x="4" y="676"/>
                  <a:pt x="8" y="776"/>
                  <a:pt x="48" y="864"/>
                </a:cubicBezTo>
                <a:cubicBezTo>
                  <a:pt x="88" y="952"/>
                  <a:pt x="176" y="1040"/>
                  <a:pt x="240" y="1104"/>
                </a:cubicBezTo>
                <a:cubicBezTo>
                  <a:pt x="304" y="1168"/>
                  <a:pt x="360" y="1208"/>
                  <a:pt x="432" y="1248"/>
                </a:cubicBezTo>
                <a:cubicBezTo>
                  <a:pt x="504" y="1288"/>
                  <a:pt x="568" y="1320"/>
                  <a:pt x="672" y="1344"/>
                </a:cubicBezTo>
                <a:cubicBezTo>
                  <a:pt x="776" y="1368"/>
                  <a:pt x="944" y="1384"/>
                  <a:pt x="1056" y="1392"/>
                </a:cubicBezTo>
                <a:cubicBezTo>
                  <a:pt x="1168" y="1400"/>
                  <a:pt x="1256" y="1416"/>
                  <a:pt x="1344" y="1392"/>
                </a:cubicBezTo>
                <a:cubicBezTo>
                  <a:pt x="1432" y="1368"/>
                  <a:pt x="1536" y="1288"/>
                  <a:pt x="1584" y="1248"/>
                </a:cubicBezTo>
                <a:cubicBezTo>
                  <a:pt x="1632" y="1208"/>
                  <a:pt x="1608" y="1216"/>
                  <a:pt x="1632" y="1152"/>
                </a:cubicBezTo>
                <a:cubicBezTo>
                  <a:pt x="1656" y="1088"/>
                  <a:pt x="1720" y="960"/>
                  <a:pt x="1728" y="864"/>
                </a:cubicBezTo>
                <a:cubicBezTo>
                  <a:pt x="1736" y="768"/>
                  <a:pt x="1704" y="664"/>
                  <a:pt x="1680" y="576"/>
                </a:cubicBezTo>
                <a:cubicBezTo>
                  <a:pt x="1656" y="488"/>
                  <a:pt x="1632" y="408"/>
                  <a:pt x="1584" y="336"/>
                </a:cubicBezTo>
                <a:cubicBezTo>
                  <a:pt x="1536" y="264"/>
                  <a:pt x="1448" y="192"/>
                  <a:pt x="1392" y="144"/>
                </a:cubicBezTo>
                <a:cubicBezTo>
                  <a:pt x="1336" y="96"/>
                  <a:pt x="1304" y="72"/>
                  <a:pt x="1248" y="48"/>
                </a:cubicBezTo>
                <a:cubicBezTo>
                  <a:pt x="1192" y="24"/>
                  <a:pt x="1112" y="0"/>
                  <a:pt x="1056" y="0"/>
                </a:cubicBezTo>
                <a:cubicBezTo>
                  <a:pt x="1000" y="0"/>
                  <a:pt x="960" y="40"/>
                  <a:pt x="912" y="48"/>
                </a:cubicBezTo>
                <a:cubicBezTo>
                  <a:pt x="864" y="56"/>
                  <a:pt x="816" y="40"/>
                  <a:pt x="768" y="48"/>
                </a:cubicBezTo>
                <a:cubicBezTo>
                  <a:pt x="720" y="56"/>
                  <a:pt x="656" y="88"/>
                  <a:pt x="624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43" name="Line 40"/>
          <p:cNvSpPr>
            <a:spLocks noChangeShapeType="1"/>
          </p:cNvSpPr>
          <p:nvPr/>
        </p:nvSpPr>
        <p:spPr bwMode="auto">
          <a:xfrm flipH="1">
            <a:off x="-1066800" y="205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41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43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44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0845" name="Group 13"/>
          <p:cNvGrpSpPr>
            <a:grpSpLocks/>
          </p:cNvGrpSpPr>
          <p:nvPr/>
        </p:nvGrpSpPr>
        <p:grpSpPr bwMode="auto">
          <a:xfrm rot="-8593984">
            <a:off x="-3733800" y="1260475"/>
            <a:ext cx="2822575" cy="971550"/>
            <a:chOff x="2495" y="2329"/>
            <a:chExt cx="1778" cy="612"/>
          </a:xfrm>
        </p:grpSpPr>
        <p:sp>
          <p:nvSpPr>
            <p:cNvPr id="120868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0869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932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932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9331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0853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54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37" name="Text Box 25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9338" name="Text Box 26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0857" name="Oval 2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58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59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0" name="Line 30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1" name="Rectangle 31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0862" name="Line 32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3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4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347" name="Text Box 3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0866" name="Freeform 37"/>
          <p:cNvSpPr>
            <a:spLocks/>
          </p:cNvSpPr>
          <p:nvPr/>
        </p:nvSpPr>
        <p:spPr bwMode="auto">
          <a:xfrm>
            <a:off x="1193800" y="2057400"/>
            <a:ext cx="1701800" cy="1778000"/>
          </a:xfrm>
          <a:custGeom>
            <a:avLst/>
            <a:gdLst>
              <a:gd name="T0" fmla="*/ 25400 w 1072"/>
              <a:gd name="T1" fmla="*/ 762000 h 1120"/>
              <a:gd name="T2" fmla="*/ 25400 w 1072"/>
              <a:gd name="T3" fmla="*/ 1295400 h 1120"/>
              <a:gd name="T4" fmla="*/ 177800 w 1072"/>
              <a:gd name="T5" fmla="*/ 1600200 h 1120"/>
              <a:gd name="T6" fmla="*/ 482600 w 1072"/>
              <a:gd name="T7" fmla="*/ 1752600 h 1120"/>
              <a:gd name="T8" fmla="*/ 863600 w 1072"/>
              <a:gd name="T9" fmla="*/ 1752600 h 1120"/>
              <a:gd name="T10" fmla="*/ 1168400 w 1072"/>
              <a:gd name="T11" fmla="*/ 1676400 h 1120"/>
              <a:gd name="T12" fmla="*/ 1473200 w 1072"/>
              <a:gd name="T13" fmla="*/ 1524000 h 1120"/>
              <a:gd name="T14" fmla="*/ 1625600 w 1072"/>
              <a:gd name="T15" fmla="*/ 1143000 h 1120"/>
              <a:gd name="T16" fmla="*/ 1701800 w 1072"/>
              <a:gd name="T17" fmla="*/ 838200 h 1120"/>
              <a:gd name="T18" fmla="*/ 1625600 w 1072"/>
              <a:gd name="T19" fmla="*/ 533400 h 1120"/>
              <a:gd name="T20" fmla="*/ 1473200 w 1072"/>
              <a:gd name="T21" fmla="*/ 304800 h 1120"/>
              <a:gd name="T22" fmla="*/ 1320800 w 1072"/>
              <a:gd name="T23" fmla="*/ 152400 h 1120"/>
              <a:gd name="T24" fmla="*/ 1092200 w 1072"/>
              <a:gd name="T25" fmla="*/ 76200 h 1120"/>
              <a:gd name="T26" fmla="*/ 939800 w 1072"/>
              <a:gd name="T27" fmla="*/ 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72" h="1120">
                <a:moveTo>
                  <a:pt x="16" y="480"/>
                </a:moveTo>
                <a:cubicBezTo>
                  <a:pt x="8" y="604"/>
                  <a:pt x="0" y="728"/>
                  <a:pt x="16" y="816"/>
                </a:cubicBezTo>
                <a:cubicBezTo>
                  <a:pt x="32" y="904"/>
                  <a:pt x="64" y="960"/>
                  <a:pt x="112" y="1008"/>
                </a:cubicBezTo>
                <a:cubicBezTo>
                  <a:pt x="160" y="1056"/>
                  <a:pt x="232" y="1088"/>
                  <a:pt x="304" y="1104"/>
                </a:cubicBezTo>
                <a:cubicBezTo>
                  <a:pt x="376" y="1120"/>
                  <a:pt x="472" y="1112"/>
                  <a:pt x="544" y="1104"/>
                </a:cubicBezTo>
                <a:cubicBezTo>
                  <a:pt x="616" y="1096"/>
                  <a:pt x="672" y="1080"/>
                  <a:pt x="736" y="1056"/>
                </a:cubicBezTo>
                <a:cubicBezTo>
                  <a:pt x="800" y="1032"/>
                  <a:pt x="880" y="1016"/>
                  <a:pt x="928" y="960"/>
                </a:cubicBezTo>
                <a:cubicBezTo>
                  <a:pt x="976" y="904"/>
                  <a:pt x="1000" y="792"/>
                  <a:pt x="1024" y="720"/>
                </a:cubicBezTo>
                <a:cubicBezTo>
                  <a:pt x="1048" y="648"/>
                  <a:pt x="1072" y="592"/>
                  <a:pt x="1072" y="528"/>
                </a:cubicBezTo>
                <a:cubicBezTo>
                  <a:pt x="1072" y="464"/>
                  <a:pt x="1048" y="392"/>
                  <a:pt x="1024" y="336"/>
                </a:cubicBezTo>
                <a:cubicBezTo>
                  <a:pt x="1000" y="280"/>
                  <a:pt x="960" y="232"/>
                  <a:pt x="928" y="192"/>
                </a:cubicBezTo>
                <a:cubicBezTo>
                  <a:pt x="896" y="152"/>
                  <a:pt x="872" y="120"/>
                  <a:pt x="832" y="96"/>
                </a:cubicBezTo>
                <a:cubicBezTo>
                  <a:pt x="792" y="72"/>
                  <a:pt x="728" y="64"/>
                  <a:pt x="688" y="48"/>
                </a:cubicBezTo>
                <a:cubicBezTo>
                  <a:pt x="648" y="32"/>
                  <a:pt x="608" y="8"/>
                  <a:pt x="5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7" name="Line 38"/>
          <p:cNvSpPr>
            <a:spLocks noChangeShapeType="1"/>
          </p:cNvSpPr>
          <p:nvPr/>
        </p:nvSpPr>
        <p:spPr bwMode="auto">
          <a:xfrm flipH="1">
            <a:off x="-1066800" y="205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1869" name="Group 13"/>
          <p:cNvGrpSpPr>
            <a:grpSpLocks/>
          </p:cNvGrpSpPr>
          <p:nvPr/>
        </p:nvGrpSpPr>
        <p:grpSpPr bwMode="auto">
          <a:xfrm rot="-8593984">
            <a:off x="-3733800" y="1260475"/>
            <a:ext cx="2822575" cy="971550"/>
            <a:chOff x="2495" y="2329"/>
            <a:chExt cx="1778" cy="612"/>
          </a:xfrm>
        </p:grpSpPr>
        <p:sp>
          <p:nvSpPr>
            <p:cNvPr id="121892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1893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70358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1877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8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361" name="Text Box 25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70362" name="Text Box 26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1881" name="Oval 2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82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3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4" name="Line 30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5" name="Rectangle 31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86" name="Line 32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7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8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371" name="Text Box 3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1890" name="Freeform 39"/>
          <p:cNvSpPr>
            <a:spLocks/>
          </p:cNvSpPr>
          <p:nvPr/>
        </p:nvSpPr>
        <p:spPr bwMode="auto">
          <a:xfrm>
            <a:off x="1219200" y="2133600"/>
            <a:ext cx="1219200" cy="1003300"/>
          </a:xfrm>
          <a:custGeom>
            <a:avLst/>
            <a:gdLst>
              <a:gd name="T0" fmla="*/ 0 w 768"/>
              <a:gd name="T1" fmla="*/ 685800 h 632"/>
              <a:gd name="T2" fmla="*/ 152400 w 768"/>
              <a:gd name="T3" fmla="*/ 838200 h 632"/>
              <a:gd name="T4" fmla="*/ 304800 w 768"/>
              <a:gd name="T5" fmla="*/ 914400 h 632"/>
              <a:gd name="T6" fmla="*/ 457200 w 768"/>
              <a:gd name="T7" fmla="*/ 990600 h 632"/>
              <a:gd name="T8" fmla="*/ 685800 w 768"/>
              <a:gd name="T9" fmla="*/ 990600 h 632"/>
              <a:gd name="T10" fmla="*/ 914400 w 768"/>
              <a:gd name="T11" fmla="*/ 914400 h 632"/>
              <a:gd name="T12" fmla="*/ 1143000 w 768"/>
              <a:gd name="T13" fmla="*/ 762000 h 632"/>
              <a:gd name="T14" fmla="*/ 1143000 w 768"/>
              <a:gd name="T15" fmla="*/ 533400 h 632"/>
              <a:gd name="T16" fmla="*/ 1219200 w 768"/>
              <a:gd name="T17" fmla="*/ 381000 h 632"/>
              <a:gd name="T18" fmla="*/ 1143000 w 768"/>
              <a:gd name="T19" fmla="*/ 152400 h 632"/>
              <a:gd name="T20" fmla="*/ 990600 w 768"/>
              <a:gd name="T21" fmla="*/ 0 h 6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8" h="632">
                <a:moveTo>
                  <a:pt x="0" y="432"/>
                </a:moveTo>
                <a:cubicBezTo>
                  <a:pt x="32" y="468"/>
                  <a:pt x="64" y="504"/>
                  <a:pt x="96" y="528"/>
                </a:cubicBezTo>
                <a:cubicBezTo>
                  <a:pt x="128" y="552"/>
                  <a:pt x="160" y="560"/>
                  <a:pt x="192" y="576"/>
                </a:cubicBezTo>
                <a:cubicBezTo>
                  <a:pt x="224" y="592"/>
                  <a:pt x="248" y="616"/>
                  <a:pt x="288" y="624"/>
                </a:cubicBezTo>
                <a:cubicBezTo>
                  <a:pt x="328" y="632"/>
                  <a:pt x="384" y="632"/>
                  <a:pt x="432" y="624"/>
                </a:cubicBezTo>
                <a:cubicBezTo>
                  <a:pt x="480" y="616"/>
                  <a:pt x="528" y="600"/>
                  <a:pt x="576" y="576"/>
                </a:cubicBezTo>
                <a:cubicBezTo>
                  <a:pt x="624" y="552"/>
                  <a:pt x="696" y="520"/>
                  <a:pt x="720" y="480"/>
                </a:cubicBezTo>
                <a:cubicBezTo>
                  <a:pt x="744" y="440"/>
                  <a:pt x="712" y="376"/>
                  <a:pt x="720" y="336"/>
                </a:cubicBezTo>
                <a:cubicBezTo>
                  <a:pt x="728" y="296"/>
                  <a:pt x="768" y="280"/>
                  <a:pt x="768" y="240"/>
                </a:cubicBezTo>
                <a:cubicBezTo>
                  <a:pt x="768" y="200"/>
                  <a:pt x="744" y="136"/>
                  <a:pt x="720" y="96"/>
                </a:cubicBezTo>
                <a:cubicBezTo>
                  <a:pt x="696" y="56"/>
                  <a:pt x="648" y="24"/>
                  <a:pt x="6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91" name="Line 40"/>
          <p:cNvSpPr>
            <a:spLocks noChangeShapeType="1"/>
          </p:cNvSpPr>
          <p:nvPr/>
        </p:nvSpPr>
        <p:spPr bwMode="auto">
          <a:xfrm flipH="1">
            <a:off x="-1066800" y="205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90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2893" name="Group 13"/>
          <p:cNvGrpSpPr>
            <a:grpSpLocks/>
          </p:cNvGrpSpPr>
          <p:nvPr/>
        </p:nvGrpSpPr>
        <p:grpSpPr bwMode="auto">
          <a:xfrm rot="-8593984">
            <a:off x="-3733800" y="1260475"/>
            <a:ext cx="2822575" cy="971550"/>
            <a:chOff x="2495" y="2329"/>
            <a:chExt cx="1778" cy="612"/>
          </a:xfrm>
        </p:grpSpPr>
        <p:sp>
          <p:nvSpPr>
            <p:cNvPr id="122916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2917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7137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71378" name="Text Box 18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1379" name="Text Box 1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1381" name="Text Box 21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2901" name="Line 23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02" name="Line 24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71386" name="Text Box 26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2905" name="Oval 2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06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07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08" name="Line 30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09" name="Rectangle 31"/>
          <p:cNvSpPr>
            <a:spLocks noChangeArrowheads="1"/>
          </p:cNvSpPr>
          <p:nvPr/>
        </p:nvSpPr>
        <p:spPr bwMode="auto">
          <a:xfrm rot="5400000">
            <a:off x="127079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10" name="Line 32"/>
          <p:cNvSpPr>
            <a:spLocks noChangeShapeType="1"/>
          </p:cNvSpPr>
          <p:nvPr/>
        </p:nvSpPr>
        <p:spPr bwMode="auto">
          <a:xfrm>
            <a:off x="20638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1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2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395" name="Text Box 3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2914" name="Line 37"/>
          <p:cNvSpPr>
            <a:spLocks noChangeShapeType="1"/>
          </p:cNvSpPr>
          <p:nvPr/>
        </p:nvSpPr>
        <p:spPr bwMode="auto">
          <a:xfrm flipV="1"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15" name="Line 38"/>
          <p:cNvSpPr>
            <a:spLocks noChangeShapeType="1"/>
          </p:cNvSpPr>
          <p:nvPr/>
        </p:nvSpPr>
        <p:spPr bwMode="auto">
          <a:xfrm flipH="1">
            <a:off x="-1066800" y="205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3916" name="Group 12"/>
          <p:cNvGrpSpPr>
            <a:grpSpLocks/>
          </p:cNvGrpSpPr>
          <p:nvPr/>
        </p:nvGrpSpPr>
        <p:grpSpPr bwMode="auto">
          <a:xfrm rot="-7511942">
            <a:off x="-1439863" y="849313"/>
            <a:ext cx="2822575" cy="971550"/>
            <a:chOff x="2495" y="2329"/>
            <a:chExt cx="1778" cy="612"/>
          </a:xfrm>
        </p:grpSpPr>
        <p:sp>
          <p:nvSpPr>
            <p:cNvPr id="123938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939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79567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79568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9570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79571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79572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3923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4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25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9576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79577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3928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929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0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1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2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3933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4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5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586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3937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52" name="Freeform 20"/>
          <p:cNvSpPr>
            <a:spLocks/>
          </p:cNvSpPr>
          <p:nvPr/>
        </p:nvSpPr>
        <p:spPr bwMode="auto">
          <a:xfrm>
            <a:off x="-76200" y="2590800"/>
            <a:ext cx="4114800" cy="228600"/>
          </a:xfrm>
          <a:custGeom>
            <a:avLst/>
            <a:gdLst>
              <a:gd name="T0" fmla="*/ 0 w 624"/>
              <a:gd name="T1" fmla="*/ 0 h 720"/>
              <a:gd name="T2" fmla="*/ 41148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7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8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39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4940" name="Group 12"/>
          <p:cNvGrpSpPr>
            <a:grpSpLocks/>
          </p:cNvGrpSpPr>
          <p:nvPr/>
        </p:nvGrpSpPr>
        <p:grpSpPr bwMode="auto">
          <a:xfrm rot="-496818">
            <a:off x="-304800" y="533400"/>
            <a:ext cx="2822575" cy="971550"/>
            <a:chOff x="2495" y="2329"/>
            <a:chExt cx="1778" cy="612"/>
          </a:xfrm>
        </p:grpSpPr>
        <p:sp>
          <p:nvSpPr>
            <p:cNvPr id="124963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4964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4947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8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9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4952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53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54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55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606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4957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58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59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4961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4962" name="Freeform 36"/>
          <p:cNvSpPr>
            <a:spLocks/>
          </p:cNvSpPr>
          <p:nvPr/>
        </p:nvSpPr>
        <p:spPr bwMode="auto">
          <a:xfrm>
            <a:off x="-114300" y="868363"/>
            <a:ext cx="1303338" cy="2681287"/>
          </a:xfrm>
          <a:custGeom>
            <a:avLst/>
            <a:gdLst>
              <a:gd name="T0" fmla="*/ 320675 w 821"/>
              <a:gd name="T1" fmla="*/ 0 h 1689"/>
              <a:gd name="T2" fmla="*/ 228600 w 821"/>
              <a:gd name="T3" fmla="*/ 206375 h 1689"/>
              <a:gd name="T4" fmla="*/ 136525 w 821"/>
              <a:gd name="T5" fmla="*/ 411162 h 1689"/>
              <a:gd name="T6" fmla="*/ 46038 w 821"/>
              <a:gd name="T7" fmla="*/ 549275 h 1689"/>
              <a:gd name="T8" fmla="*/ 0 w 821"/>
              <a:gd name="T9" fmla="*/ 685800 h 1689"/>
              <a:gd name="T10" fmla="*/ 114300 w 821"/>
              <a:gd name="T11" fmla="*/ 1325562 h 1689"/>
              <a:gd name="T12" fmla="*/ 182563 w 821"/>
              <a:gd name="T13" fmla="*/ 1668462 h 1689"/>
              <a:gd name="T14" fmla="*/ 206375 w 821"/>
              <a:gd name="T15" fmla="*/ 1760537 h 1689"/>
              <a:gd name="T16" fmla="*/ 388938 w 821"/>
              <a:gd name="T17" fmla="*/ 2514600 h 1689"/>
              <a:gd name="T18" fmla="*/ 411163 w 821"/>
              <a:gd name="T19" fmla="*/ 2606675 h 1689"/>
              <a:gd name="T20" fmla="*/ 731838 w 821"/>
              <a:gd name="T21" fmla="*/ 2538412 h 1689"/>
              <a:gd name="T22" fmla="*/ 892175 w 821"/>
              <a:gd name="T23" fmla="*/ 2263775 h 1689"/>
              <a:gd name="T24" fmla="*/ 1120775 w 821"/>
              <a:gd name="T25" fmla="*/ 1303337 h 1689"/>
              <a:gd name="T26" fmla="*/ 1303338 w 821"/>
              <a:gd name="T27" fmla="*/ 1211262 h 16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821" h="1689">
                <a:moveTo>
                  <a:pt x="202" y="0"/>
                </a:moveTo>
                <a:cubicBezTo>
                  <a:pt x="168" y="103"/>
                  <a:pt x="190" y="62"/>
                  <a:pt x="144" y="130"/>
                </a:cubicBezTo>
                <a:cubicBezTo>
                  <a:pt x="131" y="170"/>
                  <a:pt x="106" y="223"/>
                  <a:pt x="86" y="259"/>
                </a:cubicBezTo>
                <a:cubicBezTo>
                  <a:pt x="69" y="289"/>
                  <a:pt x="40" y="313"/>
                  <a:pt x="29" y="346"/>
                </a:cubicBezTo>
                <a:cubicBezTo>
                  <a:pt x="19" y="375"/>
                  <a:pt x="0" y="432"/>
                  <a:pt x="0" y="432"/>
                </a:cubicBezTo>
                <a:cubicBezTo>
                  <a:pt x="12" y="574"/>
                  <a:pt x="28" y="701"/>
                  <a:pt x="72" y="835"/>
                </a:cubicBezTo>
                <a:cubicBezTo>
                  <a:pt x="91" y="973"/>
                  <a:pt x="78" y="906"/>
                  <a:pt x="115" y="1051"/>
                </a:cubicBezTo>
                <a:cubicBezTo>
                  <a:pt x="120" y="1070"/>
                  <a:pt x="130" y="1109"/>
                  <a:pt x="130" y="1109"/>
                </a:cubicBezTo>
                <a:cubicBezTo>
                  <a:pt x="143" y="1246"/>
                  <a:pt x="166" y="1466"/>
                  <a:pt x="245" y="1584"/>
                </a:cubicBezTo>
                <a:cubicBezTo>
                  <a:pt x="250" y="1603"/>
                  <a:pt x="247" y="1626"/>
                  <a:pt x="259" y="1642"/>
                </a:cubicBezTo>
                <a:cubicBezTo>
                  <a:pt x="296" y="1689"/>
                  <a:pt x="423" y="1623"/>
                  <a:pt x="461" y="1599"/>
                </a:cubicBezTo>
                <a:cubicBezTo>
                  <a:pt x="500" y="1540"/>
                  <a:pt x="524" y="1483"/>
                  <a:pt x="562" y="1426"/>
                </a:cubicBezTo>
                <a:cubicBezTo>
                  <a:pt x="626" y="1229"/>
                  <a:pt x="587" y="998"/>
                  <a:pt x="706" y="821"/>
                </a:cubicBezTo>
                <a:cubicBezTo>
                  <a:pt x="730" y="749"/>
                  <a:pt x="749" y="763"/>
                  <a:pt x="821" y="76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5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56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61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62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63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5964" name="Group 12"/>
          <p:cNvGrpSpPr>
            <a:grpSpLocks/>
          </p:cNvGrpSpPr>
          <p:nvPr/>
        </p:nvGrpSpPr>
        <p:grpSpPr bwMode="auto">
          <a:xfrm rot="2094351">
            <a:off x="1524000" y="152400"/>
            <a:ext cx="2822575" cy="971550"/>
            <a:chOff x="2495" y="2329"/>
            <a:chExt cx="1778" cy="612"/>
          </a:xfrm>
        </p:grpSpPr>
        <p:sp>
          <p:nvSpPr>
            <p:cNvPr id="125987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5988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1615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1616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1617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5971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2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3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1624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1625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5976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77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8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9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5981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2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3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634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5985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5986" name="Freeform 36"/>
          <p:cNvSpPr>
            <a:spLocks/>
          </p:cNvSpPr>
          <p:nvPr/>
        </p:nvSpPr>
        <p:spPr bwMode="auto">
          <a:xfrm>
            <a:off x="342900" y="-114300"/>
            <a:ext cx="1381125" cy="2239963"/>
          </a:xfrm>
          <a:custGeom>
            <a:avLst/>
            <a:gdLst>
              <a:gd name="T0" fmla="*/ 868363 w 870"/>
              <a:gd name="T1" fmla="*/ 2239963 h 1411"/>
              <a:gd name="T2" fmla="*/ 708025 w 870"/>
              <a:gd name="T3" fmla="*/ 1600200 h 1411"/>
              <a:gd name="T4" fmla="*/ 593725 w 870"/>
              <a:gd name="T5" fmla="*/ 1235075 h 1411"/>
              <a:gd name="T6" fmla="*/ 365125 w 870"/>
              <a:gd name="T7" fmla="*/ 754063 h 1411"/>
              <a:gd name="T8" fmla="*/ 160338 w 870"/>
              <a:gd name="T9" fmla="*/ 411163 h 1411"/>
              <a:gd name="T10" fmla="*/ 46038 w 870"/>
              <a:gd name="T11" fmla="*/ 182563 h 1411"/>
              <a:gd name="T12" fmla="*/ 0 w 870"/>
              <a:gd name="T13" fmla="*/ 114300 h 1411"/>
              <a:gd name="T14" fmla="*/ 182563 w 870"/>
              <a:gd name="T15" fmla="*/ 0 h 1411"/>
              <a:gd name="T16" fmla="*/ 892175 w 870"/>
              <a:gd name="T17" fmla="*/ 68263 h 1411"/>
              <a:gd name="T18" fmla="*/ 1120775 w 870"/>
              <a:gd name="T19" fmla="*/ 114300 h 1411"/>
              <a:gd name="T20" fmla="*/ 1303338 w 870"/>
              <a:gd name="T21" fmla="*/ 160338 h 1411"/>
              <a:gd name="T22" fmla="*/ 1371600 w 870"/>
              <a:gd name="T23" fmla="*/ 388938 h 1411"/>
              <a:gd name="T24" fmla="*/ 1325563 w 870"/>
              <a:gd name="T25" fmla="*/ 549275 h 1411"/>
              <a:gd name="T26" fmla="*/ 914400 w 870"/>
              <a:gd name="T27" fmla="*/ 525463 h 1411"/>
              <a:gd name="T28" fmla="*/ 571500 w 870"/>
              <a:gd name="T29" fmla="*/ 525463 h 141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70" h="1411">
                <a:moveTo>
                  <a:pt x="547" y="1411"/>
                </a:moveTo>
                <a:cubicBezTo>
                  <a:pt x="513" y="1277"/>
                  <a:pt x="480" y="1142"/>
                  <a:pt x="446" y="1008"/>
                </a:cubicBezTo>
                <a:cubicBezTo>
                  <a:pt x="426" y="927"/>
                  <a:pt x="412" y="852"/>
                  <a:pt x="374" y="778"/>
                </a:cubicBezTo>
                <a:cubicBezTo>
                  <a:pt x="347" y="667"/>
                  <a:pt x="293" y="570"/>
                  <a:pt x="230" y="475"/>
                </a:cubicBezTo>
                <a:cubicBezTo>
                  <a:pt x="183" y="405"/>
                  <a:pt x="152" y="328"/>
                  <a:pt x="101" y="259"/>
                </a:cubicBezTo>
                <a:cubicBezTo>
                  <a:pt x="77" y="169"/>
                  <a:pt x="96" y="217"/>
                  <a:pt x="29" y="115"/>
                </a:cubicBezTo>
                <a:cubicBezTo>
                  <a:pt x="19" y="101"/>
                  <a:pt x="0" y="72"/>
                  <a:pt x="0" y="72"/>
                </a:cubicBezTo>
                <a:cubicBezTo>
                  <a:pt x="23" y="0"/>
                  <a:pt x="43" y="18"/>
                  <a:pt x="115" y="0"/>
                </a:cubicBezTo>
                <a:cubicBezTo>
                  <a:pt x="264" y="10"/>
                  <a:pt x="415" y="16"/>
                  <a:pt x="562" y="43"/>
                </a:cubicBezTo>
                <a:cubicBezTo>
                  <a:pt x="610" y="52"/>
                  <a:pt x="658" y="62"/>
                  <a:pt x="706" y="72"/>
                </a:cubicBezTo>
                <a:cubicBezTo>
                  <a:pt x="745" y="80"/>
                  <a:pt x="821" y="101"/>
                  <a:pt x="821" y="101"/>
                </a:cubicBezTo>
                <a:cubicBezTo>
                  <a:pt x="837" y="149"/>
                  <a:pt x="848" y="197"/>
                  <a:pt x="864" y="245"/>
                </a:cubicBezTo>
                <a:cubicBezTo>
                  <a:pt x="853" y="278"/>
                  <a:pt x="870" y="341"/>
                  <a:pt x="835" y="346"/>
                </a:cubicBezTo>
                <a:cubicBezTo>
                  <a:pt x="750" y="359"/>
                  <a:pt x="662" y="334"/>
                  <a:pt x="576" y="331"/>
                </a:cubicBezTo>
                <a:cubicBezTo>
                  <a:pt x="504" y="329"/>
                  <a:pt x="432" y="331"/>
                  <a:pt x="360" y="3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5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6987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 rot="7877245">
            <a:off x="4114800" y="1524001"/>
            <a:ext cx="2822575" cy="971550"/>
            <a:chOff x="2495" y="2329"/>
            <a:chExt cx="1778" cy="612"/>
          </a:xfrm>
        </p:grpSpPr>
        <p:sp>
          <p:nvSpPr>
            <p:cNvPr id="127011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7012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2639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2641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2642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2643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2644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6995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96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997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2648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2649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7000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7001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02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03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654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7005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06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07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658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7009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7010" name="Freeform 36"/>
          <p:cNvSpPr>
            <a:spLocks/>
          </p:cNvSpPr>
          <p:nvPr/>
        </p:nvSpPr>
        <p:spPr bwMode="auto">
          <a:xfrm>
            <a:off x="1211263" y="139700"/>
            <a:ext cx="5281612" cy="1985963"/>
          </a:xfrm>
          <a:custGeom>
            <a:avLst/>
            <a:gdLst>
              <a:gd name="T0" fmla="*/ 0 w 3327"/>
              <a:gd name="T1" fmla="*/ 1985963 h 1251"/>
              <a:gd name="T2" fmla="*/ 366712 w 3327"/>
              <a:gd name="T3" fmla="*/ 1757363 h 1251"/>
              <a:gd name="T4" fmla="*/ 639762 w 3327"/>
              <a:gd name="T5" fmla="*/ 1482725 h 1251"/>
              <a:gd name="T6" fmla="*/ 663575 w 3327"/>
              <a:gd name="T7" fmla="*/ 1414463 h 1251"/>
              <a:gd name="T8" fmla="*/ 960437 w 3327"/>
              <a:gd name="T9" fmla="*/ 1209675 h 1251"/>
              <a:gd name="T10" fmla="*/ 1166812 w 3327"/>
              <a:gd name="T11" fmla="*/ 1071563 h 1251"/>
              <a:gd name="T12" fmla="*/ 1235075 w 3327"/>
              <a:gd name="T13" fmla="*/ 1003300 h 1251"/>
              <a:gd name="T14" fmla="*/ 1417637 w 3327"/>
              <a:gd name="T15" fmla="*/ 911225 h 1251"/>
              <a:gd name="T16" fmla="*/ 1782762 w 3327"/>
              <a:gd name="T17" fmla="*/ 706438 h 1251"/>
              <a:gd name="T18" fmla="*/ 2057400 w 3327"/>
              <a:gd name="T19" fmla="*/ 546100 h 1251"/>
              <a:gd name="T20" fmla="*/ 2354262 w 3327"/>
              <a:gd name="T21" fmla="*/ 431800 h 1251"/>
              <a:gd name="T22" fmla="*/ 2606675 w 3327"/>
              <a:gd name="T23" fmla="*/ 339725 h 1251"/>
              <a:gd name="T24" fmla="*/ 2995612 w 3327"/>
              <a:gd name="T25" fmla="*/ 249238 h 1251"/>
              <a:gd name="T26" fmla="*/ 3338512 w 3327"/>
              <a:gd name="T27" fmla="*/ 134938 h 1251"/>
              <a:gd name="T28" fmla="*/ 4549775 w 3327"/>
              <a:gd name="T29" fmla="*/ 42863 h 1251"/>
              <a:gd name="T30" fmla="*/ 5167312 w 3327"/>
              <a:gd name="T31" fmla="*/ 20638 h 1251"/>
              <a:gd name="T32" fmla="*/ 5235575 w 3327"/>
              <a:gd name="T33" fmla="*/ 42863 h 1251"/>
              <a:gd name="T34" fmla="*/ 5281612 w 3327"/>
              <a:gd name="T35" fmla="*/ 180975 h 1251"/>
              <a:gd name="T36" fmla="*/ 5097462 w 3327"/>
              <a:gd name="T37" fmla="*/ 592138 h 1251"/>
              <a:gd name="T38" fmla="*/ 4892675 w 3327"/>
              <a:gd name="T39" fmla="*/ 682625 h 1251"/>
              <a:gd name="T40" fmla="*/ 4824412 w 3327"/>
              <a:gd name="T41" fmla="*/ 706438 h 1251"/>
              <a:gd name="T42" fmla="*/ 4618037 w 3327"/>
              <a:gd name="T43" fmla="*/ 592138 h 1251"/>
              <a:gd name="T44" fmla="*/ 4618037 w 3327"/>
              <a:gd name="T45" fmla="*/ 249238 h 12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327" h="1251">
                <a:moveTo>
                  <a:pt x="0" y="1251"/>
                </a:moveTo>
                <a:cubicBezTo>
                  <a:pt x="74" y="1201"/>
                  <a:pt x="166" y="1171"/>
                  <a:pt x="231" y="1107"/>
                </a:cubicBezTo>
                <a:cubicBezTo>
                  <a:pt x="290" y="1049"/>
                  <a:pt x="333" y="981"/>
                  <a:pt x="403" y="934"/>
                </a:cubicBezTo>
                <a:cubicBezTo>
                  <a:pt x="408" y="920"/>
                  <a:pt x="407" y="902"/>
                  <a:pt x="418" y="891"/>
                </a:cubicBezTo>
                <a:cubicBezTo>
                  <a:pt x="463" y="847"/>
                  <a:pt x="552" y="800"/>
                  <a:pt x="605" y="762"/>
                </a:cubicBezTo>
                <a:cubicBezTo>
                  <a:pt x="647" y="732"/>
                  <a:pt x="692" y="704"/>
                  <a:pt x="735" y="675"/>
                </a:cubicBezTo>
                <a:cubicBezTo>
                  <a:pt x="752" y="664"/>
                  <a:pt x="761" y="643"/>
                  <a:pt x="778" y="632"/>
                </a:cubicBezTo>
                <a:cubicBezTo>
                  <a:pt x="814" y="609"/>
                  <a:pt x="859" y="600"/>
                  <a:pt x="893" y="574"/>
                </a:cubicBezTo>
                <a:cubicBezTo>
                  <a:pt x="965" y="521"/>
                  <a:pt x="1044" y="485"/>
                  <a:pt x="1123" y="445"/>
                </a:cubicBezTo>
                <a:cubicBezTo>
                  <a:pt x="1189" y="412"/>
                  <a:pt x="1228" y="366"/>
                  <a:pt x="1296" y="344"/>
                </a:cubicBezTo>
                <a:cubicBezTo>
                  <a:pt x="1355" y="304"/>
                  <a:pt x="1417" y="297"/>
                  <a:pt x="1483" y="272"/>
                </a:cubicBezTo>
                <a:cubicBezTo>
                  <a:pt x="1655" y="208"/>
                  <a:pt x="1446" y="279"/>
                  <a:pt x="1642" y="214"/>
                </a:cubicBezTo>
                <a:cubicBezTo>
                  <a:pt x="1719" y="188"/>
                  <a:pt x="1808" y="182"/>
                  <a:pt x="1887" y="157"/>
                </a:cubicBezTo>
                <a:cubicBezTo>
                  <a:pt x="1953" y="113"/>
                  <a:pt x="2027" y="103"/>
                  <a:pt x="2103" y="85"/>
                </a:cubicBezTo>
                <a:cubicBezTo>
                  <a:pt x="2377" y="19"/>
                  <a:pt x="2506" y="36"/>
                  <a:pt x="2866" y="27"/>
                </a:cubicBezTo>
                <a:cubicBezTo>
                  <a:pt x="3007" y="0"/>
                  <a:pt x="3107" y="2"/>
                  <a:pt x="3255" y="13"/>
                </a:cubicBezTo>
                <a:cubicBezTo>
                  <a:pt x="3269" y="18"/>
                  <a:pt x="3289" y="15"/>
                  <a:pt x="3298" y="27"/>
                </a:cubicBezTo>
                <a:cubicBezTo>
                  <a:pt x="3316" y="52"/>
                  <a:pt x="3327" y="114"/>
                  <a:pt x="3327" y="114"/>
                </a:cubicBezTo>
                <a:cubicBezTo>
                  <a:pt x="3307" y="211"/>
                  <a:pt x="3292" y="306"/>
                  <a:pt x="3211" y="373"/>
                </a:cubicBezTo>
                <a:cubicBezTo>
                  <a:pt x="3163" y="413"/>
                  <a:pt x="3149" y="408"/>
                  <a:pt x="3082" y="430"/>
                </a:cubicBezTo>
                <a:cubicBezTo>
                  <a:pt x="3068" y="435"/>
                  <a:pt x="3039" y="445"/>
                  <a:pt x="3039" y="445"/>
                </a:cubicBezTo>
                <a:cubicBezTo>
                  <a:pt x="2967" y="426"/>
                  <a:pt x="2951" y="436"/>
                  <a:pt x="2909" y="373"/>
                </a:cubicBezTo>
                <a:cubicBezTo>
                  <a:pt x="2885" y="299"/>
                  <a:pt x="2909" y="236"/>
                  <a:pt x="2909" y="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8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09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11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8012" name="Group 12"/>
          <p:cNvGrpSpPr>
            <a:grpSpLocks/>
          </p:cNvGrpSpPr>
          <p:nvPr/>
        </p:nvGrpSpPr>
        <p:grpSpPr bwMode="auto">
          <a:xfrm rot="-9315014">
            <a:off x="4114800" y="2590800"/>
            <a:ext cx="2822575" cy="971550"/>
            <a:chOff x="2495" y="2329"/>
            <a:chExt cx="1778" cy="612"/>
          </a:xfrm>
        </p:grpSpPr>
        <p:sp>
          <p:nvSpPr>
            <p:cNvPr id="128035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8036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3663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3664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3665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3666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3667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3668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8019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0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1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3672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3673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8024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25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6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7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678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8029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30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31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682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8033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8034" name="Freeform 36"/>
          <p:cNvSpPr>
            <a:spLocks/>
          </p:cNvSpPr>
          <p:nvPr/>
        </p:nvSpPr>
        <p:spPr bwMode="auto">
          <a:xfrm>
            <a:off x="1235075" y="2062163"/>
            <a:ext cx="5624513" cy="1916112"/>
          </a:xfrm>
          <a:custGeom>
            <a:avLst/>
            <a:gdLst>
              <a:gd name="T0" fmla="*/ 0 w 3543"/>
              <a:gd name="T1" fmla="*/ 63500 h 1207"/>
              <a:gd name="T2" fmla="*/ 615950 w 3543"/>
              <a:gd name="T3" fmla="*/ 87312 h 1207"/>
              <a:gd name="T4" fmla="*/ 1073150 w 3543"/>
              <a:gd name="T5" fmla="*/ 177800 h 1207"/>
              <a:gd name="T6" fmla="*/ 1371600 w 3543"/>
              <a:gd name="T7" fmla="*/ 315912 h 1207"/>
              <a:gd name="T8" fmla="*/ 2171700 w 3543"/>
              <a:gd name="T9" fmla="*/ 452437 h 1207"/>
              <a:gd name="T10" fmla="*/ 4022725 w 3543"/>
              <a:gd name="T11" fmla="*/ 474662 h 1207"/>
              <a:gd name="T12" fmla="*/ 4822825 w 3543"/>
              <a:gd name="T13" fmla="*/ 544512 h 1207"/>
              <a:gd name="T14" fmla="*/ 5326063 w 3543"/>
              <a:gd name="T15" fmla="*/ 658812 h 1207"/>
              <a:gd name="T16" fmla="*/ 5508625 w 3543"/>
              <a:gd name="T17" fmla="*/ 727075 h 1207"/>
              <a:gd name="T18" fmla="*/ 5600700 w 3543"/>
              <a:gd name="T19" fmla="*/ 931862 h 1207"/>
              <a:gd name="T20" fmla="*/ 5622925 w 3543"/>
              <a:gd name="T21" fmla="*/ 1001712 h 1207"/>
              <a:gd name="T22" fmla="*/ 5576888 w 3543"/>
              <a:gd name="T23" fmla="*/ 1344612 h 1207"/>
              <a:gd name="T24" fmla="*/ 5233988 w 3543"/>
              <a:gd name="T25" fmla="*/ 1617662 h 1207"/>
              <a:gd name="T26" fmla="*/ 4959350 w 3543"/>
              <a:gd name="T27" fmla="*/ 1778000 h 1207"/>
              <a:gd name="T28" fmla="*/ 4708525 w 3543"/>
              <a:gd name="T29" fmla="*/ 1916112 h 120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543" h="1207">
                <a:moveTo>
                  <a:pt x="0" y="40"/>
                </a:moveTo>
                <a:cubicBezTo>
                  <a:pt x="123" y="0"/>
                  <a:pt x="262" y="34"/>
                  <a:pt x="388" y="55"/>
                </a:cubicBezTo>
                <a:cubicBezTo>
                  <a:pt x="484" y="71"/>
                  <a:pt x="583" y="84"/>
                  <a:pt x="676" y="112"/>
                </a:cubicBezTo>
                <a:cubicBezTo>
                  <a:pt x="751" y="135"/>
                  <a:pt x="795" y="165"/>
                  <a:pt x="864" y="199"/>
                </a:cubicBezTo>
                <a:cubicBezTo>
                  <a:pt x="1003" y="267"/>
                  <a:pt x="1225" y="282"/>
                  <a:pt x="1368" y="285"/>
                </a:cubicBezTo>
                <a:cubicBezTo>
                  <a:pt x="1757" y="293"/>
                  <a:pt x="2145" y="294"/>
                  <a:pt x="2534" y="299"/>
                </a:cubicBezTo>
                <a:cubicBezTo>
                  <a:pt x="2933" y="332"/>
                  <a:pt x="2765" y="317"/>
                  <a:pt x="3038" y="343"/>
                </a:cubicBezTo>
                <a:cubicBezTo>
                  <a:pt x="3144" y="364"/>
                  <a:pt x="3254" y="377"/>
                  <a:pt x="3355" y="415"/>
                </a:cubicBezTo>
                <a:cubicBezTo>
                  <a:pt x="3506" y="472"/>
                  <a:pt x="3320" y="419"/>
                  <a:pt x="3470" y="458"/>
                </a:cubicBezTo>
                <a:cubicBezTo>
                  <a:pt x="3515" y="525"/>
                  <a:pt x="3495" y="487"/>
                  <a:pt x="3528" y="587"/>
                </a:cubicBezTo>
                <a:cubicBezTo>
                  <a:pt x="3533" y="602"/>
                  <a:pt x="3542" y="631"/>
                  <a:pt x="3542" y="631"/>
                </a:cubicBezTo>
                <a:cubicBezTo>
                  <a:pt x="3538" y="676"/>
                  <a:pt x="3543" y="787"/>
                  <a:pt x="3513" y="847"/>
                </a:cubicBezTo>
                <a:cubicBezTo>
                  <a:pt x="3467" y="938"/>
                  <a:pt x="3376" y="969"/>
                  <a:pt x="3297" y="1019"/>
                </a:cubicBezTo>
                <a:cubicBezTo>
                  <a:pt x="3197" y="1081"/>
                  <a:pt x="3277" y="1067"/>
                  <a:pt x="3124" y="1120"/>
                </a:cubicBezTo>
                <a:cubicBezTo>
                  <a:pt x="3069" y="1139"/>
                  <a:pt x="3007" y="1166"/>
                  <a:pt x="2966" y="120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2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32" name="Oval 8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33" name="Oval 9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35" name="Oval 11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 rot="-8268067">
            <a:off x="2411413" y="2209800"/>
            <a:ext cx="2822575" cy="971550"/>
            <a:chOff x="2495" y="2329"/>
            <a:chExt cx="1778" cy="612"/>
          </a:xfrm>
        </p:grpSpPr>
        <p:sp>
          <p:nvSpPr>
            <p:cNvPr id="129059" name="AutoShape 13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9060" name="Oval 14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4687" name="Text Box 15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4688" name="Text Box 1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4689" name="Text Box 1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4690" name="Text Box 1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4691" name="Text Box 1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4692" name="Text Box 2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29043" name="Line 2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4" name="Line 2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5" name="Rectangle 23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4696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4697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9048" name="Oval 26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49" name="Line 27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0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1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702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9053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4" name="Line 32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5" name="Line 33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706" name="Text Box 34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9057" name="Oval 35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9058" name="Freeform 36"/>
          <p:cNvSpPr>
            <a:spLocks/>
          </p:cNvSpPr>
          <p:nvPr/>
        </p:nvSpPr>
        <p:spPr bwMode="auto">
          <a:xfrm>
            <a:off x="1219200" y="1219200"/>
            <a:ext cx="4064000" cy="1905000"/>
          </a:xfrm>
          <a:custGeom>
            <a:avLst/>
            <a:gdLst>
              <a:gd name="T0" fmla="*/ 0 w 2560"/>
              <a:gd name="T1" fmla="*/ 838200 h 1200"/>
              <a:gd name="T2" fmla="*/ 381000 w 2560"/>
              <a:gd name="T3" fmla="*/ 304800 h 1200"/>
              <a:gd name="T4" fmla="*/ 990600 w 2560"/>
              <a:gd name="T5" fmla="*/ 76200 h 1200"/>
              <a:gd name="T6" fmla="*/ 1828800 w 2560"/>
              <a:gd name="T7" fmla="*/ 0 h 1200"/>
              <a:gd name="T8" fmla="*/ 2667000 w 2560"/>
              <a:gd name="T9" fmla="*/ 76200 h 1200"/>
              <a:gd name="T10" fmla="*/ 3276600 w 2560"/>
              <a:gd name="T11" fmla="*/ 304800 h 1200"/>
              <a:gd name="T12" fmla="*/ 3581400 w 2560"/>
              <a:gd name="T13" fmla="*/ 609600 h 1200"/>
              <a:gd name="T14" fmla="*/ 3810000 w 2560"/>
              <a:gd name="T15" fmla="*/ 990600 h 1200"/>
              <a:gd name="T16" fmla="*/ 3886200 w 2560"/>
              <a:gd name="T17" fmla="*/ 1295400 h 1200"/>
              <a:gd name="T18" fmla="*/ 3886200 w 2560"/>
              <a:gd name="T19" fmla="*/ 1447800 h 1200"/>
              <a:gd name="T20" fmla="*/ 3886200 w 2560"/>
              <a:gd name="T21" fmla="*/ 1752600 h 1200"/>
              <a:gd name="T22" fmla="*/ 3886200 w 2560"/>
              <a:gd name="T23" fmla="*/ 1905000 h 1200"/>
              <a:gd name="T24" fmla="*/ 4038600 w 2560"/>
              <a:gd name="T25" fmla="*/ 1752600 h 1200"/>
              <a:gd name="T26" fmla="*/ 4038600 w 2560"/>
              <a:gd name="T27" fmla="*/ 1600200 h 1200"/>
              <a:gd name="T28" fmla="*/ 4038600 w 2560"/>
              <a:gd name="T29" fmla="*/ 1447800 h 12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60" h="1200">
                <a:moveTo>
                  <a:pt x="0" y="528"/>
                </a:moveTo>
                <a:cubicBezTo>
                  <a:pt x="68" y="400"/>
                  <a:pt x="136" y="272"/>
                  <a:pt x="240" y="192"/>
                </a:cubicBezTo>
                <a:cubicBezTo>
                  <a:pt x="344" y="112"/>
                  <a:pt x="472" y="80"/>
                  <a:pt x="624" y="48"/>
                </a:cubicBezTo>
                <a:cubicBezTo>
                  <a:pt x="776" y="16"/>
                  <a:pt x="976" y="0"/>
                  <a:pt x="1152" y="0"/>
                </a:cubicBezTo>
                <a:cubicBezTo>
                  <a:pt x="1328" y="0"/>
                  <a:pt x="1528" y="16"/>
                  <a:pt x="1680" y="48"/>
                </a:cubicBezTo>
                <a:cubicBezTo>
                  <a:pt x="1832" y="80"/>
                  <a:pt x="1968" y="136"/>
                  <a:pt x="2064" y="192"/>
                </a:cubicBezTo>
                <a:cubicBezTo>
                  <a:pt x="2160" y="248"/>
                  <a:pt x="2200" y="312"/>
                  <a:pt x="2256" y="384"/>
                </a:cubicBezTo>
                <a:cubicBezTo>
                  <a:pt x="2312" y="456"/>
                  <a:pt x="2368" y="552"/>
                  <a:pt x="2400" y="624"/>
                </a:cubicBezTo>
                <a:cubicBezTo>
                  <a:pt x="2432" y="696"/>
                  <a:pt x="2440" y="768"/>
                  <a:pt x="2448" y="816"/>
                </a:cubicBezTo>
                <a:cubicBezTo>
                  <a:pt x="2456" y="864"/>
                  <a:pt x="2448" y="864"/>
                  <a:pt x="2448" y="912"/>
                </a:cubicBezTo>
                <a:cubicBezTo>
                  <a:pt x="2448" y="960"/>
                  <a:pt x="2448" y="1056"/>
                  <a:pt x="2448" y="1104"/>
                </a:cubicBezTo>
                <a:cubicBezTo>
                  <a:pt x="2448" y="1152"/>
                  <a:pt x="2432" y="1200"/>
                  <a:pt x="2448" y="1200"/>
                </a:cubicBezTo>
                <a:cubicBezTo>
                  <a:pt x="2464" y="1200"/>
                  <a:pt x="2528" y="1136"/>
                  <a:pt x="2544" y="1104"/>
                </a:cubicBezTo>
                <a:cubicBezTo>
                  <a:pt x="2560" y="1072"/>
                  <a:pt x="2544" y="1040"/>
                  <a:pt x="2544" y="1008"/>
                </a:cubicBezTo>
                <a:cubicBezTo>
                  <a:pt x="2544" y="976"/>
                  <a:pt x="2544" y="936"/>
                  <a:pt x="2544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3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4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6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7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58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0059" name="Group 11"/>
          <p:cNvGrpSpPr>
            <a:grpSpLocks/>
          </p:cNvGrpSpPr>
          <p:nvPr/>
        </p:nvGrpSpPr>
        <p:grpSpPr bwMode="auto">
          <a:xfrm rot="-8475901">
            <a:off x="298450" y="2036763"/>
            <a:ext cx="2822575" cy="971550"/>
            <a:chOff x="2495" y="2329"/>
            <a:chExt cx="1778" cy="612"/>
          </a:xfrm>
        </p:grpSpPr>
        <p:sp>
          <p:nvSpPr>
            <p:cNvPr id="130085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86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5710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5711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5712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5713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0064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65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66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571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571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0069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70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71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72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723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0074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75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726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0077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78" name="Freeform 32"/>
          <p:cNvSpPr>
            <a:spLocks/>
          </p:cNvSpPr>
          <p:nvPr/>
        </p:nvSpPr>
        <p:spPr bwMode="auto">
          <a:xfrm>
            <a:off x="1219200" y="736600"/>
            <a:ext cx="2921000" cy="2324100"/>
          </a:xfrm>
          <a:custGeom>
            <a:avLst/>
            <a:gdLst>
              <a:gd name="T0" fmla="*/ 0 w 1840"/>
              <a:gd name="T1" fmla="*/ 1320800 h 1464"/>
              <a:gd name="T2" fmla="*/ 76200 w 1840"/>
              <a:gd name="T3" fmla="*/ 863600 h 1464"/>
              <a:gd name="T4" fmla="*/ 304800 w 1840"/>
              <a:gd name="T5" fmla="*/ 635000 h 1464"/>
              <a:gd name="T6" fmla="*/ 609600 w 1840"/>
              <a:gd name="T7" fmla="*/ 406400 h 1464"/>
              <a:gd name="T8" fmla="*/ 990600 w 1840"/>
              <a:gd name="T9" fmla="*/ 330200 h 1464"/>
              <a:gd name="T10" fmla="*/ 1447800 w 1840"/>
              <a:gd name="T11" fmla="*/ 254000 h 1464"/>
              <a:gd name="T12" fmla="*/ 1828800 w 1840"/>
              <a:gd name="T13" fmla="*/ 25400 h 1464"/>
              <a:gd name="T14" fmla="*/ 2514600 w 1840"/>
              <a:gd name="T15" fmla="*/ 406400 h 1464"/>
              <a:gd name="T16" fmla="*/ 2667000 w 1840"/>
              <a:gd name="T17" fmla="*/ 558800 h 1464"/>
              <a:gd name="T18" fmla="*/ 2895600 w 1840"/>
              <a:gd name="T19" fmla="*/ 1092200 h 1464"/>
              <a:gd name="T20" fmla="*/ 2819400 w 1840"/>
              <a:gd name="T21" fmla="*/ 1549400 h 1464"/>
              <a:gd name="T22" fmla="*/ 2743200 w 1840"/>
              <a:gd name="T23" fmla="*/ 1854200 h 1464"/>
              <a:gd name="T24" fmla="*/ 2590800 w 1840"/>
              <a:gd name="T25" fmla="*/ 2082800 h 1464"/>
              <a:gd name="T26" fmla="*/ 2286000 w 1840"/>
              <a:gd name="T27" fmla="*/ 2159000 h 1464"/>
              <a:gd name="T28" fmla="*/ 1981200 w 1840"/>
              <a:gd name="T29" fmla="*/ 2159000 h 1464"/>
              <a:gd name="T30" fmla="*/ 1828800 w 1840"/>
              <a:gd name="T31" fmla="*/ 2159000 h 1464"/>
              <a:gd name="T32" fmla="*/ 1981200 w 1840"/>
              <a:gd name="T33" fmla="*/ 2235200 h 1464"/>
              <a:gd name="T34" fmla="*/ 2209800 w 1840"/>
              <a:gd name="T35" fmla="*/ 2311400 h 1464"/>
              <a:gd name="T36" fmla="*/ 2514600 w 1840"/>
              <a:gd name="T37" fmla="*/ 2311400 h 14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840" h="1464">
                <a:moveTo>
                  <a:pt x="0" y="832"/>
                </a:moveTo>
                <a:cubicBezTo>
                  <a:pt x="8" y="724"/>
                  <a:pt x="16" y="616"/>
                  <a:pt x="48" y="544"/>
                </a:cubicBezTo>
                <a:cubicBezTo>
                  <a:pt x="80" y="472"/>
                  <a:pt x="136" y="448"/>
                  <a:pt x="192" y="400"/>
                </a:cubicBezTo>
                <a:cubicBezTo>
                  <a:pt x="248" y="352"/>
                  <a:pt x="312" y="288"/>
                  <a:pt x="384" y="256"/>
                </a:cubicBezTo>
                <a:cubicBezTo>
                  <a:pt x="456" y="224"/>
                  <a:pt x="536" y="224"/>
                  <a:pt x="624" y="208"/>
                </a:cubicBezTo>
                <a:cubicBezTo>
                  <a:pt x="712" y="192"/>
                  <a:pt x="824" y="192"/>
                  <a:pt x="912" y="160"/>
                </a:cubicBezTo>
                <a:cubicBezTo>
                  <a:pt x="1000" y="128"/>
                  <a:pt x="1040" y="0"/>
                  <a:pt x="1152" y="16"/>
                </a:cubicBezTo>
                <a:cubicBezTo>
                  <a:pt x="1264" y="32"/>
                  <a:pt x="1496" y="200"/>
                  <a:pt x="1584" y="256"/>
                </a:cubicBezTo>
                <a:cubicBezTo>
                  <a:pt x="1672" y="312"/>
                  <a:pt x="1640" y="280"/>
                  <a:pt x="1680" y="352"/>
                </a:cubicBezTo>
                <a:cubicBezTo>
                  <a:pt x="1720" y="424"/>
                  <a:pt x="1808" y="584"/>
                  <a:pt x="1824" y="688"/>
                </a:cubicBezTo>
                <a:cubicBezTo>
                  <a:pt x="1840" y="792"/>
                  <a:pt x="1792" y="896"/>
                  <a:pt x="1776" y="976"/>
                </a:cubicBezTo>
                <a:cubicBezTo>
                  <a:pt x="1760" y="1056"/>
                  <a:pt x="1752" y="1112"/>
                  <a:pt x="1728" y="1168"/>
                </a:cubicBezTo>
                <a:cubicBezTo>
                  <a:pt x="1704" y="1224"/>
                  <a:pt x="1680" y="1280"/>
                  <a:pt x="1632" y="1312"/>
                </a:cubicBezTo>
                <a:cubicBezTo>
                  <a:pt x="1584" y="1344"/>
                  <a:pt x="1504" y="1352"/>
                  <a:pt x="1440" y="1360"/>
                </a:cubicBezTo>
                <a:cubicBezTo>
                  <a:pt x="1376" y="1368"/>
                  <a:pt x="1296" y="1360"/>
                  <a:pt x="1248" y="1360"/>
                </a:cubicBezTo>
                <a:cubicBezTo>
                  <a:pt x="1200" y="1360"/>
                  <a:pt x="1152" y="1352"/>
                  <a:pt x="1152" y="1360"/>
                </a:cubicBezTo>
                <a:cubicBezTo>
                  <a:pt x="1152" y="1368"/>
                  <a:pt x="1208" y="1392"/>
                  <a:pt x="1248" y="1408"/>
                </a:cubicBezTo>
                <a:cubicBezTo>
                  <a:pt x="1288" y="1424"/>
                  <a:pt x="1336" y="1448"/>
                  <a:pt x="1392" y="1456"/>
                </a:cubicBezTo>
                <a:cubicBezTo>
                  <a:pt x="1448" y="1464"/>
                  <a:pt x="1516" y="1460"/>
                  <a:pt x="1584" y="1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79" name="Rectangle 33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0080" name="Rectangle 34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5731" name="Text Box 3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5732" name="Text Box 3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0083" name="Line 37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84" name="Line 38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7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76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82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1083" name="Group 11"/>
          <p:cNvGrpSpPr>
            <a:grpSpLocks/>
          </p:cNvGrpSpPr>
          <p:nvPr/>
        </p:nvGrpSpPr>
        <p:grpSpPr bwMode="auto">
          <a:xfrm rot="-8475901">
            <a:off x="-2514600" y="1939925"/>
            <a:ext cx="2822575" cy="971550"/>
            <a:chOff x="2495" y="2329"/>
            <a:chExt cx="1778" cy="612"/>
          </a:xfrm>
        </p:grpSpPr>
        <p:sp>
          <p:nvSpPr>
            <p:cNvPr id="131109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1110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1088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9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0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4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674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1093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094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5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6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47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1098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99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0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1101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102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1103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54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6755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1106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7" name="Freeform 37"/>
          <p:cNvSpPr>
            <a:spLocks/>
          </p:cNvSpPr>
          <p:nvPr/>
        </p:nvSpPr>
        <p:spPr bwMode="auto">
          <a:xfrm>
            <a:off x="1219200" y="1206500"/>
            <a:ext cx="2235200" cy="1701800"/>
          </a:xfrm>
          <a:custGeom>
            <a:avLst/>
            <a:gdLst>
              <a:gd name="T0" fmla="*/ 0 w 1408"/>
              <a:gd name="T1" fmla="*/ 850900 h 1072"/>
              <a:gd name="T2" fmla="*/ 228600 w 1408"/>
              <a:gd name="T3" fmla="*/ 546100 h 1072"/>
              <a:gd name="T4" fmla="*/ 381000 w 1408"/>
              <a:gd name="T5" fmla="*/ 317500 h 1072"/>
              <a:gd name="T6" fmla="*/ 838200 w 1408"/>
              <a:gd name="T7" fmla="*/ 88900 h 1072"/>
              <a:gd name="T8" fmla="*/ 990600 w 1408"/>
              <a:gd name="T9" fmla="*/ 12700 h 1072"/>
              <a:gd name="T10" fmla="*/ 1371600 w 1408"/>
              <a:gd name="T11" fmla="*/ 12700 h 1072"/>
              <a:gd name="T12" fmla="*/ 1752600 w 1408"/>
              <a:gd name="T13" fmla="*/ 88900 h 1072"/>
              <a:gd name="T14" fmla="*/ 2057400 w 1408"/>
              <a:gd name="T15" fmla="*/ 317500 h 1072"/>
              <a:gd name="T16" fmla="*/ 2209800 w 1408"/>
              <a:gd name="T17" fmla="*/ 698500 h 1072"/>
              <a:gd name="T18" fmla="*/ 2209800 w 1408"/>
              <a:gd name="T19" fmla="*/ 1003300 h 1072"/>
              <a:gd name="T20" fmla="*/ 2057400 w 1408"/>
              <a:gd name="T21" fmla="*/ 1384300 h 1072"/>
              <a:gd name="T22" fmla="*/ 1828800 w 1408"/>
              <a:gd name="T23" fmla="*/ 1612900 h 1072"/>
              <a:gd name="T24" fmla="*/ 1447800 w 1408"/>
              <a:gd name="T25" fmla="*/ 1689100 h 1072"/>
              <a:gd name="T26" fmla="*/ 1295400 w 1408"/>
              <a:gd name="T27" fmla="*/ 1689100 h 1072"/>
              <a:gd name="T28" fmla="*/ 1066800 w 1408"/>
              <a:gd name="T29" fmla="*/ 1612900 h 1072"/>
              <a:gd name="T30" fmla="*/ 914400 w 1408"/>
              <a:gd name="T31" fmla="*/ 1612900 h 107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408" h="1072">
                <a:moveTo>
                  <a:pt x="0" y="536"/>
                </a:moveTo>
                <a:cubicBezTo>
                  <a:pt x="52" y="468"/>
                  <a:pt x="104" y="400"/>
                  <a:pt x="144" y="344"/>
                </a:cubicBezTo>
                <a:cubicBezTo>
                  <a:pt x="184" y="288"/>
                  <a:pt x="176" y="248"/>
                  <a:pt x="240" y="200"/>
                </a:cubicBezTo>
                <a:cubicBezTo>
                  <a:pt x="304" y="152"/>
                  <a:pt x="464" y="88"/>
                  <a:pt x="528" y="56"/>
                </a:cubicBezTo>
                <a:cubicBezTo>
                  <a:pt x="592" y="24"/>
                  <a:pt x="568" y="16"/>
                  <a:pt x="624" y="8"/>
                </a:cubicBezTo>
                <a:cubicBezTo>
                  <a:pt x="680" y="0"/>
                  <a:pt x="784" y="0"/>
                  <a:pt x="864" y="8"/>
                </a:cubicBezTo>
                <a:cubicBezTo>
                  <a:pt x="944" y="16"/>
                  <a:pt x="1032" y="24"/>
                  <a:pt x="1104" y="56"/>
                </a:cubicBezTo>
                <a:cubicBezTo>
                  <a:pt x="1176" y="88"/>
                  <a:pt x="1248" y="136"/>
                  <a:pt x="1296" y="200"/>
                </a:cubicBezTo>
                <a:cubicBezTo>
                  <a:pt x="1344" y="264"/>
                  <a:pt x="1376" y="368"/>
                  <a:pt x="1392" y="440"/>
                </a:cubicBezTo>
                <a:cubicBezTo>
                  <a:pt x="1408" y="512"/>
                  <a:pt x="1408" y="560"/>
                  <a:pt x="1392" y="632"/>
                </a:cubicBezTo>
                <a:cubicBezTo>
                  <a:pt x="1376" y="704"/>
                  <a:pt x="1336" y="808"/>
                  <a:pt x="1296" y="872"/>
                </a:cubicBezTo>
                <a:cubicBezTo>
                  <a:pt x="1256" y="936"/>
                  <a:pt x="1216" y="984"/>
                  <a:pt x="1152" y="1016"/>
                </a:cubicBezTo>
                <a:cubicBezTo>
                  <a:pt x="1088" y="1048"/>
                  <a:pt x="968" y="1056"/>
                  <a:pt x="912" y="1064"/>
                </a:cubicBezTo>
                <a:cubicBezTo>
                  <a:pt x="856" y="1072"/>
                  <a:pt x="856" y="1072"/>
                  <a:pt x="816" y="1064"/>
                </a:cubicBezTo>
                <a:cubicBezTo>
                  <a:pt x="776" y="1056"/>
                  <a:pt x="712" y="1024"/>
                  <a:pt x="672" y="1016"/>
                </a:cubicBezTo>
                <a:cubicBezTo>
                  <a:pt x="632" y="1008"/>
                  <a:pt x="604" y="1012"/>
                  <a:pt x="576" y="1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108" name="Line 38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2107" name="Group 11"/>
          <p:cNvGrpSpPr>
            <a:grpSpLocks/>
          </p:cNvGrpSpPr>
          <p:nvPr/>
        </p:nvGrpSpPr>
        <p:grpSpPr bwMode="auto">
          <a:xfrm rot="6412299">
            <a:off x="-3268663" y="3897313"/>
            <a:ext cx="2822575" cy="971550"/>
            <a:chOff x="2495" y="2329"/>
            <a:chExt cx="1778" cy="612"/>
          </a:xfrm>
        </p:grpSpPr>
        <p:sp>
          <p:nvSpPr>
            <p:cNvPr id="132134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2135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7758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7759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7760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7761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2112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3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4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776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776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2117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18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9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0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71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2122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3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2125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26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2127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7778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7779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2130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1" name="Freeform 37"/>
          <p:cNvSpPr>
            <a:spLocks/>
          </p:cNvSpPr>
          <p:nvPr/>
        </p:nvSpPr>
        <p:spPr bwMode="auto">
          <a:xfrm>
            <a:off x="1219200" y="1574800"/>
            <a:ext cx="1625600" cy="1257300"/>
          </a:xfrm>
          <a:custGeom>
            <a:avLst/>
            <a:gdLst>
              <a:gd name="T0" fmla="*/ 0 w 1024"/>
              <a:gd name="T1" fmla="*/ 482600 h 792"/>
              <a:gd name="T2" fmla="*/ 152400 w 1024"/>
              <a:gd name="T3" fmla="*/ 177800 h 792"/>
              <a:gd name="T4" fmla="*/ 533400 w 1024"/>
              <a:gd name="T5" fmla="*/ 25400 h 792"/>
              <a:gd name="T6" fmla="*/ 838200 w 1024"/>
              <a:gd name="T7" fmla="*/ 25400 h 792"/>
              <a:gd name="T8" fmla="*/ 1143000 w 1024"/>
              <a:gd name="T9" fmla="*/ 101600 h 792"/>
              <a:gd name="T10" fmla="*/ 1447800 w 1024"/>
              <a:gd name="T11" fmla="*/ 254000 h 792"/>
              <a:gd name="T12" fmla="*/ 1600200 w 1024"/>
              <a:gd name="T13" fmla="*/ 482600 h 792"/>
              <a:gd name="T14" fmla="*/ 1600200 w 1024"/>
              <a:gd name="T15" fmla="*/ 787400 h 792"/>
              <a:gd name="T16" fmla="*/ 1600200 w 1024"/>
              <a:gd name="T17" fmla="*/ 1016000 h 792"/>
              <a:gd name="T18" fmla="*/ 1524000 w 1024"/>
              <a:gd name="T19" fmla="*/ 1168400 h 792"/>
              <a:gd name="T20" fmla="*/ 1371600 w 1024"/>
              <a:gd name="T21" fmla="*/ 1244600 h 792"/>
              <a:gd name="T22" fmla="*/ 1219200 w 1024"/>
              <a:gd name="T23" fmla="*/ 1244600 h 792"/>
              <a:gd name="T24" fmla="*/ 1066800 w 1024"/>
              <a:gd name="T25" fmla="*/ 1244600 h 79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4" h="792">
                <a:moveTo>
                  <a:pt x="0" y="304"/>
                </a:moveTo>
                <a:cubicBezTo>
                  <a:pt x="20" y="232"/>
                  <a:pt x="40" y="160"/>
                  <a:pt x="96" y="112"/>
                </a:cubicBezTo>
                <a:cubicBezTo>
                  <a:pt x="152" y="64"/>
                  <a:pt x="264" y="32"/>
                  <a:pt x="336" y="16"/>
                </a:cubicBezTo>
                <a:cubicBezTo>
                  <a:pt x="408" y="0"/>
                  <a:pt x="464" y="8"/>
                  <a:pt x="528" y="16"/>
                </a:cubicBezTo>
                <a:cubicBezTo>
                  <a:pt x="592" y="24"/>
                  <a:pt x="656" y="40"/>
                  <a:pt x="720" y="64"/>
                </a:cubicBezTo>
                <a:cubicBezTo>
                  <a:pt x="784" y="88"/>
                  <a:pt x="864" y="120"/>
                  <a:pt x="912" y="160"/>
                </a:cubicBezTo>
                <a:cubicBezTo>
                  <a:pt x="960" y="200"/>
                  <a:pt x="992" y="248"/>
                  <a:pt x="1008" y="304"/>
                </a:cubicBezTo>
                <a:cubicBezTo>
                  <a:pt x="1024" y="360"/>
                  <a:pt x="1008" y="440"/>
                  <a:pt x="1008" y="496"/>
                </a:cubicBezTo>
                <a:cubicBezTo>
                  <a:pt x="1008" y="552"/>
                  <a:pt x="1016" y="600"/>
                  <a:pt x="1008" y="640"/>
                </a:cubicBezTo>
                <a:cubicBezTo>
                  <a:pt x="1000" y="680"/>
                  <a:pt x="984" y="712"/>
                  <a:pt x="960" y="736"/>
                </a:cubicBezTo>
                <a:cubicBezTo>
                  <a:pt x="936" y="760"/>
                  <a:pt x="896" y="776"/>
                  <a:pt x="864" y="784"/>
                </a:cubicBezTo>
                <a:cubicBezTo>
                  <a:pt x="832" y="792"/>
                  <a:pt x="800" y="784"/>
                  <a:pt x="768" y="784"/>
                </a:cubicBezTo>
                <a:cubicBezTo>
                  <a:pt x="736" y="784"/>
                  <a:pt x="696" y="784"/>
                  <a:pt x="672" y="7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2" name="Line 38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3" name="Freeform 39"/>
          <p:cNvSpPr>
            <a:spLocks/>
          </p:cNvSpPr>
          <p:nvPr/>
        </p:nvSpPr>
        <p:spPr bwMode="auto">
          <a:xfrm rot="1077479">
            <a:off x="-2133600" y="2438400"/>
            <a:ext cx="2438400" cy="1054100"/>
          </a:xfrm>
          <a:custGeom>
            <a:avLst/>
            <a:gdLst>
              <a:gd name="T0" fmla="*/ 2438400 w 1680"/>
              <a:gd name="T1" fmla="*/ 0 h 712"/>
              <a:gd name="T2" fmla="*/ 348343 w 1680"/>
              <a:gd name="T3" fmla="*/ 923818 h 712"/>
              <a:gd name="T4" fmla="*/ 348343 w 1680"/>
              <a:gd name="T5" fmla="*/ 781692 h 712"/>
              <a:gd name="T6" fmla="*/ 627017 w 1680"/>
              <a:gd name="T7" fmla="*/ 639566 h 7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" h="712">
                <a:moveTo>
                  <a:pt x="1680" y="0"/>
                </a:moveTo>
                <a:cubicBezTo>
                  <a:pt x="1080" y="268"/>
                  <a:pt x="480" y="536"/>
                  <a:pt x="240" y="624"/>
                </a:cubicBezTo>
                <a:cubicBezTo>
                  <a:pt x="0" y="712"/>
                  <a:pt x="208" y="560"/>
                  <a:pt x="240" y="528"/>
                </a:cubicBezTo>
                <a:cubicBezTo>
                  <a:pt x="272" y="496"/>
                  <a:pt x="352" y="464"/>
                  <a:pt x="43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4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7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8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29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30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3131" name="Group 11"/>
          <p:cNvGrpSpPr>
            <a:grpSpLocks/>
          </p:cNvGrpSpPr>
          <p:nvPr/>
        </p:nvGrpSpPr>
        <p:grpSpPr bwMode="auto">
          <a:xfrm rot="2148040">
            <a:off x="-228600" y="4572000"/>
            <a:ext cx="2822575" cy="971550"/>
            <a:chOff x="2495" y="2329"/>
            <a:chExt cx="1778" cy="612"/>
          </a:xfrm>
        </p:grpSpPr>
        <p:sp>
          <p:nvSpPr>
            <p:cNvPr id="133158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159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8782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8783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8784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8785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3136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7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38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878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879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3141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42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43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44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795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3146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47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798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3149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50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151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8802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8803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3154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5" name="Freeform 37"/>
          <p:cNvSpPr>
            <a:spLocks/>
          </p:cNvSpPr>
          <p:nvPr/>
        </p:nvSpPr>
        <p:spPr bwMode="auto">
          <a:xfrm>
            <a:off x="1219200" y="1968500"/>
            <a:ext cx="990600" cy="774700"/>
          </a:xfrm>
          <a:custGeom>
            <a:avLst/>
            <a:gdLst>
              <a:gd name="T0" fmla="*/ 0 w 624"/>
              <a:gd name="T1" fmla="*/ 88900 h 488"/>
              <a:gd name="T2" fmla="*/ 228600 w 624"/>
              <a:gd name="T3" fmla="*/ 12700 h 488"/>
              <a:gd name="T4" fmla="*/ 457200 w 624"/>
              <a:gd name="T5" fmla="*/ 12700 h 488"/>
              <a:gd name="T6" fmla="*/ 762000 w 624"/>
              <a:gd name="T7" fmla="*/ 88900 h 488"/>
              <a:gd name="T8" fmla="*/ 914400 w 624"/>
              <a:gd name="T9" fmla="*/ 241300 h 488"/>
              <a:gd name="T10" fmla="*/ 914400 w 624"/>
              <a:gd name="T11" fmla="*/ 393700 h 488"/>
              <a:gd name="T12" fmla="*/ 990600 w 624"/>
              <a:gd name="T13" fmla="*/ 622300 h 488"/>
              <a:gd name="T14" fmla="*/ 914400 w 624"/>
              <a:gd name="T15" fmla="*/ 774700 h 4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24" h="488">
                <a:moveTo>
                  <a:pt x="0" y="56"/>
                </a:moveTo>
                <a:cubicBezTo>
                  <a:pt x="48" y="36"/>
                  <a:pt x="96" y="16"/>
                  <a:pt x="144" y="8"/>
                </a:cubicBezTo>
                <a:cubicBezTo>
                  <a:pt x="192" y="0"/>
                  <a:pt x="232" y="0"/>
                  <a:pt x="288" y="8"/>
                </a:cubicBezTo>
                <a:cubicBezTo>
                  <a:pt x="344" y="16"/>
                  <a:pt x="432" y="32"/>
                  <a:pt x="480" y="56"/>
                </a:cubicBezTo>
                <a:cubicBezTo>
                  <a:pt x="528" y="80"/>
                  <a:pt x="560" y="120"/>
                  <a:pt x="576" y="152"/>
                </a:cubicBezTo>
                <a:cubicBezTo>
                  <a:pt x="592" y="184"/>
                  <a:pt x="568" y="208"/>
                  <a:pt x="576" y="248"/>
                </a:cubicBezTo>
                <a:cubicBezTo>
                  <a:pt x="584" y="288"/>
                  <a:pt x="624" y="352"/>
                  <a:pt x="624" y="392"/>
                </a:cubicBezTo>
                <a:cubicBezTo>
                  <a:pt x="624" y="432"/>
                  <a:pt x="584" y="464"/>
                  <a:pt x="576" y="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6" name="Line 38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7" name="Freeform 39"/>
          <p:cNvSpPr>
            <a:spLocks/>
          </p:cNvSpPr>
          <p:nvPr/>
        </p:nvSpPr>
        <p:spPr bwMode="auto">
          <a:xfrm>
            <a:off x="-1625600" y="2489200"/>
            <a:ext cx="2082800" cy="2540000"/>
          </a:xfrm>
          <a:custGeom>
            <a:avLst/>
            <a:gdLst>
              <a:gd name="T0" fmla="*/ 2082800 w 1312"/>
              <a:gd name="T1" fmla="*/ 330200 h 1600"/>
              <a:gd name="T2" fmla="*/ 1930400 w 1312"/>
              <a:gd name="T3" fmla="*/ 177800 h 1600"/>
              <a:gd name="T4" fmla="*/ 1701800 w 1312"/>
              <a:gd name="T5" fmla="*/ 101600 h 1600"/>
              <a:gd name="T6" fmla="*/ 1397000 w 1312"/>
              <a:gd name="T7" fmla="*/ 25400 h 1600"/>
              <a:gd name="T8" fmla="*/ 1092200 w 1312"/>
              <a:gd name="T9" fmla="*/ 25400 h 1600"/>
              <a:gd name="T10" fmla="*/ 635000 w 1312"/>
              <a:gd name="T11" fmla="*/ 177800 h 1600"/>
              <a:gd name="T12" fmla="*/ 254000 w 1312"/>
              <a:gd name="T13" fmla="*/ 406400 h 1600"/>
              <a:gd name="T14" fmla="*/ 177800 w 1312"/>
              <a:gd name="T15" fmla="*/ 635000 h 1600"/>
              <a:gd name="T16" fmla="*/ 25400 w 1312"/>
              <a:gd name="T17" fmla="*/ 1092200 h 1600"/>
              <a:gd name="T18" fmla="*/ 25400 w 1312"/>
              <a:gd name="T19" fmla="*/ 1625600 h 1600"/>
              <a:gd name="T20" fmla="*/ 101600 w 1312"/>
              <a:gd name="T21" fmla="*/ 1854200 h 1600"/>
              <a:gd name="T22" fmla="*/ 482600 w 1312"/>
              <a:gd name="T23" fmla="*/ 2235200 h 1600"/>
              <a:gd name="T24" fmla="*/ 787400 w 1312"/>
              <a:gd name="T25" fmla="*/ 2311400 h 1600"/>
              <a:gd name="T26" fmla="*/ 939800 w 1312"/>
              <a:gd name="T27" fmla="*/ 2235200 h 1600"/>
              <a:gd name="T28" fmla="*/ 1092200 w 1312"/>
              <a:gd name="T29" fmla="*/ 2235200 h 1600"/>
              <a:gd name="T30" fmla="*/ 1320800 w 1312"/>
              <a:gd name="T31" fmla="*/ 2159000 h 1600"/>
              <a:gd name="T32" fmla="*/ 1473200 w 1312"/>
              <a:gd name="T33" fmla="*/ 2159000 h 1600"/>
              <a:gd name="T34" fmla="*/ 1320800 w 1312"/>
              <a:gd name="T35" fmla="*/ 2311400 h 1600"/>
              <a:gd name="T36" fmla="*/ 1168400 w 1312"/>
              <a:gd name="T37" fmla="*/ 2311400 h 1600"/>
              <a:gd name="T38" fmla="*/ 1016000 w 1312"/>
              <a:gd name="T39" fmla="*/ 2387600 h 1600"/>
              <a:gd name="T40" fmla="*/ 787400 w 1312"/>
              <a:gd name="T41" fmla="*/ 2540000 h 16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312" h="1600">
                <a:moveTo>
                  <a:pt x="1312" y="208"/>
                </a:moveTo>
                <a:cubicBezTo>
                  <a:pt x="1284" y="172"/>
                  <a:pt x="1256" y="136"/>
                  <a:pt x="1216" y="112"/>
                </a:cubicBezTo>
                <a:cubicBezTo>
                  <a:pt x="1176" y="88"/>
                  <a:pt x="1128" y="80"/>
                  <a:pt x="1072" y="64"/>
                </a:cubicBezTo>
                <a:cubicBezTo>
                  <a:pt x="1016" y="48"/>
                  <a:pt x="944" y="24"/>
                  <a:pt x="880" y="16"/>
                </a:cubicBezTo>
                <a:cubicBezTo>
                  <a:pt x="816" y="8"/>
                  <a:pt x="768" y="0"/>
                  <a:pt x="688" y="16"/>
                </a:cubicBezTo>
                <a:cubicBezTo>
                  <a:pt x="608" y="32"/>
                  <a:pt x="488" y="72"/>
                  <a:pt x="400" y="112"/>
                </a:cubicBezTo>
                <a:cubicBezTo>
                  <a:pt x="312" y="152"/>
                  <a:pt x="208" y="208"/>
                  <a:pt x="160" y="256"/>
                </a:cubicBezTo>
                <a:cubicBezTo>
                  <a:pt x="112" y="304"/>
                  <a:pt x="136" y="328"/>
                  <a:pt x="112" y="400"/>
                </a:cubicBezTo>
                <a:cubicBezTo>
                  <a:pt x="88" y="472"/>
                  <a:pt x="32" y="584"/>
                  <a:pt x="16" y="688"/>
                </a:cubicBezTo>
                <a:cubicBezTo>
                  <a:pt x="0" y="792"/>
                  <a:pt x="8" y="944"/>
                  <a:pt x="16" y="1024"/>
                </a:cubicBezTo>
                <a:cubicBezTo>
                  <a:pt x="24" y="1104"/>
                  <a:pt x="16" y="1104"/>
                  <a:pt x="64" y="1168"/>
                </a:cubicBezTo>
                <a:cubicBezTo>
                  <a:pt x="112" y="1232"/>
                  <a:pt x="232" y="1360"/>
                  <a:pt x="304" y="1408"/>
                </a:cubicBezTo>
                <a:cubicBezTo>
                  <a:pt x="376" y="1456"/>
                  <a:pt x="448" y="1456"/>
                  <a:pt x="496" y="1456"/>
                </a:cubicBezTo>
                <a:cubicBezTo>
                  <a:pt x="544" y="1456"/>
                  <a:pt x="560" y="1416"/>
                  <a:pt x="592" y="1408"/>
                </a:cubicBezTo>
                <a:cubicBezTo>
                  <a:pt x="624" y="1400"/>
                  <a:pt x="648" y="1416"/>
                  <a:pt x="688" y="1408"/>
                </a:cubicBezTo>
                <a:cubicBezTo>
                  <a:pt x="728" y="1400"/>
                  <a:pt x="792" y="1368"/>
                  <a:pt x="832" y="1360"/>
                </a:cubicBezTo>
                <a:cubicBezTo>
                  <a:pt x="872" y="1352"/>
                  <a:pt x="928" y="1344"/>
                  <a:pt x="928" y="1360"/>
                </a:cubicBezTo>
                <a:cubicBezTo>
                  <a:pt x="928" y="1376"/>
                  <a:pt x="864" y="1440"/>
                  <a:pt x="832" y="1456"/>
                </a:cubicBezTo>
                <a:cubicBezTo>
                  <a:pt x="800" y="1472"/>
                  <a:pt x="768" y="1448"/>
                  <a:pt x="736" y="1456"/>
                </a:cubicBezTo>
                <a:cubicBezTo>
                  <a:pt x="704" y="1464"/>
                  <a:pt x="680" y="1480"/>
                  <a:pt x="640" y="1504"/>
                </a:cubicBezTo>
                <a:cubicBezTo>
                  <a:pt x="600" y="1528"/>
                  <a:pt x="548" y="1564"/>
                  <a:pt x="496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4155" name="Group 11"/>
          <p:cNvGrpSpPr>
            <a:grpSpLocks/>
          </p:cNvGrpSpPr>
          <p:nvPr/>
        </p:nvGrpSpPr>
        <p:grpSpPr bwMode="auto">
          <a:xfrm rot="478872">
            <a:off x="2667000" y="3581400"/>
            <a:ext cx="2822575" cy="971550"/>
            <a:chOff x="2495" y="2329"/>
            <a:chExt cx="1778" cy="612"/>
          </a:xfrm>
        </p:grpSpPr>
        <p:sp>
          <p:nvSpPr>
            <p:cNvPr id="134182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4183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9806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89807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9808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89809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4160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1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2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4165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66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7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8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4170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1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4173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74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4175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4178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9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0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1" name="Freeform 39"/>
          <p:cNvSpPr>
            <a:spLocks/>
          </p:cNvSpPr>
          <p:nvPr/>
        </p:nvSpPr>
        <p:spPr bwMode="auto">
          <a:xfrm>
            <a:off x="-571500" y="2819400"/>
            <a:ext cx="3390900" cy="2692400"/>
          </a:xfrm>
          <a:custGeom>
            <a:avLst/>
            <a:gdLst>
              <a:gd name="T0" fmla="*/ 952500 w 2136"/>
              <a:gd name="T1" fmla="*/ 0 h 1696"/>
              <a:gd name="T2" fmla="*/ 647700 w 2136"/>
              <a:gd name="T3" fmla="*/ 76200 h 1696"/>
              <a:gd name="T4" fmla="*/ 419100 w 2136"/>
              <a:gd name="T5" fmla="*/ 152400 h 1696"/>
              <a:gd name="T6" fmla="*/ 190500 w 2136"/>
              <a:gd name="T7" fmla="*/ 533400 h 1696"/>
              <a:gd name="T8" fmla="*/ 114300 w 2136"/>
              <a:gd name="T9" fmla="*/ 914400 h 1696"/>
              <a:gd name="T10" fmla="*/ 38100 w 2136"/>
              <a:gd name="T11" fmla="*/ 1371600 h 1696"/>
              <a:gd name="T12" fmla="*/ 38100 w 2136"/>
              <a:gd name="T13" fmla="*/ 1828800 h 1696"/>
              <a:gd name="T14" fmla="*/ 266700 w 2136"/>
              <a:gd name="T15" fmla="*/ 2286000 h 1696"/>
              <a:gd name="T16" fmla="*/ 723900 w 2136"/>
              <a:gd name="T17" fmla="*/ 2590800 h 1696"/>
              <a:gd name="T18" fmla="*/ 1333500 w 2136"/>
              <a:gd name="T19" fmla="*/ 2667000 h 1696"/>
              <a:gd name="T20" fmla="*/ 1866900 w 2136"/>
              <a:gd name="T21" fmla="*/ 2667000 h 1696"/>
              <a:gd name="T22" fmla="*/ 2247900 w 2136"/>
              <a:gd name="T23" fmla="*/ 2514600 h 1696"/>
              <a:gd name="T24" fmla="*/ 2705100 w 2136"/>
              <a:gd name="T25" fmla="*/ 2209800 h 1696"/>
              <a:gd name="T26" fmla="*/ 2933700 w 2136"/>
              <a:gd name="T27" fmla="*/ 1905000 h 1696"/>
              <a:gd name="T28" fmla="*/ 3086100 w 2136"/>
              <a:gd name="T29" fmla="*/ 1752600 h 1696"/>
              <a:gd name="T30" fmla="*/ 3238500 w 2136"/>
              <a:gd name="T31" fmla="*/ 1676400 h 1696"/>
              <a:gd name="T32" fmla="*/ 3390900 w 2136"/>
              <a:gd name="T33" fmla="*/ 1524000 h 1696"/>
              <a:gd name="T34" fmla="*/ 3238500 w 2136"/>
              <a:gd name="T35" fmla="*/ 1447800 h 1696"/>
              <a:gd name="T36" fmla="*/ 3009900 w 2136"/>
              <a:gd name="T37" fmla="*/ 1600200 h 1696"/>
              <a:gd name="T38" fmla="*/ 2781300 w 2136"/>
              <a:gd name="T39" fmla="*/ 1676400 h 16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136" h="1696">
                <a:moveTo>
                  <a:pt x="600" y="0"/>
                </a:moveTo>
                <a:cubicBezTo>
                  <a:pt x="532" y="16"/>
                  <a:pt x="464" y="32"/>
                  <a:pt x="408" y="48"/>
                </a:cubicBezTo>
                <a:cubicBezTo>
                  <a:pt x="352" y="64"/>
                  <a:pt x="312" y="48"/>
                  <a:pt x="264" y="96"/>
                </a:cubicBezTo>
                <a:cubicBezTo>
                  <a:pt x="216" y="144"/>
                  <a:pt x="152" y="256"/>
                  <a:pt x="120" y="336"/>
                </a:cubicBezTo>
                <a:cubicBezTo>
                  <a:pt x="88" y="416"/>
                  <a:pt x="88" y="488"/>
                  <a:pt x="72" y="576"/>
                </a:cubicBezTo>
                <a:cubicBezTo>
                  <a:pt x="56" y="664"/>
                  <a:pt x="32" y="768"/>
                  <a:pt x="24" y="864"/>
                </a:cubicBezTo>
                <a:cubicBezTo>
                  <a:pt x="16" y="960"/>
                  <a:pt x="0" y="1056"/>
                  <a:pt x="24" y="1152"/>
                </a:cubicBezTo>
                <a:cubicBezTo>
                  <a:pt x="48" y="1248"/>
                  <a:pt x="96" y="1360"/>
                  <a:pt x="168" y="1440"/>
                </a:cubicBezTo>
                <a:cubicBezTo>
                  <a:pt x="240" y="1520"/>
                  <a:pt x="344" y="1592"/>
                  <a:pt x="456" y="1632"/>
                </a:cubicBezTo>
                <a:cubicBezTo>
                  <a:pt x="568" y="1672"/>
                  <a:pt x="720" y="1672"/>
                  <a:pt x="840" y="1680"/>
                </a:cubicBezTo>
                <a:cubicBezTo>
                  <a:pt x="960" y="1688"/>
                  <a:pt x="1080" y="1696"/>
                  <a:pt x="1176" y="1680"/>
                </a:cubicBezTo>
                <a:cubicBezTo>
                  <a:pt x="1272" y="1664"/>
                  <a:pt x="1328" y="1632"/>
                  <a:pt x="1416" y="1584"/>
                </a:cubicBezTo>
                <a:cubicBezTo>
                  <a:pt x="1504" y="1536"/>
                  <a:pt x="1632" y="1456"/>
                  <a:pt x="1704" y="1392"/>
                </a:cubicBezTo>
                <a:cubicBezTo>
                  <a:pt x="1776" y="1328"/>
                  <a:pt x="1808" y="1248"/>
                  <a:pt x="1848" y="1200"/>
                </a:cubicBezTo>
                <a:cubicBezTo>
                  <a:pt x="1888" y="1152"/>
                  <a:pt x="1912" y="1128"/>
                  <a:pt x="1944" y="1104"/>
                </a:cubicBezTo>
                <a:cubicBezTo>
                  <a:pt x="1976" y="1080"/>
                  <a:pt x="2008" y="1080"/>
                  <a:pt x="2040" y="1056"/>
                </a:cubicBezTo>
                <a:cubicBezTo>
                  <a:pt x="2072" y="1032"/>
                  <a:pt x="2136" y="984"/>
                  <a:pt x="2136" y="960"/>
                </a:cubicBezTo>
                <a:cubicBezTo>
                  <a:pt x="2136" y="936"/>
                  <a:pt x="2080" y="904"/>
                  <a:pt x="2040" y="912"/>
                </a:cubicBezTo>
                <a:cubicBezTo>
                  <a:pt x="2000" y="920"/>
                  <a:pt x="1944" y="984"/>
                  <a:pt x="1896" y="1008"/>
                </a:cubicBezTo>
                <a:cubicBezTo>
                  <a:pt x="1848" y="1032"/>
                  <a:pt x="1784" y="1048"/>
                  <a:pt x="1752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 rot="3415360">
            <a:off x="-1382713" y="3363913"/>
            <a:ext cx="2822575" cy="971550"/>
            <a:chOff x="2495" y="2329"/>
            <a:chExt cx="1778" cy="612"/>
          </a:xfrm>
        </p:grpSpPr>
        <p:sp>
          <p:nvSpPr>
            <p:cNvPr id="15388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9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37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5387" name="Freeform 30"/>
          <p:cNvSpPr>
            <a:spLocks/>
          </p:cNvSpPr>
          <p:nvPr/>
        </p:nvSpPr>
        <p:spPr bwMode="auto">
          <a:xfrm>
            <a:off x="-1447800" y="2413000"/>
            <a:ext cx="5486400" cy="558800"/>
          </a:xfrm>
          <a:custGeom>
            <a:avLst/>
            <a:gdLst>
              <a:gd name="T0" fmla="*/ 5486400 w 3456"/>
              <a:gd name="T1" fmla="*/ 406400 h 352"/>
              <a:gd name="T2" fmla="*/ 5105400 w 3456"/>
              <a:gd name="T3" fmla="*/ 177800 h 352"/>
              <a:gd name="T4" fmla="*/ 4800600 w 3456"/>
              <a:gd name="T5" fmla="*/ 177800 h 352"/>
              <a:gd name="T6" fmla="*/ 3810000 w 3456"/>
              <a:gd name="T7" fmla="*/ 101600 h 352"/>
              <a:gd name="T8" fmla="*/ 2819400 w 3456"/>
              <a:gd name="T9" fmla="*/ 25400 h 352"/>
              <a:gd name="T10" fmla="*/ 1981200 w 3456"/>
              <a:gd name="T11" fmla="*/ 25400 h 352"/>
              <a:gd name="T12" fmla="*/ 1371600 w 3456"/>
              <a:gd name="T13" fmla="*/ 177800 h 352"/>
              <a:gd name="T14" fmla="*/ 0 w 3456"/>
              <a:gd name="T15" fmla="*/ 558800 h 3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56" h="352">
                <a:moveTo>
                  <a:pt x="3456" y="256"/>
                </a:moveTo>
                <a:cubicBezTo>
                  <a:pt x="3372" y="196"/>
                  <a:pt x="3288" y="136"/>
                  <a:pt x="3216" y="112"/>
                </a:cubicBezTo>
                <a:cubicBezTo>
                  <a:pt x="3144" y="88"/>
                  <a:pt x="3160" y="120"/>
                  <a:pt x="3024" y="112"/>
                </a:cubicBezTo>
                <a:cubicBezTo>
                  <a:pt x="2888" y="104"/>
                  <a:pt x="2608" y="80"/>
                  <a:pt x="2400" y="64"/>
                </a:cubicBezTo>
                <a:cubicBezTo>
                  <a:pt x="2192" y="48"/>
                  <a:pt x="1968" y="24"/>
                  <a:pt x="1776" y="16"/>
                </a:cubicBezTo>
                <a:cubicBezTo>
                  <a:pt x="1584" y="8"/>
                  <a:pt x="1400" y="0"/>
                  <a:pt x="1248" y="16"/>
                </a:cubicBezTo>
                <a:cubicBezTo>
                  <a:pt x="1096" y="32"/>
                  <a:pt x="1072" y="56"/>
                  <a:pt x="864" y="112"/>
                </a:cubicBezTo>
                <a:cubicBezTo>
                  <a:pt x="656" y="168"/>
                  <a:pt x="144" y="312"/>
                  <a:pt x="0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3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4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6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78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5179" name="Group 11"/>
          <p:cNvGrpSpPr>
            <a:grpSpLocks/>
          </p:cNvGrpSpPr>
          <p:nvPr/>
        </p:nvGrpSpPr>
        <p:grpSpPr bwMode="auto">
          <a:xfrm rot="-4642354">
            <a:off x="2427287" y="1535113"/>
            <a:ext cx="2822575" cy="971550"/>
            <a:chOff x="2495" y="2329"/>
            <a:chExt cx="1778" cy="612"/>
          </a:xfrm>
        </p:grpSpPr>
        <p:sp>
          <p:nvSpPr>
            <p:cNvPr id="135206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207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0830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0831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5184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5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86" name="Rectangle 20"/>
          <p:cNvSpPr>
            <a:spLocks noChangeArrowheads="1"/>
          </p:cNvSpPr>
          <p:nvPr/>
        </p:nvSpPr>
        <p:spPr bwMode="auto">
          <a:xfrm rot="5400000">
            <a:off x="1188244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5189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90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91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92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43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5194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95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46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5197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98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5199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0850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0851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5202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3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4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05" name="Freeform 39"/>
          <p:cNvSpPr>
            <a:spLocks/>
          </p:cNvSpPr>
          <p:nvPr/>
        </p:nvSpPr>
        <p:spPr bwMode="auto">
          <a:xfrm>
            <a:off x="203200" y="2819400"/>
            <a:ext cx="4025900" cy="2400300"/>
          </a:xfrm>
          <a:custGeom>
            <a:avLst/>
            <a:gdLst>
              <a:gd name="T0" fmla="*/ 177800 w 2536"/>
              <a:gd name="T1" fmla="*/ 0 h 1512"/>
              <a:gd name="T2" fmla="*/ 25400 w 2536"/>
              <a:gd name="T3" fmla="*/ 304800 h 1512"/>
              <a:gd name="T4" fmla="*/ 25400 w 2536"/>
              <a:gd name="T5" fmla="*/ 685800 h 1512"/>
              <a:gd name="T6" fmla="*/ 101600 w 2536"/>
              <a:gd name="T7" fmla="*/ 1066800 h 1512"/>
              <a:gd name="T8" fmla="*/ 254000 w 2536"/>
              <a:gd name="T9" fmla="*/ 1447800 h 1512"/>
              <a:gd name="T10" fmla="*/ 482600 w 2536"/>
              <a:gd name="T11" fmla="*/ 1752600 h 1512"/>
              <a:gd name="T12" fmla="*/ 787400 w 2536"/>
              <a:gd name="T13" fmla="*/ 2057400 h 1512"/>
              <a:gd name="T14" fmla="*/ 1320800 w 2536"/>
              <a:gd name="T15" fmla="*/ 2286000 h 1512"/>
              <a:gd name="T16" fmla="*/ 1778000 w 2536"/>
              <a:gd name="T17" fmla="*/ 2362200 h 1512"/>
              <a:gd name="T18" fmla="*/ 2235200 w 2536"/>
              <a:gd name="T19" fmla="*/ 2362200 h 1512"/>
              <a:gd name="T20" fmla="*/ 2768600 w 2536"/>
              <a:gd name="T21" fmla="*/ 2362200 h 1512"/>
              <a:gd name="T22" fmla="*/ 3149600 w 2536"/>
              <a:gd name="T23" fmla="*/ 2133600 h 1512"/>
              <a:gd name="T24" fmla="*/ 3683000 w 2536"/>
              <a:gd name="T25" fmla="*/ 1676400 h 1512"/>
              <a:gd name="T26" fmla="*/ 3759200 w 2536"/>
              <a:gd name="T27" fmla="*/ 1295400 h 1512"/>
              <a:gd name="T28" fmla="*/ 3759200 w 2536"/>
              <a:gd name="T29" fmla="*/ 1066800 h 1512"/>
              <a:gd name="T30" fmla="*/ 3759200 w 2536"/>
              <a:gd name="T31" fmla="*/ 762000 h 1512"/>
              <a:gd name="T32" fmla="*/ 3759200 w 2536"/>
              <a:gd name="T33" fmla="*/ 533400 h 1512"/>
              <a:gd name="T34" fmla="*/ 3987800 w 2536"/>
              <a:gd name="T35" fmla="*/ 457200 h 1512"/>
              <a:gd name="T36" fmla="*/ 3987800 w 2536"/>
              <a:gd name="T37" fmla="*/ 609600 h 1512"/>
              <a:gd name="T38" fmla="*/ 3911600 w 2536"/>
              <a:gd name="T39" fmla="*/ 762000 h 1512"/>
              <a:gd name="T40" fmla="*/ 3911600 w 2536"/>
              <a:gd name="T41" fmla="*/ 990600 h 15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36" h="1512">
                <a:moveTo>
                  <a:pt x="112" y="0"/>
                </a:moveTo>
                <a:cubicBezTo>
                  <a:pt x="72" y="60"/>
                  <a:pt x="32" y="120"/>
                  <a:pt x="16" y="192"/>
                </a:cubicBezTo>
                <a:cubicBezTo>
                  <a:pt x="0" y="264"/>
                  <a:pt x="8" y="352"/>
                  <a:pt x="16" y="432"/>
                </a:cubicBezTo>
                <a:cubicBezTo>
                  <a:pt x="24" y="512"/>
                  <a:pt x="40" y="592"/>
                  <a:pt x="64" y="672"/>
                </a:cubicBezTo>
                <a:cubicBezTo>
                  <a:pt x="88" y="752"/>
                  <a:pt x="120" y="840"/>
                  <a:pt x="160" y="912"/>
                </a:cubicBezTo>
                <a:cubicBezTo>
                  <a:pt x="200" y="984"/>
                  <a:pt x="248" y="1040"/>
                  <a:pt x="304" y="1104"/>
                </a:cubicBezTo>
                <a:cubicBezTo>
                  <a:pt x="360" y="1168"/>
                  <a:pt x="408" y="1240"/>
                  <a:pt x="496" y="1296"/>
                </a:cubicBezTo>
                <a:cubicBezTo>
                  <a:pt x="584" y="1352"/>
                  <a:pt x="728" y="1408"/>
                  <a:pt x="832" y="1440"/>
                </a:cubicBezTo>
                <a:cubicBezTo>
                  <a:pt x="936" y="1472"/>
                  <a:pt x="1024" y="1480"/>
                  <a:pt x="1120" y="1488"/>
                </a:cubicBezTo>
                <a:cubicBezTo>
                  <a:pt x="1216" y="1496"/>
                  <a:pt x="1304" y="1488"/>
                  <a:pt x="1408" y="1488"/>
                </a:cubicBezTo>
                <a:cubicBezTo>
                  <a:pt x="1512" y="1488"/>
                  <a:pt x="1648" y="1512"/>
                  <a:pt x="1744" y="1488"/>
                </a:cubicBezTo>
                <a:cubicBezTo>
                  <a:pt x="1840" y="1464"/>
                  <a:pt x="1888" y="1416"/>
                  <a:pt x="1984" y="1344"/>
                </a:cubicBezTo>
                <a:cubicBezTo>
                  <a:pt x="2080" y="1272"/>
                  <a:pt x="2256" y="1144"/>
                  <a:pt x="2320" y="1056"/>
                </a:cubicBezTo>
                <a:cubicBezTo>
                  <a:pt x="2384" y="968"/>
                  <a:pt x="2360" y="880"/>
                  <a:pt x="2368" y="816"/>
                </a:cubicBezTo>
                <a:cubicBezTo>
                  <a:pt x="2376" y="752"/>
                  <a:pt x="2368" y="728"/>
                  <a:pt x="2368" y="672"/>
                </a:cubicBezTo>
                <a:cubicBezTo>
                  <a:pt x="2368" y="616"/>
                  <a:pt x="2368" y="536"/>
                  <a:pt x="2368" y="480"/>
                </a:cubicBezTo>
                <a:cubicBezTo>
                  <a:pt x="2368" y="424"/>
                  <a:pt x="2344" y="368"/>
                  <a:pt x="2368" y="336"/>
                </a:cubicBezTo>
                <a:cubicBezTo>
                  <a:pt x="2392" y="304"/>
                  <a:pt x="2488" y="280"/>
                  <a:pt x="2512" y="288"/>
                </a:cubicBezTo>
                <a:cubicBezTo>
                  <a:pt x="2536" y="296"/>
                  <a:pt x="2520" y="352"/>
                  <a:pt x="2512" y="384"/>
                </a:cubicBezTo>
                <a:cubicBezTo>
                  <a:pt x="2504" y="416"/>
                  <a:pt x="2472" y="440"/>
                  <a:pt x="2464" y="480"/>
                </a:cubicBezTo>
                <a:cubicBezTo>
                  <a:pt x="2456" y="520"/>
                  <a:pt x="2464" y="592"/>
                  <a:pt x="2464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197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198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00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01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02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6203" name="Group 11"/>
          <p:cNvGrpSpPr>
            <a:grpSpLocks/>
          </p:cNvGrpSpPr>
          <p:nvPr/>
        </p:nvGrpSpPr>
        <p:grpSpPr bwMode="auto">
          <a:xfrm rot="-8448450">
            <a:off x="1524000" y="1330325"/>
            <a:ext cx="2822575" cy="971550"/>
            <a:chOff x="2495" y="2329"/>
            <a:chExt cx="1778" cy="612"/>
          </a:xfrm>
        </p:grpSpPr>
        <p:sp>
          <p:nvSpPr>
            <p:cNvPr id="136230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6231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1855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1857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6208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9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0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186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6213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14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5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6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7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6218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9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70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6221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22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6223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1874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1875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6226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27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28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29" name="Freeform 39"/>
          <p:cNvSpPr>
            <a:spLocks/>
          </p:cNvSpPr>
          <p:nvPr/>
        </p:nvSpPr>
        <p:spPr bwMode="auto">
          <a:xfrm>
            <a:off x="381000" y="2197100"/>
            <a:ext cx="3987800" cy="2006600"/>
          </a:xfrm>
          <a:custGeom>
            <a:avLst/>
            <a:gdLst>
              <a:gd name="T0" fmla="*/ 0 w 2512"/>
              <a:gd name="T1" fmla="*/ 622300 h 1264"/>
              <a:gd name="T2" fmla="*/ 76200 w 2512"/>
              <a:gd name="T3" fmla="*/ 1155700 h 1264"/>
              <a:gd name="T4" fmla="*/ 304800 w 2512"/>
              <a:gd name="T5" fmla="*/ 1384300 h 1264"/>
              <a:gd name="T6" fmla="*/ 762000 w 2512"/>
              <a:gd name="T7" fmla="*/ 1689100 h 1264"/>
              <a:gd name="T8" fmla="*/ 1371600 w 2512"/>
              <a:gd name="T9" fmla="*/ 1841500 h 1264"/>
              <a:gd name="T10" fmla="*/ 1981200 w 2512"/>
              <a:gd name="T11" fmla="*/ 1993900 h 1264"/>
              <a:gd name="T12" fmla="*/ 2667000 w 2512"/>
              <a:gd name="T13" fmla="*/ 1917700 h 1264"/>
              <a:gd name="T14" fmla="*/ 3124200 w 2512"/>
              <a:gd name="T15" fmla="*/ 1765300 h 1264"/>
              <a:gd name="T16" fmla="*/ 3505200 w 2512"/>
              <a:gd name="T17" fmla="*/ 1536700 h 1264"/>
              <a:gd name="T18" fmla="*/ 3810000 w 2512"/>
              <a:gd name="T19" fmla="*/ 1155700 h 1264"/>
              <a:gd name="T20" fmla="*/ 3962400 w 2512"/>
              <a:gd name="T21" fmla="*/ 546100 h 1264"/>
              <a:gd name="T22" fmla="*/ 3962400 w 2512"/>
              <a:gd name="T23" fmla="*/ 241300 h 1264"/>
              <a:gd name="T24" fmla="*/ 3962400 w 2512"/>
              <a:gd name="T25" fmla="*/ 12700 h 1264"/>
              <a:gd name="T26" fmla="*/ 3810000 w 2512"/>
              <a:gd name="T27" fmla="*/ 165100 h 1264"/>
              <a:gd name="T28" fmla="*/ 3810000 w 2512"/>
              <a:gd name="T29" fmla="*/ 393700 h 12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12" h="1264">
                <a:moveTo>
                  <a:pt x="0" y="392"/>
                </a:moveTo>
                <a:cubicBezTo>
                  <a:pt x="8" y="520"/>
                  <a:pt x="16" y="648"/>
                  <a:pt x="48" y="728"/>
                </a:cubicBezTo>
                <a:cubicBezTo>
                  <a:pt x="80" y="808"/>
                  <a:pt x="120" y="816"/>
                  <a:pt x="192" y="872"/>
                </a:cubicBezTo>
                <a:cubicBezTo>
                  <a:pt x="264" y="928"/>
                  <a:pt x="368" y="1016"/>
                  <a:pt x="480" y="1064"/>
                </a:cubicBezTo>
                <a:cubicBezTo>
                  <a:pt x="592" y="1112"/>
                  <a:pt x="736" y="1128"/>
                  <a:pt x="864" y="1160"/>
                </a:cubicBezTo>
                <a:cubicBezTo>
                  <a:pt x="992" y="1192"/>
                  <a:pt x="1112" y="1248"/>
                  <a:pt x="1248" y="1256"/>
                </a:cubicBezTo>
                <a:cubicBezTo>
                  <a:pt x="1384" y="1264"/>
                  <a:pt x="1560" y="1232"/>
                  <a:pt x="1680" y="1208"/>
                </a:cubicBezTo>
                <a:cubicBezTo>
                  <a:pt x="1800" y="1184"/>
                  <a:pt x="1880" y="1152"/>
                  <a:pt x="1968" y="1112"/>
                </a:cubicBezTo>
                <a:cubicBezTo>
                  <a:pt x="2056" y="1072"/>
                  <a:pt x="2136" y="1032"/>
                  <a:pt x="2208" y="968"/>
                </a:cubicBezTo>
                <a:cubicBezTo>
                  <a:pt x="2280" y="904"/>
                  <a:pt x="2352" y="832"/>
                  <a:pt x="2400" y="728"/>
                </a:cubicBezTo>
                <a:cubicBezTo>
                  <a:pt x="2448" y="624"/>
                  <a:pt x="2480" y="440"/>
                  <a:pt x="2496" y="344"/>
                </a:cubicBezTo>
                <a:cubicBezTo>
                  <a:pt x="2512" y="248"/>
                  <a:pt x="2496" y="208"/>
                  <a:pt x="2496" y="152"/>
                </a:cubicBezTo>
                <a:cubicBezTo>
                  <a:pt x="2496" y="96"/>
                  <a:pt x="2512" y="16"/>
                  <a:pt x="2496" y="8"/>
                </a:cubicBezTo>
                <a:cubicBezTo>
                  <a:pt x="2480" y="0"/>
                  <a:pt x="2416" y="64"/>
                  <a:pt x="2400" y="104"/>
                </a:cubicBezTo>
                <a:cubicBezTo>
                  <a:pt x="2384" y="144"/>
                  <a:pt x="2400" y="216"/>
                  <a:pt x="240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0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1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2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4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5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26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7227" name="Group 11"/>
          <p:cNvGrpSpPr>
            <a:grpSpLocks/>
          </p:cNvGrpSpPr>
          <p:nvPr/>
        </p:nvGrpSpPr>
        <p:grpSpPr bwMode="auto">
          <a:xfrm rot="-8448450">
            <a:off x="228600" y="1309688"/>
            <a:ext cx="2822575" cy="971550"/>
            <a:chOff x="2495" y="2329"/>
            <a:chExt cx="1778" cy="612"/>
          </a:xfrm>
        </p:grpSpPr>
        <p:sp>
          <p:nvSpPr>
            <p:cNvPr id="137254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55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2878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2879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2880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2881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7232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3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4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288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288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7237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38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9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40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891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7242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43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2894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7245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46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7247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2898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2899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7250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1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2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53" name="Freeform 39"/>
          <p:cNvSpPr>
            <a:spLocks/>
          </p:cNvSpPr>
          <p:nvPr/>
        </p:nvSpPr>
        <p:spPr bwMode="auto">
          <a:xfrm>
            <a:off x="304800" y="2197100"/>
            <a:ext cx="2832100" cy="1854200"/>
          </a:xfrm>
          <a:custGeom>
            <a:avLst/>
            <a:gdLst>
              <a:gd name="T0" fmla="*/ 0 w 1784"/>
              <a:gd name="T1" fmla="*/ 622300 h 1168"/>
              <a:gd name="T2" fmla="*/ 76200 w 1784"/>
              <a:gd name="T3" fmla="*/ 850900 h 1168"/>
              <a:gd name="T4" fmla="*/ 228600 w 1784"/>
              <a:gd name="T5" fmla="*/ 1079500 h 1168"/>
              <a:gd name="T6" fmla="*/ 381000 w 1784"/>
              <a:gd name="T7" fmla="*/ 1308100 h 1168"/>
              <a:gd name="T8" fmla="*/ 762000 w 1784"/>
              <a:gd name="T9" fmla="*/ 1536700 h 1168"/>
              <a:gd name="T10" fmla="*/ 1295400 w 1784"/>
              <a:gd name="T11" fmla="*/ 1765300 h 1168"/>
              <a:gd name="T12" fmla="*/ 2133600 w 1784"/>
              <a:gd name="T13" fmla="*/ 1841500 h 1168"/>
              <a:gd name="T14" fmla="*/ 2514600 w 1784"/>
              <a:gd name="T15" fmla="*/ 1689100 h 1168"/>
              <a:gd name="T16" fmla="*/ 2667000 w 1784"/>
              <a:gd name="T17" fmla="*/ 1612900 h 1168"/>
              <a:gd name="T18" fmla="*/ 2743200 w 1784"/>
              <a:gd name="T19" fmla="*/ 1308100 h 1168"/>
              <a:gd name="T20" fmla="*/ 2819400 w 1784"/>
              <a:gd name="T21" fmla="*/ 1003300 h 1168"/>
              <a:gd name="T22" fmla="*/ 2819400 w 1784"/>
              <a:gd name="T23" fmla="*/ 622300 h 1168"/>
              <a:gd name="T24" fmla="*/ 2819400 w 1784"/>
              <a:gd name="T25" fmla="*/ 317500 h 1168"/>
              <a:gd name="T26" fmla="*/ 2743200 w 1784"/>
              <a:gd name="T27" fmla="*/ 165100 h 1168"/>
              <a:gd name="T28" fmla="*/ 2667000 w 1784"/>
              <a:gd name="T29" fmla="*/ 12700 h 1168"/>
              <a:gd name="T30" fmla="*/ 2514600 w 1784"/>
              <a:gd name="T31" fmla="*/ 241300 h 1168"/>
              <a:gd name="T32" fmla="*/ 2590800 w 1784"/>
              <a:gd name="T33" fmla="*/ 393700 h 11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84" h="1168">
                <a:moveTo>
                  <a:pt x="0" y="392"/>
                </a:moveTo>
                <a:cubicBezTo>
                  <a:pt x="12" y="440"/>
                  <a:pt x="24" y="488"/>
                  <a:pt x="48" y="536"/>
                </a:cubicBezTo>
                <a:cubicBezTo>
                  <a:pt x="72" y="584"/>
                  <a:pt x="112" y="632"/>
                  <a:pt x="144" y="680"/>
                </a:cubicBezTo>
                <a:cubicBezTo>
                  <a:pt x="176" y="728"/>
                  <a:pt x="184" y="776"/>
                  <a:pt x="240" y="824"/>
                </a:cubicBezTo>
                <a:cubicBezTo>
                  <a:pt x="296" y="872"/>
                  <a:pt x="384" y="920"/>
                  <a:pt x="480" y="968"/>
                </a:cubicBezTo>
                <a:cubicBezTo>
                  <a:pt x="576" y="1016"/>
                  <a:pt x="672" y="1080"/>
                  <a:pt x="816" y="1112"/>
                </a:cubicBezTo>
                <a:cubicBezTo>
                  <a:pt x="960" y="1144"/>
                  <a:pt x="1216" y="1168"/>
                  <a:pt x="1344" y="1160"/>
                </a:cubicBezTo>
                <a:cubicBezTo>
                  <a:pt x="1472" y="1152"/>
                  <a:pt x="1528" y="1088"/>
                  <a:pt x="1584" y="1064"/>
                </a:cubicBezTo>
                <a:cubicBezTo>
                  <a:pt x="1640" y="1040"/>
                  <a:pt x="1656" y="1056"/>
                  <a:pt x="1680" y="1016"/>
                </a:cubicBezTo>
                <a:cubicBezTo>
                  <a:pt x="1704" y="976"/>
                  <a:pt x="1712" y="888"/>
                  <a:pt x="1728" y="824"/>
                </a:cubicBezTo>
                <a:cubicBezTo>
                  <a:pt x="1744" y="760"/>
                  <a:pt x="1768" y="704"/>
                  <a:pt x="1776" y="632"/>
                </a:cubicBezTo>
                <a:cubicBezTo>
                  <a:pt x="1784" y="560"/>
                  <a:pt x="1776" y="464"/>
                  <a:pt x="1776" y="392"/>
                </a:cubicBezTo>
                <a:cubicBezTo>
                  <a:pt x="1776" y="320"/>
                  <a:pt x="1784" y="248"/>
                  <a:pt x="1776" y="200"/>
                </a:cubicBezTo>
                <a:cubicBezTo>
                  <a:pt x="1768" y="152"/>
                  <a:pt x="1744" y="136"/>
                  <a:pt x="1728" y="104"/>
                </a:cubicBezTo>
                <a:cubicBezTo>
                  <a:pt x="1712" y="72"/>
                  <a:pt x="1704" y="0"/>
                  <a:pt x="1680" y="8"/>
                </a:cubicBezTo>
                <a:cubicBezTo>
                  <a:pt x="1656" y="16"/>
                  <a:pt x="1592" y="112"/>
                  <a:pt x="1584" y="152"/>
                </a:cubicBezTo>
                <a:cubicBezTo>
                  <a:pt x="1576" y="192"/>
                  <a:pt x="1624" y="224"/>
                  <a:pt x="1632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4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5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49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50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8251" name="Group 11"/>
          <p:cNvGrpSpPr>
            <a:grpSpLocks/>
          </p:cNvGrpSpPr>
          <p:nvPr/>
        </p:nvGrpSpPr>
        <p:grpSpPr bwMode="auto">
          <a:xfrm rot="-8448450">
            <a:off x="-2438400" y="1143000"/>
            <a:ext cx="2822575" cy="971550"/>
            <a:chOff x="2495" y="2329"/>
            <a:chExt cx="1778" cy="612"/>
          </a:xfrm>
        </p:grpSpPr>
        <p:sp>
          <p:nvSpPr>
            <p:cNvPr id="138278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8279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3902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3903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3904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3905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8256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7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8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391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8261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62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3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4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15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8266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7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8269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70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8271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3922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3923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8274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75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76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77" name="Freeform 39"/>
          <p:cNvSpPr>
            <a:spLocks/>
          </p:cNvSpPr>
          <p:nvPr/>
        </p:nvSpPr>
        <p:spPr bwMode="auto">
          <a:xfrm>
            <a:off x="292100" y="1968500"/>
            <a:ext cx="2400300" cy="2336800"/>
          </a:xfrm>
          <a:custGeom>
            <a:avLst/>
            <a:gdLst>
              <a:gd name="T0" fmla="*/ 12700 w 1512"/>
              <a:gd name="T1" fmla="*/ 850900 h 1472"/>
              <a:gd name="T2" fmla="*/ 12700 w 1512"/>
              <a:gd name="T3" fmla="*/ 1079500 h 1472"/>
              <a:gd name="T4" fmla="*/ 88900 w 1512"/>
              <a:gd name="T5" fmla="*/ 1460500 h 1472"/>
              <a:gd name="T6" fmla="*/ 317500 w 1512"/>
              <a:gd name="T7" fmla="*/ 1765300 h 1472"/>
              <a:gd name="T8" fmla="*/ 546100 w 1512"/>
              <a:gd name="T9" fmla="*/ 1993900 h 1472"/>
              <a:gd name="T10" fmla="*/ 774700 w 1512"/>
              <a:gd name="T11" fmla="*/ 2146300 h 1472"/>
              <a:gd name="T12" fmla="*/ 1079500 w 1512"/>
              <a:gd name="T13" fmla="*/ 2222500 h 1472"/>
              <a:gd name="T14" fmla="*/ 1460500 w 1512"/>
              <a:gd name="T15" fmla="*/ 2298700 h 1472"/>
              <a:gd name="T16" fmla="*/ 1917700 w 1512"/>
              <a:gd name="T17" fmla="*/ 2298700 h 1472"/>
              <a:gd name="T18" fmla="*/ 2222500 w 1512"/>
              <a:gd name="T19" fmla="*/ 2070100 h 1472"/>
              <a:gd name="T20" fmla="*/ 2374900 w 1512"/>
              <a:gd name="T21" fmla="*/ 1841500 h 1472"/>
              <a:gd name="T22" fmla="*/ 2374900 w 1512"/>
              <a:gd name="T23" fmla="*/ 1460500 h 1472"/>
              <a:gd name="T24" fmla="*/ 2374900 w 1512"/>
              <a:gd name="T25" fmla="*/ 774700 h 1472"/>
              <a:gd name="T26" fmla="*/ 2222500 w 1512"/>
              <a:gd name="T27" fmla="*/ 393700 h 1472"/>
              <a:gd name="T28" fmla="*/ 2146300 w 1512"/>
              <a:gd name="T29" fmla="*/ 165100 h 1472"/>
              <a:gd name="T30" fmla="*/ 1841500 w 1512"/>
              <a:gd name="T31" fmla="*/ 88900 h 1472"/>
              <a:gd name="T32" fmla="*/ 1536700 w 1512"/>
              <a:gd name="T33" fmla="*/ 12700 h 1472"/>
              <a:gd name="T34" fmla="*/ 1231900 w 1512"/>
              <a:gd name="T35" fmla="*/ 12700 h 1472"/>
              <a:gd name="T36" fmla="*/ 1003300 w 1512"/>
              <a:gd name="T37" fmla="*/ 88900 h 14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512" h="1472">
                <a:moveTo>
                  <a:pt x="8" y="536"/>
                </a:moveTo>
                <a:cubicBezTo>
                  <a:pt x="4" y="576"/>
                  <a:pt x="0" y="616"/>
                  <a:pt x="8" y="680"/>
                </a:cubicBezTo>
                <a:cubicBezTo>
                  <a:pt x="16" y="744"/>
                  <a:pt x="24" y="848"/>
                  <a:pt x="56" y="920"/>
                </a:cubicBezTo>
                <a:cubicBezTo>
                  <a:pt x="88" y="992"/>
                  <a:pt x="152" y="1056"/>
                  <a:pt x="200" y="1112"/>
                </a:cubicBezTo>
                <a:cubicBezTo>
                  <a:pt x="248" y="1168"/>
                  <a:pt x="296" y="1216"/>
                  <a:pt x="344" y="1256"/>
                </a:cubicBezTo>
                <a:cubicBezTo>
                  <a:pt x="392" y="1296"/>
                  <a:pt x="432" y="1328"/>
                  <a:pt x="488" y="1352"/>
                </a:cubicBezTo>
                <a:cubicBezTo>
                  <a:pt x="544" y="1376"/>
                  <a:pt x="608" y="1384"/>
                  <a:pt x="680" y="1400"/>
                </a:cubicBezTo>
                <a:cubicBezTo>
                  <a:pt x="752" y="1416"/>
                  <a:pt x="832" y="1440"/>
                  <a:pt x="920" y="1448"/>
                </a:cubicBezTo>
                <a:cubicBezTo>
                  <a:pt x="1008" y="1456"/>
                  <a:pt x="1128" y="1472"/>
                  <a:pt x="1208" y="1448"/>
                </a:cubicBezTo>
                <a:cubicBezTo>
                  <a:pt x="1288" y="1424"/>
                  <a:pt x="1352" y="1352"/>
                  <a:pt x="1400" y="1304"/>
                </a:cubicBezTo>
                <a:cubicBezTo>
                  <a:pt x="1448" y="1256"/>
                  <a:pt x="1480" y="1224"/>
                  <a:pt x="1496" y="1160"/>
                </a:cubicBezTo>
                <a:cubicBezTo>
                  <a:pt x="1512" y="1096"/>
                  <a:pt x="1496" y="1032"/>
                  <a:pt x="1496" y="920"/>
                </a:cubicBezTo>
                <a:cubicBezTo>
                  <a:pt x="1496" y="808"/>
                  <a:pt x="1512" y="600"/>
                  <a:pt x="1496" y="488"/>
                </a:cubicBezTo>
                <a:cubicBezTo>
                  <a:pt x="1480" y="376"/>
                  <a:pt x="1424" y="312"/>
                  <a:pt x="1400" y="248"/>
                </a:cubicBezTo>
                <a:cubicBezTo>
                  <a:pt x="1376" y="184"/>
                  <a:pt x="1392" y="136"/>
                  <a:pt x="1352" y="104"/>
                </a:cubicBezTo>
                <a:cubicBezTo>
                  <a:pt x="1312" y="72"/>
                  <a:pt x="1224" y="72"/>
                  <a:pt x="1160" y="56"/>
                </a:cubicBezTo>
                <a:cubicBezTo>
                  <a:pt x="1096" y="40"/>
                  <a:pt x="1032" y="16"/>
                  <a:pt x="968" y="8"/>
                </a:cubicBezTo>
                <a:cubicBezTo>
                  <a:pt x="904" y="0"/>
                  <a:pt x="832" y="0"/>
                  <a:pt x="776" y="8"/>
                </a:cubicBezTo>
                <a:cubicBezTo>
                  <a:pt x="720" y="16"/>
                  <a:pt x="664" y="48"/>
                  <a:pt x="632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6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72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73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39275" name="Group 11"/>
          <p:cNvGrpSpPr>
            <a:grpSpLocks/>
          </p:cNvGrpSpPr>
          <p:nvPr/>
        </p:nvGrpSpPr>
        <p:grpSpPr bwMode="auto">
          <a:xfrm rot="-8448450">
            <a:off x="-3200400" y="762000"/>
            <a:ext cx="2822575" cy="971550"/>
            <a:chOff x="2495" y="2329"/>
            <a:chExt cx="1778" cy="612"/>
          </a:xfrm>
        </p:grpSpPr>
        <p:sp>
          <p:nvSpPr>
            <p:cNvPr id="139303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9304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4926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4927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4928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4929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39280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1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2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493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39285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86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7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88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39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39290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91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4942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39293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94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9295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4946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4947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39298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99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0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1" name="Freeform 39"/>
          <p:cNvSpPr>
            <a:spLocks/>
          </p:cNvSpPr>
          <p:nvPr/>
        </p:nvSpPr>
        <p:spPr bwMode="auto">
          <a:xfrm>
            <a:off x="304800" y="2044700"/>
            <a:ext cx="2159000" cy="1689100"/>
          </a:xfrm>
          <a:custGeom>
            <a:avLst/>
            <a:gdLst>
              <a:gd name="T0" fmla="*/ 0 w 1408"/>
              <a:gd name="T1" fmla="*/ 774700 h 1064"/>
              <a:gd name="T2" fmla="*/ 147205 w 1408"/>
              <a:gd name="T3" fmla="*/ 1079500 h 1064"/>
              <a:gd name="T4" fmla="*/ 368011 w 1408"/>
              <a:gd name="T5" fmla="*/ 1384300 h 1064"/>
              <a:gd name="T6" fmla="*/ 588818 w 1408"/>
              <a:gd name="T7" fmla="*/ 1460500 h 1064"/>
              <a:gd name="T8" fmla="*/ 883227 w 1408"/>
              <a:gd name="T9" fmla="*/ 1536700 h 1064"/>
              <a:gd name="T10" fmla="*/ 1177636 w 1408"/>
              <a:gd name="T11" fmla="*/ 1689100 h 1064"/>
              <a:gd name="T12" fmla="*/ 1545648 w 1408"/>
              <a:gd name="T13" fmla="*/ 1536700 h 1064"/>
              <a:gd name="T14" fmla="*/ 1840057 w 1408"/>
              <a:gd name="T15" fmla="*/ 1460500 h 1064"/>
              <a:gd name="T16" fmla="*/ 2060864 w 1408"/>
              <a:gd name="T17" fmla="*/ 1384300 h 1064"/>
              <a:gd name="T18" fmla="*/ 2134466 w 1408"/>
              <a:gd name="T19" fmla="*/ 1079500 h 1064"/>
              <a:gd name="T20" fmla="*/ 2134466 w 1408"/>
              <a:gd name="T21" fmla="*/ 774700 h 1064"/>
              <a:gd name="T22" fmla="*/ 1987261 w 1408"/>
              <a:gd name="T23" fmla="*/ 317500 h 1064"/>
              <a:gd name="T24" fmla="*/ 1840057 w 1408"/>
              <a:gd name="T25" fmla="*/ 165100 h 1064"/>
              <a:gd name="T26" fmla="*/ 1545648 w 1408"/>
              <a:gd name="T27" fmla="*/ 88900 h 1064"/>
              <a:gd name="T28" fmla="*/ 1398443 w 1408"/>
              <a:gd name="T29" fmla="*/ 88900 h 1064"/>
              <a:gd name="T30" fmla="*/ 1251239 w 1408"/>
              <a:gd name="T31" fmla="*/ 12700 h 1064"/>
              <a:gd name="T32" fmla="*/ 1104034 w 1408"/>
              <a:gd name="T33" fmla="*/ 12700 h 1064"/>
              <a:gd name="T34" fmla="*/ 956830 w 1408"/>
              <a:gd name="T35" fmla="*/ 12700 h 106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408" h="1064">
                <a:moveTo>
                  <a:pt x="0" y="488"/>
                </a:moveTo>
                <a:cubicBezTo>
                  <a:pt x="28" y="552"/>
                  <a:pt x="56" y="616"/>
                  <a:pt x="96" y="680"/>
                </a:cubicBezTo>
                <a:cubicBezTo>
                  <a:pt x="136" y="744"/>
                  <a:pt x="192" y="832"/>
                  <a:pt x="240" y="872"/>
                </a:cubicBezTo>
                <a:cubicBezTo>
                  <a:pt x="288" y="912"/>
                  <a:pt x="328" y="904"/>
                  <a:pt x="384" y="920"/>
                </a:cubicBezTo>
                <a:cubicBezTo>
                  <a:pt x="440" y="936"/>
                  <a:pt x="512" y="944"/>
                  <a:pt x="576" y="968"/>
                </a:cubicBezTo>
                <a:cubicBezTo>
                  <a:pt x="640" y="992"/>
                  <a:pt x="696" y="1064"/>
                  <a:pt x="768" y="1064"/>
                </a:cubicBezTo>
                <a:cubicBezTo>
                  <a:pt x="840" y="1064"/>
                  <a:pt x="936" y="992"/>
                  <a:pt x="1008" y="968"/>
                </a:cubicBezTo>
                <a:cubicBezTo>
                  <a:pt x="1080" y="944"/>
                  <a:pt x="1144" y="936"/>
                  <a:pt x="1200" y="920"/>
                </a:cubicBezTo>
                <a:cubicBezTo>
                  <a:pt x="1256" y="904"/>
                  <a:pt x="1312" y="912"/>
                  <a:pt x="1344" y="872"/>
                </a:cubicBezTo>
                <a:cubicBezTo>
                  <a:pt x="1376" y="832"/>
                  <a:pt x="1384" y="744"/>
                  <a:pt x="1392" y="680"/>
                </a:cubicBezTo>
                <a:cubicBezTo>
                  <a:pt x="1400" y="616"/>
                  <a:pt x="1408" y="568"/>
                  <a:pt x="1392" y="488"/>
                </a:cubicBezTo>
                <a:cubicBezTo>
                  <a:pt x="1376" y="408"/>
                  <a:pt x="1328" y="264"/>
                  <a:pt x="1296" y="200"/>
                </a:cubicBezTo>
                <a:cubicBezTo>
                  <a:pt x="1264" y="136"/>
                  <a:pt x="1248" y="128"/>
                  <a:pt x="1200" y="104"/>
                </a:cubicBezTo>
                <a:cubicBezTo>
                  <a:pt x="1152" y="80"/>
                  <a:pt x="1056" y="64"/>
                  <a:pt x="1008" y="56"/>
                </a:cubicBezTo>
                <a:cubicBezTo>
                  <a:pt x="960" y="48"/>
                  <a:pt x="944" y="64"/>
                  <a:pt x="912" y="56"/>
                </a:cubicBezTo>
                <a:cubicBezTo>
                  <a:pt x="880" y="48"/>
                  <a:pt x="848" y="16"/>
                  <a:pt x="816" y="8"/>
                </a:cubicBezTo>
                <a:cubicBezTo>
                  <a:pt x="784" y="0"/>
                  <a:pt x="752" y="8"/>
                  <a:pt x="720" y="8"/>
                </a:cubicBezTo>
                <a:cubicBezTo>
                  <a:pt x="688" y="8"/>
                  <a:pt x="656" y="8"/>
                  <a:pt x="62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302" name="Line 40"/>
          <p:cNvSpPr>
            <a:spLocks noChangeShapeType="1"/>
          </p:cNvSpPr>
          <p:nvPr/>
        </p:nvSpPr>
        <p:spPr bwMode="auto">
          <a:xfrm flipH="1" flipV="1">
            <a:off x="-533400" y="1600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0299" name="Group 11"/>
          <p:cNvGrpSpPr>
            <a:grpSpLocks/>
          </p:cNvGrpSpPr>
          <p:nvPr/>
        </p:nvGrpSpPr>
        <p:grpSpPr bwMode="auto">
          <a:xfrm rot="1743083">
            <a:off x="-1143000" y="685800"/>
            <a:ext cx="2822575" cy="971550"/>
            <a:chOff x="2495" y="2329"/>
            <a:chExt cx="1778" cy="612"/>
          </a:xfrm>
        </p:grpSpPr>
        <p:sp>
          <p:nvSpPr>
            <p:cNvPr id="140327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0328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5950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5951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5952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5953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0304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05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06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595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595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0309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310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11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12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963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0314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15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5966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0317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318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0319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5970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5971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0322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3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4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5" name="Freeform 39"/>
          <p:cNvSpPr>
            <a:spLocks/>
          </p:cNvSpPr>
          <p:nvPr/>
        </p:nvSpPr>
        <p:spPr bwMode="auto">
          <a:xfrm>
            <a:off x="292100" y="2057400"/>
            <a:ext cx="1244600" cy="1270000"/>
          </a:xfrm>
          <a:custGeom>
            <a:avLst/>
            <a:gdLst>
              <a:gd name="T0" fmla="*/ 12700 w 784"/>
              <a:gd name="T1" fmla="*/ 762000 h 800"/>
              <a:gd name="T2" fmla="*/ 88900 w 784"/>
              <a:gd name="T3" fmla="*/ 914400 h 800"/>
              <a:gd name="T4" fmla="*/ 546100 w 784"/>
              <a:gd name="T5" fmla="*/ 1219200 h 800"/>
              <a:gd name="T6" fmla="*/ 698500 w 784"/>
              <a:gd name="T7" fmla="*/ 1219200 h 800"/>
              <a:gd name="T8" fmla="*/ 927100 w 784"/>
              <a:gd name="T9" fmla="*/ 1219200 h 800"/>
              <a:gd name="T10" fmla="*/ 1079500 w 784"/>
              <a:gd name="T11" fmla="*/ 1143000 h 800"/>
              <a:gd name="T12" fmla="*/ 1155700 w 784"/>
              <a:gd name="T13" fmla="*/ 990600 h 800"/>
              <a:gd name="T14" fmla="*/ 1231900 w 784"/>
              <a:gd name="T15" fmla="*/ 838200 h 800"/>
              <a:gd name="T16" fmla="*/ 1231900 w 784"/>
              <a:gd name="T17" fmla="*/ 533400 h 800"/>
              <a:gd name="T18" fmla="*/ 1231900 w 784"/>
              <a:gd name="T19" fmla="*/ 304800 h 800"/>
              <a:gd name="T20" fmla="*/ 1155700 w 784"/>
              <a:gd name="T21" fmla="*/ 152400 h 800"/>
              <a:gd name="T22" fmla="*/ 927100 w 784"/>
              <a:gd name="T23" fmla="*/ 0 h 8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84" h="800">
                <a:moveTo>
                  <a:pt x="8" y="480"/>
                </a:moveTo>
                <a:cubicBezTo>
                  <a:pt x="4" y="504"/>
                  <a:pt x="0" y="528"/>
                  <a:pt x="56" y="576"/>
                </a:cubicBezTo>
                <a:cubicBezTo>
                  <a:pt x="112" y="624"/>
                  <a:pt x="280" y="736"/>
                  <a:pt x="344" y="768"/>
                </a:cubicBezTo>
                <a:cubicBezTo>
                  <a:pt x="408" y="800"/>
                  <a:pt x="400" y="768"/>
                  <a:pt x="440" y="768"/>
                </a:cubicBezTo>
                <a:cubicBezTo>
                  <a:pt x="480" y="768"/>
                  <a:pt x="544" y="776"/>
                  <a:pt x="584" y="768"/>
                </a:cubicBezTo>
                <a:cubicBezTo>
                  <a:pt x="624" y="760"/>
                  <a:pt x="656" y="744"/>
                  <a:pt x="680" y="720"/>
                </a:cubicBezTo>
                <a:cubicBezTo>
                  <a:pt x="704" y="696"/>
                  <a:pt x="712" y="656"/>
                  <a:pt x="728" y="624"/>
                </a:cubicBezTo>
                <a:cubicBezTo>
                  <a:pt x="744" y="592"/>
                  <a:pt x="768" y="576"/>
                  <a:pt x="776" y="528"/>
                </a:cubicBezTo>
                <a:cubicBezTo>
                  <a:pt x="784" y="480"/>
                  <a:pt x="776" y="392"/>
                  <a:pt x="776" y="336"/>
                </a:cubicBezTo>
                <a:cubicBezTo>
                  <a:pt x="776" y="280"/>
                  <a:pt x="784" y="232"/>
                  <a:pt x="776" y="192"/>
                </a:cubicBezTo>
                <a:cubicBezTo>
                  <a:pt x="768" y="152"/>
                  <a:pt x="760" y="128"/>
                  <a:pt x="728" y="96"/>
                </a:cubicBezTo>
                <a:cubicBezTo>
                  <a:pt x="696" y="64"/>
                  <a:pt x="608" y="16"/>
                  <a:pt x="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0326" name="Freeform 40"/>
          <p:cNvSpPr>
            <a:spLocks/>
          </p:cNvSpPr>
          <p:nvPr/>
        </p:nvSpPr>
        <p:spPr bwMode="auto">
          <a:xfrm rot="-2071832">
            <a:off x="-1152525" y="771525"/>
            <a:ext cx="1066800" cy="1752600"/>
          </a:xfrm>
          <a:custGeom>
            <a:avLst/>
            <a:gdLst>
              <a:gd name="T0" fmla="*/ 1066800 w 1120"/>
              <a:gd name="T1" fmla="*/ 1752600 h 1224"/>
              <a:gd name="T2" fmla="*/ 883920 w 1120"/>
              <a:gd name="T3" fmla="*/ 1683871 h 1224"/>
              <a:gd name="T4" fmla="*/ 609600 w 1120"/>
              <a:gd name="T5" fmla="*/ 1477682 h 1224"/>
              <a:gd name="T6" fmla="*/ 106680 w 1120"/>
              <a:gd name="T7" fmla="*/ 1134035 h 1224"/>
              <a:gd name="T8" fmla="*/ 15240 w 1120"/>
              <a:gd name="T9" fmla="*/ 790388 h 1224"/>
              <a:gd name="T10" fmla="*/ 15240 w 1120"/>
              <a:gd name="T11" fmla="*/ 240553 h 1224"/>
              <a:gd name="T12" fmla="*/ 106680 w 1120"/>
              <a:gd name="T13" fmla="*/ 103094 h 1224"/>
              <a:gd name="T14" fmla="*/ 198120 w 1120"/>
              <a:gd name="T15" fmla="*/ 34365 h 1224"/>
              <a:gd name="T16" fmla="*/ 289560 w 1120"/>
              <a:gd name="T17" fmla="*/ 34365 h 1224"/>
              <a:gd name="T18" fmla="*/ 426720 w 1120"/>
              <a:gd name="T19" fmla="*/ 34365 h 1224"/>
              <a:gd name="T20" fmla="*/ 472440 w 1120"/>
              <a:gd name="T21" fmla="*/ 240553 h 1224"/>
              <a:gd name="T22" fmla="*/ 381000 w 1120"/>
              <a:gd name="T23" fmla="*/ 240553 h 1224"/>
              <a:gd name="T24" fmla="*/ 243840 w 1120"/>
              <a:gd name="T25" fmla="*/ 171824 h 12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20" h="1224">
                <a:moveTo>
                  <a:pt x="1120" y="1224"/>
                </a:moveTo>
                <a:cubicBezTo>
                  <a:pt x="1064" y="1216"/>
                  <a:pt x="1008" y="1208"/>
                  <a:pt x="928" y="1176"/>
                </a:cubicBezTo>
                <a:cubicBezTo>
                  <a:pt x="848" y="1144"/>
                  <a:pt x="776" y="1096"/>
                  <a:pt x="640" y="1032"/>
                </a:cubicBezTo>
                <a:cubicBezTo>
                  <a:pt x="504" y="968"/>
                  <a:pt x="216" y="872"/>
                  <a:pt x="112" y="792"/>
                </a:cubicBezTo>
                <a:cubicBezTo>
                  <a:pt x="8" y="712"/>
                  <a:pt x="32" y="656"/>
                  <a:pt x="16" y="552"/>
                </a:cubicBezTo>
                <a:cubicBezTo>
                  <a:pt x="0" y="448"/>
                  <a:pt x="0" y="248"/>
                  <a:pt x="16" y="168"/>
                </a:cubicBezTo>
                <a:cubicBezTo>
                  <a:pt x="32" y="88"/>
                  <a:pt x="80" y="96"/>
                  <a:pt x="112" y="72"/>
                </a:cubicBezTo>
                <a:cubicBezTo>
                  <a:pt x="144" y="48"/>
                  <a:pt x="176" y="32"/>
                  <a:pt x="208" y="24"/>
                </a:cubicBezTo>
                <a:cubicBezTo>
                  <a:pt x="240" y="16"/>
                  <a:pt x="264" y="24"/>
                  <a:pt x="304" y="24"/>
                </a:cubicBezTo>
                <a:cubicBezTo>
                  <a:pt x="344" y="24"/>
                  <a:pt x="416" y="0"/>
                  <a:pt x="448" y="24"/>
                </a:cubicBezTo>
                <a:cubicBezTo>
                  <a:pt x="480" y="48"/>
                  <a:pt x="504" y="144"/>
                  <a:pt x="496" y="168"/>
                </a:cubicBezTo>
                <a:cubicBezTo>
                  <a:pt x="488" y="192"/>
                  <a:pt x="440" y="176"/>
                  <a:pt x="400" y="168"/>
                </a:cubicBezTo>
                <a:cubicBezTo>
                  <a:pt x="360" y="160"/>
                  <a:pt x="288" y="128"/>
                  <a:pt x="256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16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20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21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1323" name="Group 11"/>
          <p:cNvGrpSpPr>
            <a:grpSpLocks/>
          </p:cNvGrpSpPr>
          <p:nvPr/>
        </p:nvGrpSpPr>
        <p:grpSpPr bwMode="auto">
          <a:xfrm rot="2511841">
            <a:off x="990600" y="1009650"/>
            <a:ext cx="2822575" cy="971550"/>
            <a:chOff x="2495" y="2329"/>
            <a:chExt cx="1778" cy="612"/>
          </a:xfrm>
        </p:grpSpPr>
        <p:sp>
          <p:nvSpPr>
            <p:cNvPr id="141351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1352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6974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6975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1328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29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0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698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698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1333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34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5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6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87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1338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39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0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1341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42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1343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6994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6995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1346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47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48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49" name="Line 39"/>
          <p:cNvSpPr>
            <a:spLocks noChangeShapeType="1"/>
          </p:cNvSpPr>
          <p:nvPr/>
        </p:nvSpPr>
        <p:spPr bwMode="auto">
          <a:xfrm flipV="1">
            <a:off x="3048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50" name="Freeform 40"/>
          <p:cNvSpPr>
            <a:spLocks/>
          </p:cNvSpPr>
          <p:nvPr/>
        </p:nvSpPr>
        <p:spPr bwMode="auto">
          <a:xfrm>
            <a:off x="-914400" y="749300"/>
            <a:ext cx="1993900" cy="1308100"/>
          </a:xfrm>
          <a:custGeom>
            <a:avLst/>
            <a:gdLst>
              <a:gd name="T0" fmla="*/ 1267309 w 944"/>
              <a:gd name="T1" fmla="*/ 1308100 h 872"/>
              <a:gd name="T2" fmla="*/ 1064540 w 944"/>
              <a:gd name="T3" fmla="*/ 1236094 h 872"/>
              <a:gd name="T4" fmla="*/ 861770 w 944"/>
              <a:gd name="T5" fmla="*/ 1236094 h 872"/>
              <a:gd name="T6" fmla="*/ 557616 w 944"/>
              <a:gd name="T7" fmla="*/ 1164089 h 872"/>
              <a:gd name="T8" fmla="*/ 253462 w 944"/>
              <a:gd name="T9" fmla="*/ 948072 h 872"/>
              <a:gd name="T10" fmla="*/ 50692 w 944"/>
              <a:gd name="T11" fmla="*/ 804061 h 872"/>
              <a:gd name="T12" fmla="*/ 50692 w 944"/>
              <a:gd name="T13" fmla="*/ 588045 h 872"/>
              <a:gd name="T14" fmla="*/ 50692 w 944"/>
              <a:gd name="T15" fmla="*/ 300023 h 872"/>
              <a:gd name="T16" fmla="*/ 354847 w 944"/>
              <a:gd name="T17" fmla="*/ 84006 h 872"/>
              <a:gd name="T18" fmla="*/ 659001 w 944"/>
              <a:gd name="T19" fmla="*/ 12001 h 872"/>
              <a:gd name="T20" fmla="*/ 1064540 w 944"/>
              <a:gd name="T21" fmla="*/ 12001 h 872"/>
              <a:gd name="T22" fmla="*/ 1267309 w 944"/>
              <a:gd name="T23" fmla="*/ 12001 h 872"/>
              <a:gd name="T24" fmla="*/ 1672848 w 944"/>
              <a:gd name="T25" fmla="*/ 84006 h 872"/>
              <a:gd name="T26" fmla="*/ 1875618 w 944"/>
              <a:gd name="T27" fmla="*/ 156012 h 872"/>
              <a:gd name="T28" fmla="*/ 1977003 w 944"/>
              <a:gd name="T29" fmla="*/ 300023 h 872"/>
              <a:gd name="T30" fmla="*/ 1774233 w 944"/>
              <a:gd name="T31" fmla="*/ 300023 h 872"/>
              <a:gd name="T32" fmla="*/ 1470079 w 944"/>
              <a:gd name="T33" fmla="*/ 300023 h 8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944" h="872">
                <a:moveTo>
                  <a:pt x="600" y="872"/>
                </a:moveTo>
                <a:cubicBezTo>
                  <a:pt x="568" y="852"/>
                  <a:pt x="536" y="832"/>
                  <a:pt x="504" y="824"/>
                </a:cubicBezTo>
                <a:cubicBezTo>
                  <a:pt x="472" y="816"/>
                  <a:pt x="448" y="832"/>
                  <a:pt x="408" y="824"/>
                </a:cubicBezTo>
                <a:cubicBezTo>
                  <a:pt x="368" y="816"/>
                  <a:pt x="312" y="808"/>
                  <a:pt x="264" y="776"/>
                </a:cubicBezTo>
                <a:cubicBezTo>
                  <a:pt x="216" y="744"/>
                  <a:pt x="160" y="672"/>
                  <a:pt x="120" y="632"/>
                </a:cubicBezTo>
                <a:cubicBezTo>
                  <a:pt x="80" y="592"/>
                  <a:pt x="40" y="576"/>
                  <a:pt x="24" y="536"/>
                </a:cubicBezTo>
                <a:cubicBezTo>
                  <a:pt x="8" y="496"/>
                  <a:pt x="24" y="448"/>
                  <a:pt x="24" y="392"/>
                </a:cubicBezTo>
                <a:cubicBezTo>
                  <a:pt x="24" y="336"/>
                  <a:pt x="0" y="256"/>
                  <a:pt x="24" y="200"/>
                </a:cubicBezTo>
                <a:cubicBezTo>
                  <a:pt x="48" y="144"/>
                  <a:pt x="120" y="88"/>
                  <a:pt x="168" y="56"/>
                </a:cubicBezTo>
                <a:cubicBezTo>
                  <a:pt x="216" y="24"/>
                  <a:pt x="256" y="16"/>
                  <a:pt x="312" y="8"/>
                </a:cubicBezTo>
                <a:cubicBezTo>
                  <a:pt x="368" y="0"/>
                  <a:pt x="456" y="8"/>
                  <a:pt x="504" y="8"/>
                </a:cubicBezTo>
                <a:cubicBezTo>
                  <a:pt x="552" y="8"/>
                  <a:pt x="552" y="0"/>
                  <a:pt x="600" y="8"/>
                </a:cubicBezTo>
                <a:cubicBezTo>
                  <a:pt x="648" y="16"/>
                  <a:pt x="744" y="40"/>
                  <a:pt x="792" y="56"/>
                </a:cubicBezTo>
                <a:cubicBezTo>
                  <a:pt x="840" y="72"/>
                  <a:pt x="864" y="80"/>
                  <a:pt x="888" y="104"/>
                </a:cubicBezTo>
                <a:cubicBezTo>
                  <a:pt x="912" y="128"/>
                  <a:pt x="944" y="184"/>
                  <a:pt x="936" y="200"/>
                </a:cubicBezTo>
                <a:cubicBezTo>
                  <a:pt x="928" y="216"/>
                  <a:pt x="880" y="200"/>
                  <a:pt x="840" y="200"/>
                </a:cubicBezTo>
                <a:cubicBezTo>
                  <a:pt x="800" y="200"/>
                  <a:pt x="728" y="208"/>
                  <a:pt x="696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2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4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5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46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2347" name="Group 11"/>
          <p:cNvGrpSpPr>
            <a:grpSpLocks/>
          </p:cNvGrpSpPr>
          <p:nvPr/>
        </p:nvGrpSpPr>
        <p:grpSpPr bwMode="auto">
          <a:xfrm rot="4989331">
            <a:off x="2141537" y="1989138"/>
            <a:ext cx="2822575" cy="971550"/>
            <a:chOff x="2495" y="2329"/>
            <a:chExt cx="1778" cy="612"/>
          </a:xfrm>
        </p:grpSpPr>
        <p:sp>
          <p:nvSpPr>
            <p:cNvPr id="142375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2376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8001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2352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3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4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800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800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2357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58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9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0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1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2362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63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8014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2365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66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2367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8018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8019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2370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1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2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3" name="Line 39"/>
          <p:cNvSpPr>
            <a:spLocks noChangeShapeType="1"/>
          </p:cNvSpPr>
          <p:nvPr/>
        </p:nvSpPr>
        <p:spPr bwMode="auto">
          <a:xfrm flipV="1">
            <a:off x="3048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4" name="Freeform 40"/>
          <p:cNvSpPr>
            <a:spLocks/>
          </p:cNvSpPr>
          <p:nvPr/>
        </p:nvSpPr>
        <p:spPr bwMode="auto">
          <a:xfrm>
            <a:off x="228600" y="215900"/>
            <a:ext cx="2628900" cy="1841500"/>
          </a:xfrm>
          <a:custGeom>
            <a:avLst/>
            <a:gdLst>
              <a:gd name="T0" fmla="*/ 0 w 1656"/>
              <a:gd name="T1" fmla="*/ 1841500 h 1160"/>
              <a:gd name="T2" fmla="*/ 76200 w 1656"/>
              <a:gd name="T3" fmla="*/ 1536700 h 1160"/>
              <a:gd name="T4" fmla="*/ 228600 w 1656"/>
              <a:gd name="T5" fmla="*/ 1155700 h 1160"/>
              <a:gd name="T6" fmla="*/ 304800 w 1656"/>
              <a:gd name="T7" fmla="*/ 850900 h 1160"/>
              <a:gd name="T8" fmla="*/ 533400 w 1656"/>
              <a:gd name="T9" fmla="*/ 469900 h 1160"/>
              <a:gd name="T10" fmla="*/ 685800 w 1656"/>
              <a:gd name="T11" fmla="*/ 241300 h 1160"/>
              <a:gd name="T12" fmla="*/ 914400 w 1656"/>
              <a:gd name="T13" fmla="*/ 88900 h 1160"/>
              <a:gd name="T14" fmla="*/ 1371600 w 1656"/>
              <a:gd name="T15" fmla="*/ 12700 h 1160"/>
              <a:gd name="T16" fmla="*/ 1600200 w 1656"/>
              <a:gd name="T17" fmla="*/ 12700 h 1160"/>
              <a:gd name="T18" fmla="*/ 1905000 w 1656"/>
              <a:gd name="T19" fmla="*/ 88900 h 1160"/>
              <a:gd name="T20" fmla="*/ 2133600 w 1656"/>
              <a:gd name="T21" fmla="*/ 165100 h 1160"/>
              <a:gd name="T22" fmla="*/ 2209800 w 1656"/>
              <a:gd name="T23" fmla="*/ 317500 h 1160"/>
              <a:gd name="T24" fmla="*/ 2286000 w 1656"/>
              <a:gd name="T25" fmla="*/ 546100 h 1160"/>
              <a:gd name="T26" fmla="*/ 2362200 w 1656"/>
              <a:gd name="T27" fmla="*/ 698500 h 1160"/>
              <a:gd name="T28" fmla="*/ 2590800 w 1656"/>
              <a:gd name="T29" fmla="*/ 1003300 h 1160"/>
              <a:gd name="T30" fmla="*/ 2590800 w 1656"/>
              <a:gd name="T31" fmla="*/ 850900 h 1160"/>
              <a:gd name="T32" fmla="*/ 2590800 w 1656"/>
              <a:gd name="T33" fmla="*/ 698500 h 1160"/>
              <a:gd name="T34" fmla="*/ 2590800 w 1656"/>
              <a:gd name="T35" fmla="*/ 546100 h 116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656" h="1160">
                <a:moveTo>
                  <a:pt x="0" y="1160"/>
                </a:moveTo>
                <a:cubicBezTo>
                  <a:pt x="12" y="1100"/>
                  <a:pt x="24" y="1040"/>
                  <a:pt x="48" y="968"/>
                </a:cubicBezTo>
                <a:cubicBezTo>
                  <a:pt x="72" y="896"/>
                  <a:pt x="120" y="800"/>
                  <a:pt x="144" y="728"/>
                </a:cubicBezTo>
                <a:cubicBezTo>
                  <a:pt x="168" y="656"/>
                  <a:pt x="160" y="608"/>
                  <a:pt x="192" y="536"/>
                </a:cubicBezTo>
                <a:cubicBezTo>
                  <a:pt x="224" y="464"/>
                  <a:pt x="296" y="360"/>
                  <a:pt x="336" y="296"/>
                </a:cubicBezTo>
                <a:cubicBezTo>
                  <a:pt x="376" y="232"/>
                  <a:pt x="392" y="192"/>
                  <a:pt x="432" y="152"/>
                </a:cubicBezTo>
                <a:cubicBezTo>
                  <a:pt x="472" y="112"/>
                  <a:pt x="504" y="80"/>
                  <a:pt x="576" y="56"/>
                </a:cubicBezTo>
                <a:cubicBezTo>
                  <a:pt x="648" y="32"/>
                  <a:pt x="792" y="16"/>
                  <a:pt x="864" y="8"/>
                </a:cubicBezTo>
                <a:cubicBezTo>
                  <a:pt x="936" y="0"/>
                  <a:pt x="952" y="0"/>
                  <a:pt x="1008" y="8"/>
                </a:cubicBezTo>
                <a:cubicBezTo>
                  <a:pt x="1064" y="16"/>
                  <a:pt x="1144" y="40"/>
                  <a:pt x="1200" y="56"/>
                </a:cubicBezTo>
                <a:cubicBezTo>
                  <a:pt x="1256" y="72"/>
                  <a:pt x="1312" y="80"/>
                  <a:pt x="1344" y="104"/>
                </a:cubicBezTo>
                <a:cubicBezTo>
                  <a:pt x="1376" y="128"/>
                  <a:pt x="1376" y="160"/>
                  <a:pt x="1392" y="200"/>
                </a:cubicBezTo>
                <a:cubicBezTo>
                  <a:pt x="1408" y="240"/>
                  <a:pt x="1424" y="304"/>
                  <a:pt x="1440" y="344"/>
                </a:cubicBezTo>
                <a:cubicBezTo>
                  <a:pt x="1456" y="384"/>
                  <a:pt x="1456" y="392"/>
                  <a:pt x="1488" y="440"/>
                </a:cubicBezTo>
                <a:cubicBezTo>
                  <a:pt x="1520" y="488"/>
                  <a:pt x="1608" y="616"/>
                  <a:pt x="1632" y="632"/>
                </a:cubicBezTo>
                <a:cubicBezTo>
                  <a:pt x="1656" y="648"/>
                  <a:pt x="1632" y="568"/>
                  <a:pt x="1632" y="536"/>
                </a:cubicBezTo>
                <a:cubicBezTo>
                  <a:pt x="1632" y="504"/>
                  <a:pt x="1632" y="472"/>
                  <a:pt x="1632" y="440"/>
                </a:cubicBezTo>
                <a:cubicBezTo>
                  <a:pt x="1632" y="408"/>
                  <a:pt x="1632" y="376"/>
                  <a:pt x="1632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8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69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3371" name="Group 11"/>
          <p:cNvGrpSpPr>
            <a:grpSpLocks/>
          </p:cNvGrpSpPr>
          <p:nvPr/>
        </p:nvGrpSpPr>
        <p:grpSpPr bwMode="auto">
          <a:xfrm rot="9123040">
            <a:off x="1444625" y="3055938"/>
            <a:ext cx="2822575" cy="971550"/>
            <a:chOff x="2495" y="2329"/>
            <a:chExt cx="1778" cy="612"/>
          </a:xfrm>
        </p:grpSpPr>
        <p:sp>
          <p:nvSpPr>
            <p:cNvPr id="143399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3400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9022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99023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9024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99025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3376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7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8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902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9903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3381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82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3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4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035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3386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7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038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3389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90" name="Rectangle 32"/>
          <p:cNvSpPr>
            <a:spLocks noChangeArrowheads="1"/>
          </p:cNvSpPr>
          <p:nvPr/>
        </p:nvSpPr>
        <p:spPr bwMode="auto">
          <a:xfrm rot="5400000">
            <a:off x="1215231" y="22899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391" name="Rectangle 33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9042" name="Text Box 3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99043" name="Text Box 3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3394" name="Line 36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5" name="Line 3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6" name="Line 38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7" name="Line 39"/>
          <p:cNvSpPr>
            <a:spLocks noChangeShapeType="1"/>
          </p:cNvSpPr>
          <p:nvPr/>
        </p:nvSpPr>
        <p:spPr bwMode="auto">
          <a:xfrm flipV="1">
            <a:off x="3048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8" name="Freeform 40"/>
          <p:cNvSpPr>
            <a:spLocks/>
          </p:cNvSpPr>
          <p:nvPr/>
        </p:nvSpPr>
        <p:spPr bwMode="auto">
          <a:xfrm>
            <a:off x="228600" y="762000"/>
            <a:ext cx="3619500" cy="1841500"/>
          </a:xfrm>
          <a:custGeom>
            <a:avLst/>
            <a:gdLst>
              <a:gd name="T0" fmla="*/ 0 w 2280"/>
              <a:gd name="T1" fmla="*/ 1295400 h 1160"/>
              <a:gd name="T2" fmla="*/ 76200 w 2280"/>
              <a:gd name="T3" fmla="*/ 990600 h 1160"/>
              <a:gd name="T4" fmla="*/ 152400 w 2280"/>
              <a:gd name="T5" fmla="*/ 838200 h 1160"/>
              <a:gd name="T6" fmla="*/ 381000 w 2280"/>
              <a:gd name="T7" fmla="*/ 533400 h 1160"/>
              <a:gd name="T8" fmla="*/ 685800 w 2280"/>
              <a:gd name="T9" fmla="*/ 381000 h 1160"/>
              <a:gd name="T10" fmla="*/ 1066800 w 2280"/>
              <a:gd name="T11" fmla="*/ 228600 h 1160"/>
              <a:gd name="T12" fmla="*/ 1295400 w 2280"/>
              <a:gd name="T13" fmla="*/ 76200 h 1160"/>
              <a:gd name="T14" fmla="*/ 1600200 w 2280"/>
              <a:gd name="T15" fmla="*/ 76200 h 1160"/>
              <a:gd name="T16" fmla="*/ 1905000 w 2280"/>
              <a:gd name="T17" fmla="*/ 0 h 1160"/>
              <a:gd name="T18" fmla="*/ 2209800 w 2280"/>
              <a:gd name="T19" fmla="*/ 76200 h 1160"/>
              <a:gd name="T20" fmla="*/ 2590800 w 2280"/>
              <a:gd name="T21" fmla="*/ 228600 h 1160"/>
              <a:gd name="T22" fmla="*/ 2895600 w 2280"/>
              <a:gd name="T23" fmla="*/ 304800 h 1160"/>
              <a:gd name="T24" fmla="*/ 3048000 w 2280"/>
              <a:gd name="T25" fmla="*/ 533400 h 1160"/>
              <a:gd name="T26" fmla="*/ 3124200 w 2280"/>
              <a:gd name="T27" fmla="*/ 685800 h 1160"/>
              <a:gd name="T28" fmla="*/ 3200400 w 2280"/>
              <a:gd name="T29" fmla="*/ 990600 h 1160"/>
              <a:gd name="T30" fmla="*/ 3276600 w 2280"/>
              <a:gd name="T31" fmla="*/ 1219200 h 1160"/>
              <a:gd name="T32" fmla="*/ 3352800 w 2280"/>
              <a:gd name="T33" fmla="*/ 1371600 h 1160"/>
              <a:gd name="T34" fmla="*/ 3352800 w 2280"/>
              <a:gd name="T35" fmla="*/ 1600200 h 1160"/>
              <a:gd name="T36" fmla="*/ 3352800 w 2280"/>
              <a:gd name="T37" fmla="*/ 1752600 h 1160"/>
              <a:gd name="T38" fmla="*/ 3581400 w 2280"/>
              <a:gd name="T39" fmla="*/ 1828800 h 1160"/>
              <a:gd name="T40" fmla="*/ 3581400 w 2280"/>
              <a:gd name="T41" fmla="*/ 1676400 h 1160"/>
              <a:gd name="T42" fmla="*/ 3581400 w 2280"/>
              <a:gd name="T43" fmla="*/ 1524000 h 1160"/>
              <a:gd name="T44" fmla="*/ 3581400 w 2280"/>
              <a:gd name="T45" fmla="*/ 1295400 h 1160"/>
              <a:gd name="T46" fmla="*/ 3505200 w 2280"/>
              <a:gd name="T47" fmla="*/ 1143000 h 11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280" h="1160">
                <a:moveTo>
                  <a:pt x="0" y="816"/>
                </a:moveTo>
                <a:cubicBezTo>
                  <a:pt x="16" y="744"/>
                  <a:pt x="32" y="672"/>
                  <a:pt x="48" y="624"/>
                </a:cubicBezTo>
                <a:cubicBezTo>
                  <a:pt x="64" y="576"/>
                  <a:pt x="64" y="576"/>
                  <a:pt x="96" y="528"/>
                </a:cubicBezTo>
                <a:cubicBezTo>
                  <a:pt x="128" y="480"/>
                  <a:pt x="184" y="384"/>
                  <a:pt x="240" y="336"/>
                </a:cubicBezTo>
                <a:cubicBezTo>
                  <a:pt x="296" y="288"/>
                  <a:pt x="360" y="272"/>
                  <a:pt x="432" y="240"/>
                </a:cubicBezTo>
                <a:cubicBezTo>
                  <a:pt x="504" y="208"/>
                  <a:pt x="608" y="176"/>
                  <a:pt x="672" y="144"/>
                </a:cubicBezTo>
                <a:cubicBezTo>
                  <a:pt x="736" y="112"/>
                  <a:pt x="760" y="64"/>
                  <a:pt x="816" y="48"/>
                </a:cubicBezTo>
                <a:cubicBezTo>
                  <a:pt x="872" y="32"/>
                  <a:pt x="944" y="56"/>
                  <a:pt x="1008" y="48"/>
                </a:cubicBezTo>
                <a:cubicBezTo>
                  <a:pt x="1072" y="40"/>
                  <a:pt x="1136" y="0"/>
                  <a:pt x="1200" y="0"/>
                </a:cubicBezTo>
                <a:cubicBezTo>
                  <a:pt x="1264" y="0"/>
                  <a:pt x="1320" y="24"/>
                  <a:pt x="1392" y="48"/>
                </a:cubicBezTo>
                <a:cubicBezTo>
                  <a:pt x="1464" y="72"/>
                  <a:pt x="1560" y="120"/>
                  <a:pt x="1632" y="144"/>
                </a:cubicBezTo>
                <a:cubicBezTo>
                  <a:pt x="1704" y="168"/>
                  <a:pt x="1776" y="160"/>
                  <a:pt x="1824" y="192"/>
                </a:cubicBezTo>
                <a:cubicBezTo>
                  <a:pt x="1872" y="224"/>
                  <a:pt x="1896" y="296"/>
                  <a:pt x="1920" y="336"/>
                </a:cubicBezTo>
                <a:cubicBezTo>
                  <a:pt x="1944" y="376"/>
                  <a:pt x="1952" y="384"/>
                  <a:pt x="1968" y="432"/>
                </a:cubicBezTo>
                <a:cubicBezTo>
                  <a:pt x="1984" y="480"/>
                  <a:pt x="2000" y="568"/>
                  <a:pt x="2016" y="624"/>
                </a:cubicBezTo>
                <a:cubicBezTo>
                  <a:pt x="2032" y="680"/>
                  <a:pt x="2048" y="728"/>
                  <a:pt x="2064" y="768"/>
                </a:cubicBezTo>
                <a:cubicBezTo>
                  <a:pt x="2080" y="808"/>
                  <a:pt x="2104" y="824"/>
                  <a:pt x="2112" y="864"/>
                </a:cubicBezTo>
                <a:cubicBezTo>
                  <a:pt x="2120" y="904"/>
                  <a:pt x="2112" y="968"/>
                  <a:pt x="2112" y="1008"/>
                </a:cubicBezTo>
                <a:cubicBezTo>
                  <a:pt x="2112" y="1048"/>
                  <a:pt x="2088" y="1080"/>
                  <a:pt x="2112" y="1104"/>
                </a:cubicBezTo>
                <a:cubicBezTo>
                  <a:pt x="2136" y="1128"/>
                  <a:pt x="2232" y="1160"/>
                  <a:pt x="2256" y="1152"/>
                </a:cubicBezTo>
                <a:cubicBezTo>
                  <a:pt x="2280" y="1144"/>
                  <a:pt x="2256" y="1088"/>
                  <a:pt x="2256" y="1056"/>
                </a:cubicBezTo>
                <a:cubicBezTo>
                  <a:pt x="2256" y="1024"/>
                  <a:pt x="2256" y="1000"/>
                  <a:pt x="2256" y="960"/>
                </a:cubicBezTo>
                <a:cubicBezTo>
                  <a:pt x="2256" y="920"/>
                  <a:pt x="2264" y="856"/>
                  <a:pt x="2256" y="816"/>
                </a:cubicBezTo>
                <a:cubicBezTo>
                  <a:pt x="2248" y="776"/>
                  <a:pt x="2228" y="748"/>
                  <a:pt x="220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87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89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90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92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93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394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4395" name="Group 11"/>
          <p:cNvGrpSpPr>
            <a:grpSpLocks/>
          </p:cNvGrpSpPr>
          <p:nvPr/>
        </p:nvGrpSpPr>
        <p:grpSpPr bwMode="auto">
          <a:xfrm rot="-6867517">
            <a:off x="1284287" y="2830513"/>
            <a:ext cx="2822575" cy="971550"/>
            <a:chOff x="2495" y="2329"/>
            <a:chExt cx="1778" cy="612"/>
          </a:xfrm>
        </p:grpSpPr>
        <p:sp>
          <p:nvSpPr>
            <p:cNvPr id="144423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4424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00046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0047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0048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00049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4400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1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2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005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4405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406" name="Line 24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7" name="Line 2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08" name="Line 2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59" name="Text Box 27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4410" name="Line 28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11" name="Line 29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0062" name="Text Box 3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4413" name="Oval 31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4414" name="Rectangle 32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0065" name="Text Box 3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0066" name="Text Box 3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4417" name="Line 35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18" name="Line 36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19" name="Line 37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0" name="Line 38"/>
          <p:cNvSpPr>
            <a:spLocks noChangeShapeType="1"/>
          </p:cNvSpPr>
          <p:nvPr/>
        </p:nvSpPr>
        <p:spPr bwMode="auto">
          <a:xfrm flipV="1">
            <a:off x="3048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1" name="Freeform 39"/>
          <p:cNvSpPr>
            <a:spLocks/>
          </p:cNvSpPr>
          <p:nvPr/>
        </p:nvSpPr>
        <p:spPr bwMode="auto">
          <a:xfrm>
            <a:off x="304800" y="1206500"/>
            <a:ext cx="3429000" cy="3060700"/>
          </a:xfrm>
          <a:custGeom>
            <a:avLst/>
            <a:gdLst>
              <a:gd name="T0" fmla="*/ 0 w 2160"/>
              <a:gd name="T1" fmla="*/ 850900 h 1928"/>
              <a:gd name="T2" fmla="*/ 152400 w 2160"/>
              <a:gd name="T3" fmla="*/ 546100 h 1928"/>
              <a:gd name="T4" fmla="*/ 304800 w 2160"/>
              <a:gd name="T5" fmla="*/ 393700 h 1928"/>
              <a:gd name="T6" fmla="*/ 457200 w 2160"/>
              <a:gd name="T7" fmla="*/ 317500 h 1928"/>
              <a:gd name="T8" fmla="*/ 762000 w 2160"/>
              <a:gd name="T9" fmla="*/ 88900 h 1928"/>
              <a:gd name="T10" fmla="*/ 1295400 w 2160"/>
              <a:gd name="T11" fmla="*/ 12700 h 1928"/>
              <a:gd name="T12" fmla="*/ 1676400 w 2160"/>
              <a:gd name="T13" fmla="*/ 12700 h 1928"/>
              <a:gd name="T14" fmla="*/ 2209800 w 2160"/>
              <a:gd name="T15" fmla="*/ 88900 h 1928"/>
              <a:gd name="T16" fmla="*/ 2667000 w 2160"/>
              <a:gd name="T17" fmla="*/ 317500 h 1928"/>
              <a:gd name="T18" fmla="*/ 2819400 w 2160"/>
              <a:gd name="T19" fmla="*/ 546100 h 1928"/>
              <a:gd name="T20" fmla="*/ 3048000 w 2160"/>
              <a:gd name="T21" fmla="*/ 850900 h 1928"/>
              <a:gd name="T22" fmla="*/ 3200400 w 2160"/>
              <a:gd name="T23" fmla="*/ 1231900 h 1928"/>
              <a:gd name="T24" fmla="*/ 3276600 w 2160"/>
              <a:gd name="T25" fmla="*/ 1612900 h 1928"/>
              <a:gd name="T26" fmla="*/ 3276600 w 2160"/>
              <a:gd name="T27" fmla="*/ 2070100 h 1928"/>
              <a:gd name="T28" fmla="*/ 3276600 w 2160"/>
              <a:gd name="T29" fmla="*/ 2527300 h 1928"/>
              <a:gd name="T30" fmla="*/ 3352800 w 2160"/>
              <a:gd name="T31" fmla="*/ 2755900 h 1928"/>
              <a:gd name="T32" fmla="*/ 3352800 w 2160"/>
              <a:gd name="T33" fmla="*/ 2908300 h 1928"/>
              <a:gd name="T34" fmla="*/ 3429000 w 2160"/>
              <a:gd name="T35" fmla="*/ 3060700 h 192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160" h="1928">
                <a:moveTo>
                  <a:pt x="0" y="536"/>
                </a:moveTo>
                <a:cubicBezTo>
                  <a:pt x="32" y="464"/>
                  <a:pt x="64" y="392"/>
                  <a:pt x="96" y="344"/>
                </a:cubicBezTo>
                <a:cubicBezTo>
                  <a:pt x="128" y="296"/>
                  <a:pt x="160" y="272"/>
                  <a:pt x="192" y="248"/>
                </a:cubicBezTo>
                <a:cubicBezTo>
                  <a:pt x="224" y="224"/>
                  <a:pt x="240" y="232"/>
                  <a:pt x="288" y="200"/>
                </a:cubicBezTo>
                <a:cubicBezTo>
                  <a:pt x="336" y="168"/>
                  <a:pt x="392" y="88"/>
                  <a:pt x="480" y="56"/>
                </a:cubicBezTo>
                <a:cubicBezTo>
                  <a:pt x="568" y="24"/>
                  <a:pt x="720" y="16"/>
                  <a:pt x="816" y="8"/>
                </a:cubicBezTo>
                <a:cubicBezTo>
                  <a:pt x="912" y="0"/>
                  <a:pt x="960" y="0"/>
                  <a:pt x="1056" y="8"/>
                </a:cubicBezTo>
                <a:cubicBezTo>
                  <a:pt x="1152" y="16"/>
                  <a:pt x="1288" y="24"/>
                  <a:pt x="1392" y="56"/>
                </a:cubicBezTo>
                <a:cubicBezTo>
                  <a:pt x="1496" y="88"/>
                  <a:pt x="1616" y="152"/>
                  <a:pt x="1680" y="200"/>
                </a:cubicBezTo>
                <a:cubicBezTo>
                  <a:pt x="1744" y="248"/>
                  <a:pt x="1736" y="288"/>
                  <a:pt x="1776" y="344"/>
                </a:cubicBezTo>
                <a:cubicBezTo>
                  <a:pt x="1816" y="400"/>
                  <a:pt x="1880" y="464"/>
                  <a:pt x="1920" y="536"/>
                </a:cubicBezTo>
                <a:cubicBezTo>
                  <a:pt x="1960" y="608"/>
                  <a:pt x="1992" y="696"/>
                  <a:pt x="2016" y="776"/>
                </a:cubicBezTo>
                <a:cubicBezTo>
                  <a:pt x="2040" y="856"/>
                  <a:pt x="2056" y="928"/>
                  <a:pt x="2064" y="1016"/>
                </a:cubicBezTo>
                <a:cubicBezTo>
                  <a:pt x="2072" y="1104"/>
                  <a:pt x="2064" y="1208"/>
                  <a:pt x="2064" y="1304"/>
                </a:cubicBezTo>
                <a:cubicBezTo>
                  <a:pt x="2064" y="1400"/>
                  <a:pt x="2056" y="1520"/>
                  <a:pt x="2064" y="1592"/>
                </a:cubicBezTo>
                <a:cubicBezTo>
                  <a:pt x="2072" y="1664"/>
                  <a:pt x="2104" y="1696"/>
                  <a:pt x="2112" y="1736"/>
                </a:cubicBezTo>
                <a:cubicBezTo>
                  <a:pt x="2120" y="1776"/>
                  <a:pt x="2104" y="1800"/>
                  <a:pt x="2112" y="1832"/>
                </a:cubicBezTo>
                <a:cubicBezTo>
                  <a:pt x="2120" y="1864"/>
                  <a:pt x="2152" y="1912"/>
                  <a:pt x="2160" y="19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422" name="Freeform 40"/>
          <p:cNvSpPr>
            <a:spLocks/>
          </p:cNvSpPr>
          <p:nvPr/>
        </p:nvSpPr>
        <p:spPr bwMode="auto">
          <a:xfrm>
            <a:off x="3733800" y="3886200"/>
            <a:ext cx="12700" cy="381000"/>
          </a:xfrm>
          <a:custGeom>
            <a:avLst/>
            <a:gdLst>
              <a:gd name="T0" fmla="*/ 0 w 8"/>
              <a:gd name="T1" fmla="*/ 0 h 240"/>
              <a:gd name="T2" fmla="*/ 0 w 8"/>
              <a:gd name="T3" fmla="*/ 152400 h 240"/>
              <a:gd name="T4" fmla="*/ 0 w 8"/>
              <a:gd name="T5" fmla="*/ 38100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" h="240">
                <a:moveTo>
                  <a:pt x="0" y="0"/>
                </a:moveTo>
                <a:cubicBezTo>
                  <a:pt x="0" y="28"/>
                  <a:pt x="0" y="56"/>
                  <a:pt x="0" y="96"/>
                </a:cubicBezTo>
                <a:cubicBezTo>
                  <a:pt x="0" y="136"/>
                  <a:pt x="8" y="208"/>
                  <a:pt x="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6399" name="Group 15"/>
          <p:cNvGrpSpPr>
            <a:grpSpLocks/>
          </p:cNvGrpSpPr>
          <p:nvPr/>
        </p:nvGrpSpPr>
        <p:grpSpPr bwMode="auto">
          <a:xfrm rot="3415360">
            <a:off x="1893887" y="4659313"/>
            <a:ext cx="2822575" cy="971550"/>
            <a:chOff x="2495" y="2329"/>
            <a:chExt cx="1778" cy="612"/>
          </a:xfrm>
        </p:grpSpPr>
        <p:sp>
          <p:nvSpPr>
            <p:cNvPr id="1641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640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6411" name="Freeform 30"/>
          <p:cNvSpPr>
            <a:spLocks/>
          </p:cNvSpPr>
          <p:nvPr/>
        </p:nvSpPr>
        <p:spPr bwMode="auto">
          <a:xfrm>
            <a:off x="-1181100" y="2336800"/>
            <a:ext cx="5219700" cy="2019300"/>
          </a:xfrm>
          <a:custGeom>
            <a:avLst/>
            <a:gdLst>
              <a:gd name="T0" fmla="*/ 5219700 w 3288"/>
              <a:gd name="T1" fmla="*/ 482600 h 1272"/>
              <a:gd name="T2" fmla="*/ 4991100 w 3288"/>
              <a:gd name="T3" fmla="*/ 254000 h 1272"/>
              <a:gd name="T4" fmla="*/ 4610100 w 3288"/>
              <a:gd name="T5" fmla="*/ 101600 h 1272"/>
              <a:gd name="T6" fmla="*/ 4000500 w 3288"/>
              <a:gd name="T7" fmla="*/ 25400 h 1272"/>
              <a:gd name="T8" fmla="*/ 3314700 w 3288"/>
              <a:gd name="T9" fmla="*/ 25400 h 1272"/>
              <a:gd name="T10" fmla="*/ 2857500 w 3288"/>
              <a:gd name="T11" fmla="*/ 25400 h 1272"/>
              <a:gd name="T12" fmla="*/ 2400300 w 3288"/>
              <a:gd name="T13" fmla="*/ 25400 h 1272"/>
              <a:gd name="T14" fmla="*/ 1485900 w 3288"/>
              <a:gd name="T15" fmla="*/ 25400 h 1272"/>
              <a:gd name="T16" fmla="*/ 1181100 w 3288"/>
              <a:gd name="T17" fmla="*/ 177800 h 1272"/>
              <a:gd name="T18" fmla="*/ 800100 w 3288"/>
              <a:gd name="T19" fmla="*/ 330200 h 1272"/>
              <a:gd name="T20" fmla="*/ 342900 w 3288"/>
              <a:gd name="T21" fmla="*/ 558800 h 1272"/>
              <a:gd name="T22" fmla="*/ 38100 w 3288"/>
              <a:gd name="T23" fmla="*/ 1016000 h 1272"/>
              <a:gd name="T24" fmla="*/ 571500 w 3288"/>
              <a:gd name="T25" fmla="*/ 1473200 h 1272"/>
              <a:gd name="T26" fmla="*/ 952500 w 3288"/>
              <a:gd name="T27" fmla="*/ 1625600 h 1272"/>
              <a:gd name="T28" fmla="*/ 1409700 w 3288"/>
              <a:gd name="T29" fmla="*/ 1778000 h 1272"/>
              <a:gd name="T30" fmla="*/ 2019300 w 3288"/>
              <a:gd name="T31" fmla="*/ 1854200 h 1272"/>
              <a:gd name="T32" fmla="*/ 2476500 w 3288"/>
              <a:gd name="T33" fmla="*/ 1854200 h 1272"/>
              <a:gd name="T34" fmla="*/ 2705100 w 3288"/>
              <a:gd name="T35" fmla="*/ 1854200 h 1272"/>
              <a:gd name="T36" fmla="*/ 2933700 w 3288"/>
              <a:gd name="T37" fmla="*/ 1930400 h 1272"/>
              <a:gd name="T38" fmla="*/ 3086100 w 3288"/>
              <a:gd name="T39" fmla="*/ 2006600 h 1272"/>
              <a:gd name="T40" fmla="*/ 3390900 w 3288"/>
              <a:gd name="T41" fmla="*/ 2006600 h 127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88" h="1272">
                <a:moveTo>
                  <a:pt x="3288" y="304"/>
                </a:moveTo>
                <a:cubicBezTo>
                  <a:pt x="3248" y="252"/>
                  <a:pt x="3208" y="200"/>
                  <a:pt x="3144" y="160"/>
                </a:cubicBezTo>
                <a:cubicBezTo>
                  <a:pt x="3080" y="120"/>
                  <a:pt x="3008" y="88"/>
                  <a:pt x="2904" y="64"/>
                </a:cubicBezTo>
                <a:cubicBezTo>
                  <a:pt x="2800" y="40"/>
                  <a:pt x="2656" y="24"/>
                  <a:pt x="2520" y="16"/>
                </a:cubicBezTo>
                <a:cubicBezTo>
                  <a:pt x="2384" y="8"/>
                  <a:pt x="2208" y="16"/>
                  <a:pt x="2088" y="16"/>
                </a:cubicBezTo>
                <a:cubicBezTo>
                  <a:pt x="1968" y="16"/>
                  <a:pt x="1896" y="16"/>
                  <a:pt x="1800" y="16"/>
                </a:cubicBezTo>
                <a:cubicBezTo>
                  <a:pt x="1704" y="16"/>
                  <a:pt x="1656" y="16"/>
                  <a:pt x="1512" y="16"/>
                </a:cubicBezTo>
                <a:cubicBezTo>
                  <a:pt x="1368" y="16"/>
                  <a:pt x="1064" y="0"/>
                  <a:pt x="936" y="16"/>
                </a:cubicBezTo>
                <a:cubicBezTo>
                  <a:pt x="808" y="32"/>
                  <a:pt x="816" y="80"/>
                  <a:pt x="744" y="112"/>
                </a:cubicBezTo>
                <a:cubicBezTo>
                  <a:pt x="672" y="144"/>
                  <a:pt x="592" y="168"/>
                  <a:pt x="504" y="208"/>
                </a:cubicBezTo>
                <a:cubicBezTo>
                  <a:pt x="416" y="248"/>
                  <a:pt x="296" y="280"/>
                  <a:pt x="216" y="352"/>
                </a:cubicBezTo>
                <a:cubicBezTo>
                  <a:pt x="136" y="424"/>
                  <a:pt x="0" y="544"/>
                  <a:pt x="24" y="640"/>
                </a:cubicBezTo>
                <a:cubicBezTo>
                  <a:pt x="48" y="736"/>
                  <a:pt x="264" y="864"/>
                  <a:pt x="360" y="928"/>
                </a:cubicBezTo>
                <a:cubicBezTo>
                  <a:pt x="456" y="992"/>
                  <a:pt x="512" y="992"/>
                  <a:pt x="600" y="1024"/>
                </a:cubicBezTo>
                <a:cubicBezTo>
                  <a:pt x="688" y="1056"/>
                  <a:pt x="776" y="1096"/>
                  <a:pt x="888" y="1120"/>
                </a:cubicBezTo>
                <a:cubicBezTo>
                  <a:pt x="1000" y="1144"/>
                  <a:pt x="1160" y="1160"/>
                  <a:pt x="1272" y="1168"/>
                </a:cubicBezTo>
                <a:cubicBezTo>
                  <a:pt x="1384" y="1176"/>
                  <a:pt x="1488" y="1168"/>
                  <a:pt x="1560" y="1168"/>
                </a:cubicBezTo>
                <a:cubicBezTo>
                  <a:pt x="1632" y="1168"/>
                  <a:pt x="1656" y="1160"/>
                  <a:pt x="1704" y="1168"/>
                </a:cubicBezTo>
                <a:cubicBezTo>
                  <a:pt x="1752" y="1176"/>
                  <a:pt x="1808" y="1200"/>
                  <a:pt x="1848" y="1216"/>
                </a:cubicBezTo>
                <a:cubicBezTo>
                  <a:pt x="1888" y="1232"/>
                  <a:pt x="1896" y="1256"/>
                  <a:pt x="1944" y="1264"/>
                </a:cubicBezTo>
                <a:cubicBezTo>
                  <a:pt x="1992" y="1272"/>
                  <a:pt x="2064" y="1268"/>
                  <a:pt x="2136" y="1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Freeform 31"/>
          <p:cNvSpPr>
            <a:spLocks/>
          </p:cNvSpPr>
          <p:nvPr/>
        </p:nvSpPr>
        <p:spPr bwMode="auto">
          <a:xfrm>
            <a:off x="1676400" y="4343400"/>
            <a:ext cx="533400" cy="177800"/>
          </a:xfrm>
          <a:custGeom>
            <a:avLst/>
            <a:gdLst>
              <a:gd name="T0" fmla="*/ 533400 w 336"/>
              <a:gd name="T1" fmla="*/ 0 h 112"/>
              <a:gd name="T2" fmla="*/ 304800 w 336"/>
              <a:gd name="T3" fmla="*/ 152400 h 112"/>
              <a:gd name="T4" fmla="*/ 152400 w 336"/>
              <a:gd name="T5" fmla="*/ 152400 h 112"/>
              <a:gd name="T6" fmla="*/ 0 w 336"/>
              <a:gd name="T7" fmla="*/ 1524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84" y="40"/>
                  <a:pt x="232" y="80"/>
                  <a:pt x="192" y="96"/>
                </a:cubicBezTo>
                <a:cubicBezTo>
                  <a:pt x="152" y="112"/>
                  <a:pt x="128" y="96"/>
                  <a:pt x="96" y="96"/>
                </a:cubicBezTo>
                <a:cubicBezTo>
                  <a:pt x="64" y="96"/>
                  <a:pt x="16" y="9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1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7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45419" name="Group 11"/>
          <p:cNvGrpSpPr>
            <a:grpSpLocks/>
          </p:cNvGrpSpPr>
          <p:nvPr/>
        </p:nvGrpSpPr>
        <p:grpSpPr bwMode="auto">
          <a:xfrm rot="-7834717">
            <a:off x="-352425" y="1998663"/>
            <a:ext cx="2822575" cy="971550"/>
            <a:chOff x="2495" y="2329"/>
            <a:chExt cx="1778" cy="612"/>
          </a:xfrm>
        </p:grpSpPr>
        <p:sp>
          <p:nvSpPr>
            <p:cNvPr id="145447" name="AutoShape 12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5448" name="Oval 13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01070" name="Text Box 14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5424" name="Line 1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5" name="Line 1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26" name="Rectangle 20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107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107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5429" name="Oval 23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30" name="Line 2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31" name="Line 25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082" name="Text Box 26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5433" name="Line 27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34" name="Line 28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085" name="Text Box 2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5436" name="Oval 30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37" name="Rectangle 31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1088" name="Text Box 3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1089" name="Text Box 3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5440" name="Line 34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1" name="Line 35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2" name="Line 36"/>
          <p:cNvSpPr>
            <a:spLocks noChangeShapeType="1"/>
          </p:cNvSpPr>
          <p:nvPr/>
        </p:nvSpPr>
        <p:spPr bwMode="auto">
          <a:xfrm flipV="1">
            <a:off x="304800" y="2057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3" name="Rectangle 37"/>
          <p:cNvSpPr>
            <a:spLocks noChangeArrowheads="1"/>
          </p:cNvSpPr>
          <p:nvPr/>
        </p:nvSpPr>
        <p:spPr bwMode="auto">
          <a:xfrm>
            <a:off x="0" y="1905000"/>
            <a:ext cx="381000" cy="11430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5444" name="Line 38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5" name="Line 39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46" name="Freeform 40"/>
          <p:cNvSpPr>
            <a:spLocks/>
          </p:cNvSpPr>
          <p:nvPr/>
        </p:nvSpPr>
        <p:spPr bwMode="auto">
          <a:xfrm>
            <a:off x="355600" y="1104900"/>
            <a:ext cx="2095500" cy="2108200"/>
          </a:xfrm>
          <a:custGeom>
            <a:avLst/>
            <a:gdLst>
              <a:gd name="T0" fmla="*/ 25400 w 1320"/>
              <a:gd name="T1" fmla="*/ 952500 h 1328"/>
              <a:gd name="T2" fmla="*/ 25400 w 1320"/>
              <a:gd name="T3" fmla="*/ 800100 h 1328"/>
              <a:gd name="T4" fmla="*/ 177800 w 1320"/>
              <a:gd name="T5" fmla="*/ 495300 h 1328"/>
              <a:gd name="T6" fmla="*/ 330200 w 1320"/>
              <a:gd name="T7" fmla="*/ 266700 h 1328"/>
              <a:gd name="T8" fmla="*/ 711200 w 1320"/>
              <a:gd name="T9" fmla="*/ 38100 h 1328"/>
              <a:gd name="T10" fmla="*/ 1092200 w 1320"/>
              <a:gd name="T11" fmla="*/ 38100 h 1328"/>
              <a:gd name="T12" fmla="*/ 1397000 w 1320"/>
              <a:gd name="T13" fmla="*/ 114300 h 1328"/>
              <a:gd name="T14" fmla="*/ 1701800 w 1320"/>
              <a:gd name="T15" fmla="*/ 342900 h 1328"/>
              <a:gd name="T16" fmla="*/ 1930400 w 1320"/>
              <a:gd name="T17" fmla="*/ 571500 h 1328"/>
              <a:gd name="T18" fmla="*/ 2006600 w 1320"/>
              <a:gd name="T19" fmla="*/ 800100 h 1328"/>
              <a:gd name="T20" fmla="*/ 2082800 w 1320"/>
              <a:gd name="T21" fmla="*/ 1104900 h 1328"/>
              <a:gd name="T22" fmla="*/ 2082800 w 1320"/>
              <a:gd name="T23" fmla="*/ 1485900 h 1328"/>
              <a:gd name="T24" fmla="*/ 2006600 w 1320"/>
              <a:gd name="T25" fmla="*/ 1866900 h 1328"/>
              <a:gd name="T26" fmla="*/ 1854200 w 1320"/>
              <a:gd name="T27" fmla="*/ 1943100 h 1328"/>
              <a:gd name="T28" fmla="*/ 1778000 w 1320"/>
              <a:gd name="T29" fmla="*/ 2095500 h 1328"/>
              <a:gd name="T30" fmla="*/ 1625600 w 1320"/>
              <a:gd name="T31" fmla="*/ 1866900 h 1328"/>
              <a:gd name="T32" fmla="*/ 1549400 w 1320"/>
              <a:gd name="T33" fmla="*/ 1638300 h 13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320" h="1328">
                <a:moveTo>
                  <a:pt x="16" y="600"/>
                </a:moveTo>
                <a:cubicBezTo>
                  <a:pt x="8" y="576"/>
                  <a:pt x="0" y="552"/>
                  <a:pt x="16" y="504"/>
                </a:cubicBezTo>
                <a:cubicBezTo>
                  <a:pt x="32" y="456"/>
                  <a:pt x="80" y="368"/>
                  <a:pt x="112" y="312"/>
                </a:cubicBezTo>
                <a:cubicBezTo>
                  <a:pt x="144" y="256"/>
                  <a:pt x="152" y="216"/>
                  <a:pt x="208" y="168"/>
                </a:cubicBezTo>
                <a:cubicBezTo>
                  <a:pt x="264" y="120"/>
                  <a:pt x="368" y="48"/>
                  <a:pt x="448" y="24"/>
                </a:cubicBezTo>
                <a:cubicBezTo>
                  <a:pt x="528" y="0"/>
                  <a:pt x="616" y="16"/>
                  <a:pt x="688" y="24"/>
                </a:cubicBezTo>
                <a:cubicBezTo>
                  <a:pt x="760" y="32"/>
                  <a:pt x="816" y="40"/>
                  <a:pt x="880" y="72"/>
                </a:cubicBezTo>
                <a:cubicBezTo>
                  <a:pt x="944" y="104"/>
                  <a:pt x="1016" y="168"/>
                  <a:pt x="1072" y="216"/>
                </a:cubicBezTo>
                <a:cubicBezTo>
                  <a:pt x="1128" y="264"/>
                  <a:pt x="1184" y="312"/>
                  <a:pt x="1216" y="360"/>
                </a:cubicBezTo>
                <a:cubicBezTo>
                  <a:pt x="1248" y="408"/>
                  <a:pt x="1248" y="448"/>
                  <a:pt x="1264" y="504"/>
                </a:cubicBezTo>
                <a:cubicBezTo>
                  <a:pt x="1280" y="560"/>
                  <a:pt x="1304" y="624"/>
                  <a:pt x="1312" y="696"/>
                </a:cubicBezTo>
                <a:cubicBezTo>
                  <a:pt x="1320" y="768"/>
                  <a:pt x="1320" y="856"/>
                  <a:pt x="1312" y="936"/>
                </a:cubicBezTo>
                <a:cubicBezTo>
                  <a:pt x="1304" y="1016"/>
                  <a:pt x="1288" y="1128"/>
                  <a:pt x="1264" y="1176"/>
                </a:cubicBezTo>
                <a:cubicBezTo>
                  <a:pt x="1240" y="1224"/>
                  <a:pt x="1192" y="1200"/>
                  <a:pt x="1168" y="1224"/>
                </a:cubicBezTo>
                <a:cubicBezTo>
                  <a:pt x="1144" y="1248"/>
                  <a:pt x="1144" y="1328"/>
                  <a:pt x="1120" y="1320"/>
                </a:cubicBezTo>
                <a:cubicBezTo>
                  <a:pt x="1096" y="1312"/>
                  <a:pt x="1048" y="1224"/>
                  <a:pt x="1024" y="1176"/>
                </a:cubicBezTo>
                <a:cubicBezTo>
                  <a:pt x="1000" y="1128"/>
                  <a:pt x="988" y="1080"/>
                  <a:pt x="976" y="10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35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36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40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2091" name="Text Box 1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2092" name="Text Box 12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2093" name="Text Box 13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02094" name="Text Box 14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9" name="Rectangle 17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2098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2099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6452" name="Oval 20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53" name="Line 2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54" name="Line 2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0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6456" name="Line 2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57" name="Line 2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06" name="Text Box 2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6459" name="Oval 27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60" name="Rectangle 28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2109" name="Text Box 2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2110" name="Text Box 30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6463" name="Line 31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4" name="Line 32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5" name="Line 33"/>
          <p:cNvSpPr>
            <a:spLocks noChangeShapeType="1"/>
          </p:cNvSpPr>
          <p:nvPr/>
        </p:nvSpPr>
        <p:spPr bwMode="auto">
          <a:xfrm flipV="1">
            <a:off x="304800" y="2057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6" name="Rectangle 34"/>
          <p:cNvSpPr>
            <a:spLocks noChangeArrowheads="1"/>
          </p:cNvSpPr>
          <p:nvPr/>
        </p:nvSpPr>
        <p:spPr bwMode="auto">
          <a:xfrm>
            <a:off x="0" y="1905000"/>
            <a:ext cx="381000" cy="11430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6467" name="Line 35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8" name="Line 36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69" name="Freeform 37"/>
          <p:cNvSpPr>
            <a:spLocks/>
          </p:cNvSpPr>
          <p:nvPr/>
        </p:nvSpPr>
        <p:spPr bwMode="auto">
          <a:xfrm>
            <a:off x="304800" y="1524000"/>
            <a:ext cx="1612900" cy="1371600"/>
          </a:xfrm>
          <a:custGeom>
            <a:avLst/>
            <a:gdLst>
              <a:gd name="T0" fmla="*/ 0 w 1016"/>
              <a:gd name="T1" fmla="*/ 533400 h 864"/>
              <a:gd name="T2" fmla="*/ 76200 w 1016"/>
              <a:gd name="T3" fmla="*/ 304800 h 864"/>
              <a:gd name="T4" fmla="*/ 228600 w 1016"/>
              <a:gd name="T5" fmla="*/ 152400 h 864"/>
              <a:gd name="T6" fmla="*/ 609600 w 1016"/>
              <a:gd name="T7" fmla="*/ 76200 h 864"/>
              <a:gd name="T8" fmla="*/ 838200 w 1016"/>
              <a:gd name="T9" fmla="*/ 0 h 864"/>
              <a:gd name="T10" fmla="*/ 1295400 w 1016"/>
              <a:gd name="T11" fmla="*/ 76200 h 864"/>
              <a:gd name="T12" fmla="*/ 1524000 w 1016"/>
              <a:gd name="T13" fmla="*/ 228600 h 864"/>
              <a:gd name="T14" fmla="*/ 1600200 w 1016"/>
              <a:gd name="T15" fmla="*/ 457200 h 864"/>
              <a:gd name="T16" fmla="*/ 1600200 w 1016"/>
              <a:gd name="T17" fmla="*/ 838200 h 864"/>
              <a:gd name="T18" fmla="*/ 1524000 w 1016"/>
              <a:gd name="T19" fmla="*/ 1066800 h 864"/>
              <a:gd name="T20" fmla="*/ 1371600 w 1016"/>
              <a:gd name="T21" fmla="*/ 1219200 h 864"/>
              <a:gd name="T22" fmla="*/ 1219200 w 1016"/>
              <a:gd name="T23" fmla="*/ 1295400 h 864"/>
              <a:gd name="T24" fmla="*/ 1066800 w 1016"/>
              <a:gd name="T25" fmla="*/ 1371600 h 864"/>
              <a:gd name="T26" fmla="*/ 914400 w 1016"/>
              <a:gd name="T27" fmla="*/ 1295400 h 86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16" h="864">
                <a:moveTo>
                  <a:pt x="0" y="336"/>
                </a:moveTo>
                <a:cubicBezTo>
                  <a:pt x="12" y="284"/>
                  <a:pt x="24" y="232"/>
                  <a:pt x="48" y="192"/>
                </a:cubicBezTo>
                <a:cubicBezTo>
                  <a:pt x="72" y="152"/>
                  <a:pt x="88" y="120"/>
                  <a:pt x="144" y="96"/>
                </a:cubicBezTo>
                <a:cubicBezTo>
                  <a:pt x="200" y="72"/>
                  <a:pt x="320" y="64"/>
                  <a:pt x="384" y="48"/>
                </a:cubicBezTo>
                <a:cubicBezTo>
                  <a:pt x="448" y="32"/>
                  <a:pt x="456" y="0"/>
                  <a:pt x="528" y="0"/>
                </a:cubicBezTo>
                <a:cubicBezTo>
                  <a:pt x="600" y="0"/>
                  <a:pt x="744" y="24"/>
                  <a:pt x="816" y="48"/>
                </a:cubicBezTo>
                <a:cubicBezTo>
                  <a:pt x="888" y="72"/>
                  <a:pt x="928" y="104"/>
                  <a:pt x="960" y="144"/>
                </a:cubicBezTo>
                <a:cubicBezTo>
                  <a:pt x="992" y="184"/>
                  <a:pt x="1000" y="224"/>
                  <a:pt x="1008" y="288"/>
                </a:cubicBezTo>
                <a:cubicBezTo>
                  <a:pt x="1016" y="352"/>
                  <a:pt x="1016" y="464"/>
                  <a:pt x="1008" y="528"/>
                </a:cubicBezTo>
                <a:cubicBezTo>
                  <a:pt x="1000" y="592"/>
                  <a:pt x="984" y="632"/>
                  <a:pt x="960" y="672"/>
                </a:cubicBezTo>
                <a:cubicBezTo>
                  <a:pt x="936" y="712"/>
                  <a:pt x="896" y="744"/>
                  <a:pt x="864" y="768"/>
                </a:cubicBezTo>
                <a:cubicBezTo>
                  <a:pt x="832" y="792"/>
                  <a:pt x="800" y="800"/>
                  <a:pt x="768" y="816"/>
                </a:cubicBezTo>
                <a:cubicBezTo>
                  <a:pt x="736" y="832"/>
                  <a:pt x="704" y="864"/>
                  <a:pt x="672" y="864"/>
                </a:cubicBezTo>
                <a:cubicBezTo>
                  <a:pt x="640" y="864"/>
                  <a:pt x="592" y="824"/>
                  <a:pt x="576" y="8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59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3115" name="Text Box 1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03116" name="Text Box 12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3117" name="Text Box 13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 rot="5400000">
            <a:off x="2246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3122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03123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47476" name="Oval 20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78" name="Line 2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2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30" name="Text Box 2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47483" name="Oval 27"/>
          <p:cNvSpPr>
            <a:spLocks noChangeArrowheads="1"/>
          </p:cNvSpPr>
          <p:nvPr/>
        </p:nvSpPr>
        <p:spPr bwMode="auto">
          <a:xfrm>
            <a:off x="1184275" y="20367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84" name="Rectangle 28"/>
          <p:cNvSpPr>
            <a:spLocks noChangeArrowheads="1"/>
          </p:cNvSpPr>
          <p:nvPr/>
        </p:nvSpPr>
        <p:spPr bwMode="auto">
          <a:xfrm rot="5400000">
            <a:off x="265906" y="23248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3133" name="Text Box 29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03134" name="Text Box 30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 flipH="1">
            <a:off x="1163638" y="20986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1219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89" name="Line 33"/>
          <p:cNvSpPr>
            <a:spLocks noChangeShapeType="1"/>
          </p:cNvSpPr>
          <p:nvPr/>
        </p:nvSpPr>
        <p:spPr bwMode="auto">
          <a:xfrm flipV="1">
            <a:off x="304800" y="2057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0" name="Rectangle 34"/>
          <p:cNvSpPr>
            <a:spLocks noChangeArrowheads="1"/>
          </p:cNvSpPr>
          <p:nvPr/>
        </p:nvSpPr>
        <p:spPr bwMode="auto">
          <a:xfrm>
            <a:off x="0" y="1905000"/>
            <a:ext cx="381000" cy="11430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2" name="Line 36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3" name="Freeform 37"/>
          <p:cNvSpPr>
            <a:spLocks/>
          </p:cNvSpPr>
          <p:nvPr/>
        </p:nvSpPr>
        <p:spPr bwMode="auto">
          <a:xfrm>
            <a:off x="381000" y="1701800"/>
            <a:ext cx="1003300" cy="1117600"/>
          </a:xfrm>
          <a:custGeom>
            <a:avLst/>
            <a:gdLst>
              <a:gd name="T0" fmla="*/ 0 w 632"/>
              <a:gd name="T1" fmla="*/ 355600 h 704"/>
              <a:gd name="T2" fmla="*/ 152400 w 632"/>
              <a:gd name="T3" fmla="*/ 50800 h 704"/>
              <a:gd name="T4" fmla="*/ 304800 w 632"/>
              <a:gd name="T5" fmla="*/ 50800 h 704"/>
              <a:gd name="T6" fmla="*/ 533400 w 632"/>
              <a:gd name="T7" fmla="*/ 50800 h 704"/>
              <a:gd name="T8" fmla="*/ 762000 w 632"/>
              <a:gd name="T9" fmla="*/ 127000 h 704"/>
              <a:gd name="T10" fmla="*/ 914400 w 632"/>
              <a:gd name="T11" fmla="*/ 279400 h 704"/>
              <a:gd name="T12" fmla="*/ 990600 w 632"/>
              <a:gd name="T13" fmla="*/ 508000 h 704"/>
              <a:gd name="T14" fmla="*/ 990600 w 632"/>
              <a:gd name="T15" fmla="*/ 660400 h 704"/>
              <a:gd name="T16" fmla="*/ 990600 w 632"/>
              <a:gd name="T17" fmla="*/ 812800 h 704"/>
              <a:gd name="T18" fmla="*/ 914400 w 632"/>
              <a:gd name="T19" fmla="*/ 965200 h 704"/>
              <a:gd name="T20" fmla="*/ 838200 w 632"/>
              <a:gd name="T21" fmla="*/ 1117600 h 7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32" h="704">
                <a:moveTo>
                  <a:pt x="0" y="224"/>
                </a:moveTo>
                <a:cubicBezTo>
                  <a:pt x="32" y="144"/>
                  <a:pt x="64" y="64"/>
                  <a:pt x="96" y="32"/>
                </a:cubicBezTo>
                <a:cubicBezTo>
                  <a:pt x="128" y="0"/>
                  <a:pt x="152" y="32"/>
                  <a:pt x="192" y="32"/>
                </a:cubicBezTo>
                <a:cubicBezTo>
                  <a:pt x="232" y="32"/>
                  <a:pt x="288" y="24"/>
                  <a:pt x="336" y="32"/>
                </a:cubicBezTo>
                <a:cubicBezTo>
                  <a:pt x="384" y="40"/>
                  <a:pt x="440" y="56"/>
                  <a:pt x="480" y="80"/>
                </a:cubicBezTo>
                <a:cubicBezTo>
                  <a:pt x="520" y="104"/>
                  <a:pt x="552" y="136"/>
                  <a:pt x="576" y="176"/>
                </a:cubicBezTo>
                <a:cubicBezTo>
                  <a:pt x="600" y="216"/>
                  <a:pt x="616" y="280"/>
                  <a:pt x="624" y="320"/>
                </a:cubicBezTo>
                <a:cubicBezTo>
                  <a:pt x="632" y="360"/>
                  <a:pt x="624" y="384"/>
                  <a:pt x="624" y="416"/>
                </a:cubicBezTo>
                <a:cubicBezTo>
                  <a:pt x="624" y="448"/>
                  <a:pt x="632" y="480"/>
                  <a:pt x="624" y="512"/>
                </a:cubicBezTo>
                <a:cubicBezTo>
                  <a:pt x="616" y="544"/>
                  <a:pt x="592" y="576"/>
                  <a:pt x="576" y="608"/>
                </a:cubicBezTo>
                <a:cubicBezTo>
                  <a:pt x="560" y="640"/>
                  <a:pt x="544" y="688"/>
                  <a:pt x="528" y="7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94" name="Text Box 38"/>
          <p:cNvSpPr txBox="1">
            <a:spLocks noChangeArrowheads="1"/>
          </p:cNvSpPr>
          <p:nvPr/>
        </p:nvSpPr>
        <p:spPr bwMode="auto">
          <a:xfrm>
            <a:off x="914400" y="5402263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400">
                <a:latin typeface="Arial" charset="0"/>
              </a:rPr>
              <a:t>Kết thúc đường thêu</a:t>
            </a:r>
            <a:r>
              <a:rPr lang="vi-VN" sz="6600">
                <a:latin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ChangeArrowheads="1"/>
          </p:cNvSpPr>
          <p:nvPr/>
        </p:nvSpPr>
        <p:spPr bwMode="auto">
          <a:xfrm>
            <a:off x="1295400" y="17526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8483" name="Line 8"/>
          <p:cNvSpPr>
            <a:spLocks noChangeShapeType="1"/>
          </p:cNvSpPr>
          <p:nvPr/>
        </p:nvSpPr>
        <p:spPr bwMode="auto">
          <a:xfrm>
            <a:off x="21336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4" name="Line 9"/>
          <p:cNvSpPr>
            <a:spLocks noChangeShapeType="1"/>
          </p:cNvSpPr>
          <p:nvPr/>
        </p:nvSpPr>
        <p:spPr bwMode="auto">
          <a:xfrm>
            <a:off x="27432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5" name="Line 10"/>
          <p:cNvSpPr>
            <a:spLocks noChangeShapeType="1"/>
          </p:cNvSpPr>
          <p:nvPr/>
        </p:nvSpPr>
        <p:spPr bwMode="auto">
          <a:xfrm>
            <a:off x="3429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6" name="Line 11"/>
          <p:cNvSpPr>
            <a:spLocks noChangeShapeType="1"/>
          </p:cNvSpPr>
          <p:nvPr/>
        </p:nvSpPr>
        <p:spPr bwMode="auto">
          <a:xfrm>
            <a:off x="4079875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7" name="Line 12"/>
          <p:cNvSpPr>
            <a:spLocks noChangeShapeType="1"/>
          </p:cNvSpPr>
          <p:nvPr/>
        </p:nvSpPr>
        <p:spPr bwMode="auto">
          <a:xfrm>
            <a:off x="4732338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8" name="Line 13"/>
          <p:cNvSpPr>
            <a:spLocks noChangeShapeType="1"/>
          </p:cNvSpPr>
          <p:nvPr/>
        </p:nvSpPr>
        <p:spPr bwMode="auto">
          <a:xfrm>
            <a:off x="5376863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9" name="Line 14"/>
          <p:cNvSpPr>
            <a:spLocks noChangeShapeType="1"/>
          </p:cNvSpPr>
          <p:nvPr/>
        </p:nvSpPr>
        <p:spPr bwMode="auto">
          <a:xfrm>
            <a:off x="22098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0" name="Line 15"/>
          <p:cNvSpPr>
            <a:spLocks noChangeShapeType="1"/>
          </p:cNvSpPr>
          <p:nvPr/>
        </p:nvSpPr>
        <p:spPr bwMode="auto">
          <a:xfrm>
            <a:off x="3463925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1" name="Line 16"/>
          <p:cNvSpPr>
            <a:spLocks noChangeShapeType="1"/>
          </p:cNvSpPr>
          <p:nvPr/>
        </p:nvSpPr>
        <p:spPr bwMode="auto">
          <a:xfrm>
            <a:off x="2830513" y="34861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2" name="Line 17"/>
          <p:cNvSpPr>
            <a:spLocks noChangeShapeType="1"/>
          </p:cNvSpPr>
          <p:nvPr/>
        </p:nvSpPr>
        <p:spPr bwMode="auto">
          <a:xfrm>
            <a:off x="47244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3" name="Line 18"/>
          <p:cNvSpPr>
            <a:spLocks noChangeShapeType="1"/>
          </p:cNvSpPr>
          <p:nvPr/>
        </p:nvSpPr>
        <p:spPr bwMode="auto">
          <a:xfrm>
            <a:off x="4081463" y="34925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4" name="Oval 19"/>
          <p:cNvSpPr>
            <a:spLocks noChangeArrowheads="1"/>
          </p:cNvSpPr>
          <p:nvPr/>
        </p:nvSpPr>
        <p:spPr bwMode="auto">
          <a:xfrm>
            <a:off x="2743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8495" name="Text Box 22"/>
          <p:cNvSpPr txBox="1">
            <a:spLocks noChangeArrowheads="1"/>
          </p:cNvSpPr>
          <p:nvPr/>
        </p:nvSpPr>
        <p:spPr bwMode="auto">
          <a:xfrm>
            <a:off x="1143000" y="4572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>
                <a:latin typeface="Arial" charset="0"/>
              </a:rPr>
              <a:t>Kết thúc đường thêu dấu nhân </a:t>
            </a:r>
          </a:p>
        </p:txBody>
      </p:sp>
      <p:grpSp>
        <p:nvGrpSpPr>
          <p:cNvPr id="148496" name="Group 23"/>
          <p:cNvGrpSpPr>
            <a:grpSpLocks/>
          </p:cNvGrpSpPr>
          <p:nvPr/>
        </p:nvGrpSpPr>
        <p:grpSpPr bwMode="auto">
          <a:xfrm rot="-6867517">
            <a:off x="4275137" y="3665538"/>
            <a:ext cx="2822575" cy="971550"/>
            <a:chOff x="2495" y="2329"/>
            <a:chExt cx="1778" cy="612"/>
          </a:xfrm>
        </p:grpSpPr>
        <p:sp>
          <p:nvSpPr>
            <p:cNvPr id="148498" name="AutoShape 2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48499" name="Oval 2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48497" name="Freeform 26"/>
          <p:cNvSpPr>
            <a:spLocks/>
          </p:cNvSpPr>
          <p:nvPr/>
        </p:nvSpPr>
        <p:spPr bwMode="auto">
          <a:xfrm>
            <a:off x="4519613" y="3095625"/>
            <a:ext cx="2562225" cy="2116138"/>
          </a:xfrm>
          <a:custGeom>
            <a:avLst/>
            <a:gdLst>
              <a:gd name="T0" fmla="*/ 2132013 w 1614"/>
              <a:gd name="T1" fmla="*/ 1408113 h 1333"/>
              <a:gd name="T2" fmla="*/ 2201863 w 1614"/>
              <a:gd name="T3" fmla="*/ 2116138 h 1333"/>
              <a:gd name="T4" fmla="*/ 2338388 w 1614"/>
              <a:gd name="T5" fmla="*/ 2093913 h 1333"/>
              <a:gd name="T6" fmla="*/ 2498725 w 1614"/>
              <a:gd name="T7" fmla="*/ 1841500 h 1333"/>
              <a:gd name="T8" fmla="*/ 2474913 w 1614"/>
              <a:gd name="T9" fmla="*/ 1316038 h 1333"/>
              <a:gd name="T10" fmla="*/ 2338388 w 1614"/>
              <a:gd name="T11" fmla="*/ 1111250 h 1333"/>
              <a:gd name="T12" fmla="*/ 2292350 w 1614"/>
              <a:gd name="T13" fmla="*/ 1041400 h 1333"/>
              <a:gd name="T14" fmla="*/ 2178050 w 1614"/>
              <a:gd name="T15" fmla="*/ 768350 h 1333"/>
              <a:gd name="T16" fmla="*/ 2087563 w 1614"/>
              <a:gd name="T17" fmla="*/ 630238 h 1333"/>
              <a:gd name="T18" fmla="*/ 2063750 w 1614"/>
              <a:gd name="T19" fmla="*/ 561975 h 1333"/>
              <a:gd name="T20" fmla="*/ 1995488 w 1614"/>
              <a:gd name="T21" fmla="*/ 493713 h 1333"/>
              <a:gd name="T22" fmla="*/ 1835150 w 1614"/>
              <a:gd name="T23" fmla="*/ 311150 h 1333"/>
              <a:gd name="T24" fmla="*/ 1560513 w 1614"/>
              <a:gd name="T25" fmla="*/ 104775 h 1333"/>
              <a:gd name="T26" fmla="*/ 1492250 w 1614"/>
              <a:gd name="T27" fmla="*/ 58738 h 1333"/>
              <a:gd name="T28" fmla="*/ 1355725 w 1614"/>
              <a:gd name="T29" fmla="*/ 12700 h 1333"/>
              <a:gd name="T30" fmla="*/ 738188 w 1614"/>
              <a:gd name="T31" fmla="*/ 127000 h 1333"/>
              <a:gd name="T32" fmla="*/ 577850 w 1614"/>
              <a:gd name="T33" fmla="*/ 401638 h 1333"/>
              <a:gd name="T34" fmla="*/ 463550 w 1614"/>
              <a:gd name="T35" fmla="*/ 1065213 h 1333"/>
              <a:gd name="T36" fmla="*/ 280988 w 1614"/>
              <a:gd name="T37" fmla="*/ 1544638 h 1333"/>
              <a:gd name="T38" fmla="*/ 144463 w 1614"/>
              <a:gd name="T39" fmla="*/ 1498600 h 1333"/>
              <a:gd name="T40" fmla="*/ 74613 w 1614"/>
              <a:gd name="T41" fmla="*/ 1476375 h 1333"/>
              <a:gd name="T42" fmla="*/ 52388 w 1614"/>
              <a:gd name="T43" fmla="*/ 836613 h 1333"/>
              <a:gd name="T44" fmla="*/ 74613 w 1614"/>
              <a:gd name="T45" fmla="*/ 768350 h 1333"/>
              <a:gd name="T46" fmla="*/ 601663 w 1614"/>
              <a:gd name="T47" fmla="*/ 401638 h 133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614" h="1333">
                <a:moveTo>
                  <a:pt x="1343" y="887"/>
                </a:moveTo>
                <a:cubicBezTo>
                  <a:pt x="1320" y="1028"/>
                  <a:pt x="1222" y="1281"/>
                  <a:pt x="1387" y="1333"/>
                </a:cubicBezTo>
                <a:cubicBezTo>
                  <a:pt x="1416" y="1328"/>
                  <a:pt x="1445" y="1328"/>
                  <a:pt x="1473" y="1319"/>
                </a:cubicBezTo>
                <a:cubicBezTo>
                  <a:pt x="1533" y="1299"/>
                  <a:pt x="1539" y="1214"/>
                  <a:pt x="1574" y="1160"/>
                </a:cubicBezTo>
                <a:cubicBezTo>
                  <a:pt x="1600" y="1055"/>
                  <a:pt x="1614" y="927"/>
                  <a:pt x="1559" y="829"/>
                </a:cubicBezTo>
                <a:cubicBezTo>
                  <a:pt x="1551" y="815"/>
                  <a:pt x="1492" y="728"/>
                  <a:pt x="1473" y="700"/>
                </a:cubicBezTo>
                <a:cubicBezTo>
                  <a:pt x="1463" y="685"/>
                  <a:pt x="1444" y="656"/>
                  <a:pt x="1444" y="656"/>
                </a:cubicBezTo>
                <a:cubicBezTo>
                  <a:pt x="1424" y="596"/>
                  <a:pt x="1403" y="539"/>
                  <a:pt x="1372" y="484"/>
                </a:cubicBezTo>
                <a:cubicBezTo>
                  <a:pt x="1355" y="454"/>
                  <a:pt x="1326" y="430"/>
                  <a:pt x="1315" y="397"/>
                </a:cubicBezTo>
                <a:cubicBezTo>
                  <a:pt x="1310" y="383"/>
                  <a:pt x="1308" y="367"/>
                  <a:pt x="1300" y="354"/>
                </a:cubicBezTo>
                <a:cubicBezTo>
                  <a:pt x="1289" y="337"/>
                  <a:pt x="1269" y="327"/>
                  <a:pt x="1257" y="311"/>
                </a:cubicBezTo>
                <a:cubicBezTo>
                  <a:pt x="1167" y="195"/>
                  <a:pt x="1239" y="250"/>
                  <a:pt x="1156" y="196"/>
                </a:cubicBezTo>
                <a:cubicBezTo>
                  <a:pt x="1111" y="128"/>
                  <a:pt x="1050" y="104"/>
                  <a:pt x="983" y="66"/>
                </a:cubicBezTo>
                <a:cubicBezTo>
                  <a:pt x="968" y="57"/>
                  <a:pt x="956" y="44"/>
                  <a:pt x="940" y="37"/>
                </a:cubicBezTo>
                <a:cubicBezTo>
                  <a:pt x="912" y="25"/>
                  <a:pt x="854" y="8"/>
                  <a:pt x="854" y="8"/>
                </a:cubicBezTo>
                <a:cubicBezTo>
                  <a:pt x="699" y="17"/>
                  <a:pt x="588" y="0"/>
                  <a:pt x="465" y="80"/>
                </a:cubicBezTo>
                <a:cubicBezTo>
                  <a:pt x="422" y="144"/>
                  <a:pt x="404" y="194"/>
                  <a:pt x="364" y="253"/>
                </a:cubicBezTo>
                <a:cubicBezTo>
                  <a:pt x="347" y="393"/>
                  <a:pt x="314" y="531"/>
                  <a:pt x="292" y="671"/>
                </a:cubicBezTo>
                <a:cubicBezTo>
                  <a:pt x="274" y="788"/>
                  <a:pt x="283" y="902"/>
                  <a:pt x="177" y="973"/>
                </a:cubicBezTo>
                <a:cubicBezTo>
                  <a:pt x="148" y="963"/>
                  <a:pt x="120" y="954"/>
                  <a:pt x="91" y="944"/>
                </a:cubicBezTo>
                <a:cubicBezTo>
                  <a:pt x="76" y="939"/>
                  <a:pt x="47" y="930"/>
                  <a:pt x="47" y="930"/>
                </a:cubicBezTo>
                <a:cubicBezTo>
                  <a:pt x="0" y="736"/>
                  <a:pt x="8" y="818"/>
                  <a:pt x="33" y="527"/>
                </a:cubicBezTo>
                <a:cubicBezTo>
                  <a:pt x="34" y="512"/>
                  <a:pt x="36" y="495"/>
                  <a:pt x="47" y="484"/>
                </a:cubicBezTo>
                <a:cubicBezTo>
                  <a:pt x="136" y="395"/>
                  <a:pt x="286" y="346"/>
                  <a:pt x="379" y="2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7423" name="Group 15"/>
          <p:cNvGrpSpPr>
            <a:grpSpLocks/>
          </p:cNvGrpSpPr>
          <p:nvPr/>
        </p:nvGrpSpPr>
        <p:grpSpPr bwMode="auto">
          <a:xfrm rot="1201978">
            <a:off x="2971800" y="4495800"/>
            <a:ext cx="2822575" cy="971550"/>
            <a:chOff x="2495" y="2329"/>
            <a:chExt cx="1778" cy="612"/>
          </a:xfrm>
        </p:grpSpPr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7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7434" name="Freeform 30"/>
          <p:cNvSpPr>
            <a:spLocks/>
          </p:cNvSpPr>
          <p:nvPr/>
        </p:nvSpPr>
        <p:spPr bwMode="auto">
          <a:xfrm>
            <a:off x="2438400" y="5029200"/>
            <a:ext cx="533400" cy="177800"/>
          </a:xfrm>
          <a:custGeom>
            <a:avLst/>
            <a:gdLst>
              <a:gd name="T0" fmla="*/ 533400 w 336"/>
              <a:gd name="T1" fmla="*/ 0 h 112"/>
              <a:gd name="T2" fmla="*/ 304800 w 336"/>
              <a:gd name="T3" fmla="*/ 152400 h 112"/>
              <a:gd name="T4" fmla="*/ 152400 w 336"/>
              <a:gd name="T5" fmla="*/ 152400 h 112"/>
              <a:gd name="T6" fmla="*/ 0 w 336"/>
              <a:gd name="T7" fmla="*/ 1524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84" y="40"/>
                  <a:pt x="232" y="80"/>
                  <a:pt x="192" y="96"/>
                </a:cubicBezTo>
                <a:cubicBezTo>
                  <a:pt x="152" y="112"/>
                  <a:pt x="128" y="96"/>
                  <a:pt x="96" y="96"/>
                </a:cubicBezTo>
                <a:cubicBezTo>
                  <a:pt x="64" y="96"/>
                  <a:pt x="16" y="9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5" name="Freeform 31"/>
          <p:cNvSpPr>
            <a:spLocks/>
          </p:cNvSpPr>
          <p:nvPr/>
        </p:nvSpPr>
        <p:spPr bwMode="auto">
          <a:xfrm>
            <a:off x="-1333500" y="2209800"/>
            <a:ext cx="5372100" cy="2743200"/>
          </a:xfrm>
          <a:custGeom>
            <a:avLst/>
            <a:gdLst>
              <a:gd name="T0" fmla="*/ 5372100 w 3384"/>
              <a:gd name="T1" fmla="*/ 609600 h 1728"/>
              <a:gd name="T2" fmla="*/ 5219700 w 3384"/>
              <a:gd name="T3" fmla="*/ 381000 h 1728"/>
              <a:gd name="T4" fmla="*/ 4838700 w 3384"/>
              <a:gd name="T5" fmla="*/ 228600 h 1728"/>
              <a:gd name="T6" fmla="*/ 4457700 w 3384"/>
              <a:gd name="T7" fmla="*/ 152400 h 1728"/>
              <a:gd name="T8" fmla="*/ 4000500 w 3384"/>
              <a:gd name="T9" fmla="*/ 76200 h 1728"/>
              <a:gd name="T10" fmla="*/ 3543300 w 3384"/>
              <a:gd name="T11" fmla="*/ 76200 h 1728"/>
              <a:gd name="T12" fmla="*/ 3238500 w 3384"/>
              <a:gd name="T13" fmla="*/ 76200 h 1728"/>
              <a:gd name="T14" fmla="*/ 2781300 w 3384"/>
              <a:gd name="T15" fmla="*/ 0 h 1728"/>
              <a:gd name="T16" fmla="*/ 1866900 w 3384"/>
              <a:gd name="T17" fmla="*/ 76200 h 1728"/>
              <a:gd name="T18" fmla="*/ 1333500 w 3384"/>
              <a:gd name="T19" fmla="*/ 304800 h 1728"/>
              <a:gd name="T20" fmla="*/ 952500 w 3384"/>
              <a:gd name="T21" fmla="*/ 381000 h 1728"/>
              <a:gd name="T22" fmla="*/ 342900 w 3384"/>
              <a:gd name="T23" fmla="*/ 609600 h 1728"/>
              <a:gd name="T24" fmla="*/ 38100 w 3384"/>
              <a:gd name="T25" fmla="*/ 914400 h 1728"/>
              <a:gd name="T26" fmla="*/ 114300 w 3384"/>
              <a:gd name="T27" fmla="*/ 1600200 h 1728"/>
              <a:gd name="T28" fmla="*/ 647700 w 3384"/>
              <a:gd name="T29" fmla="*/ 2286000 h 1728"/>
              <a:gd name="T30" fmla="*/ 1257300 w 3384"/>
              <a:gd name="T31" fmla="*/ 2590800 h 1728"/>
              <a:gd name="T32" fmla="*/ 1866900 w 3384"/>
              <a:gd name="T33" fmla="*/ 2667000 h 1728"/>
              <a:gd name="T34" fmla="*/ 2247900 w 3384"/>
              <a:gd name="T35" fmla="*/ 2667000 h 1728"/>
              <a:gd name="T36" fmla="*/ 2705100 w 3384"/>
              <a:gd name="T37" fmla="*/ 2667000 h 1728"/>
              <a:gd name="T38" fmla="*/ 3238500 w 3384"/>
              <a:gd name="T39" fmla="*/ 2590800 h 1728"/>
              <a:gd name="T40" fmla="*/ 3543300 w 3384"/>
              <a:gd name="T41" fmla="*/ 2590800 h 1728"/>
              <a:gd name="T42" fmla="*/ 3771900 w 3384"/>
              <a:gd name="T43" fmla="*/ 2590800 h 1728"/>
              <a:gd name="T44" fmla="*/ 4000500 w 3384"/>
              <a:gd name="T45" fmla="*/ 2667000 h 1728"/>
              <a:gd name="T46" fmla="*/ 4229100 w 3384"/>
              <a:gd name="T47" fmla="*/ 2667000 h 1728"/>
              <a:gd name="T48" fmla="*/ 4381500 w 3384"/>
              <a:gd name="T49" fmla="*/ 2743200 h 172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384" h="1728">
                <a:moveTo>
                  <a:pt x="3384" y="384"/>
                </a:moveTo>
                <a:cubicBezTo>
                  <a:pt x="3364" y="332"/>
                  <a:pt x="3344" y="280"/>
                  <a:pt x="3288" y="240"/>
                </a:cubicBezTo>
                <a:cubicBezTo>
                  <a:pt x="3232" y="200"/>
                  <a:pt x="3128" y="168"/>
                  <a:pt x="3048" y="144"/>
                </a:cubicBezTo>
                <a:cubicBezTo>
                  <a:pt x="2968" y="120"/>
                  <a:pt x="2896" y="112"/>
                  <a:pt x="2808" y="96"/>
                </a:cubicBezTo>
                <a:cubicBezTo>
                  <a:pt x="2720" y="80"/>
                  <a:pt x="2616" y="56"/>
                  <a:pt x="2520" y="48"/>
                </a:cubicBezTo>
                <a:cubicBezTo>
                  <a:pt x="2424" y="40"/>
                  <a:pt x="2312" y="48"/>
                  <a:pt x="2232" y="48"/>
                </a:cubicBezTo>
                <a:cubicBezTo>
                  <a:pt x="2152" y="48"/>
                  <a:pt x="2120" y="56"/>
                  <a:pt x="2040" y="48"/>
                </a:cubicBezTo>
                <a:cubicBezTo>
                  <a:pt x="1960" y="40"/>
                  <a:pt x="1896" y="0"/>
                  <a:pt x="1752" y="0"/>
                </a:cubicBezTo>
                <a:cubicBezTo>
                  <a:pt x="1608" y="0"/>
                  <a:pt x="1328" y="16"/>
                  <a:pt x="1176" y="48"/>
                </a:cubicBezTo>
                <a:cubicBezTo>
                  <a:pt x="1024" y="80"/>
                  <a:pt x="936" y="160"/>
                  <a:pt x="840" y="192"/>
                </a:cubicBezTo>
                <a:cubicBezTo>
                  <a:pt x="744" y="224"/>
                  <a:pt x="704" y="208"/>
                  <a:pt x="600" y="240"/>
                </a:cubicBezTo>
                <a:cubicBezTo>
                  <a:pt x="496" y="272"/>
                  <a:pt x="312" y="328"/>
                  <a:pt x="216" y="384"/>
                </a:cubicBezTo>
                <a:cubicBezTo>
                  <a:pt x="120" y="440"/>
                  <a:pt x="48" y="472"/>
                  <a:pt x="24" y="576"/>
                </a:cubicBezTo>
                <a:cubicBezTo>
                  <a:pt x="0" y="680"/>
                  <a:pt x="8" y="864"/>
                  <a:pt x="72" y="1008"/>
                </a:cubicBezTo>
                <a:cubicBezTo>
                  <a:pt x="136" y="1152"/>
                  <a:pt x="288" y="1336"/>
                  <a:pt x="408" y="1440"/>
                </a:cubicBezTo>
                <a:cubicBezTo>
                  <a:pt x="528" y="1544"/>
                  <a:pt x="664" y="1592"/>
                  <a:pt x="792" y="1632"/>
                </a:cubicBezTo>
                <a:cubicBezTo>
                  <a:pt x="920" y="1672"/>
                  <a:pt x="1072" y="1672"/>
                  <a:pt x="1176" y="1680"/>
                </a:cubicBezTo>
                <a:cubicBezTo>
                  <a:pt x="1280" y="1688"/>
                  <a:pt x="1328" y="1680"/>
                  <a:pt x="1416" y="1680"/>
                </a:cubicBezTo>
                <a:cubicBezTo>
                  <a:pt x="1504" y="1680"/>
                  <a:pt x="1600" y="1688"/>
                  <a:pt x="1704" y="1680"/>
                </a:cubicBezTo>
                <a:cubicBezTo>
                  <a:pt x="1808" y="1672"/>
                  <a:pt x="1952" y="1640"/>
                  <a:pt x="2040" y="1632"/>
                </a:cubicBezTo>
                <a:cubicBezTo>
                  <a:pt x="2128" y="1624"/>
                  <a:pt x="2176" y="1632"/>
                  <a:pt x="2232" y="1632"/>
                </a:cubicBezTo>
                <a:cubicBezTo>
                  <a:pt x="2288" y="1632"/>
                  <a:pt x="2328" y="1624"/>
                  <a:pt x="2376" y="1632"/>
                </a:cubicBezTo>
                <a:cubicBezTo>
                  <a:pt x="2424" y="1640"/>
                  <a:pt x="2472" y="1672"/>
                  <a:pt x="2520" y="1680"/>
                </a:cubicBezTo>
                <a:cubicBezTo>
                  <a:pt x="2568" y="1688"/>
                  <a:pt x="2624" y="1672"/>
                  <a:pt x="2664" y="1680"/>
                </a:cubicBezTo>
                <a:cubicBezTo>
                  <a:pt x="2704" y="1688"/>
                  <a:pt x="2744" y="1720"/>
                  <a:pt x="2760" y="1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 rot="-1824283">
            <a:off x="5791200" y="3352800"/>
            <a:ext cx="2822575" cy="971550"/>
            <a:chOff x="2495" y="2329"/>
            <a:chExt cx="1778" cy="612"/>
          </a:xfrm>
        </p:grpSpPr>
        <p:sp>
          <p:nvSpPr>
            <p:cNvPr id="18459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0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8458" name="Freeform 30"/>
          <p:cNvSpPr>
            <a:spLocks/>
          </p:cNvSpPr>
          <p:nvPr/>
        </p:nvSpPr>
        <p:spPr bwMode="auto">
          <a:xfrm>
            <a:off x="152400" y="2133600"/>
            <a:ext cx="6324600" cy="3911600"/>
          </a:xfrm>
          <a:custGeom>
            <a:avLst/>
            <a:gdLst>
              <a:gd name="T0" fmla="*/ 3886200 w 3984"/>
              <a:gd name="T1" fmla="*/ 685800 h 2464"/>
              <a:gd name="T2" fmla="*/ 3733800 w 3984"/>
              <a:gd name="T3" fmla="*/ 533400 h 2464"/>
              <a:gd name="T4" fmla="*/ 3429000 w 3984"/>
              <a:gd name="T5" fmla="*/ 381000 h 2464"/>
              <a:gd name="T6" fmla="*/ 3048000 w 3984"/>
              <a:gd name="T7" fmla="*/ 228600 h 2464"/>
              <a:gd name="T8" fmla="*/ 2514600 w 3984"/>
              <a:gd name="T9" fmla="*/ 76200 h 2464"/>
              <a:gd name="T10" fmla="*/ 1905000 w 3984"/>
              <a:gd name="T11" fmla="*/ 0 h 2464"/>
              <a:gd name="T12" fmla="*/ 1219200 w 3984"/>
              <a:gd name="T13" fmla="*/ 76200 h 2464"/>
              <a:gd name="T14" fmla="*/ 533400 w 3984"/>
              <a:gd name="T15" fmla="*/ 228600 h 2464"/>
              <a:gd name="T16" fmla="*/ 76200 w 3984"/>
              <a:gd name="T17" fmla="*/ 838200 h 2464"/>
              <a:gd name="T18" fmla="*/ 76200 w 3984"/>
              <a:gd name="T19" fmla="*/ 1447800 h 2464"/>
              <a:gd name="T20" fmla="*/ 76200 w 3984"/>
              <a:gd name="T21" fmla="*/ 2057400 h 2464"/>
              <a:gd name="T22" fmla="*/ 228600 w 3984"/>
              <a:gd name="T23" fmla="*/ 2667000 h 2464"/>
              <a:gd name="T24" fmla="*/ 838200 w 3984"/>
              <a:gd name="T25" fmla="*/ 3352800 h 2464"/>
              <a:gd name="T26" fmla="*/ 1828800 w 3984"/>
              <a:gd name="T27" fmla="*/ 3733800 h 2464"/>
              <a:gd name="T28" fmla="*/ 2971800 w 3984"/>
              <a:gd name="T29" fmla="*/ 3886200 h 2464"/>
              <a:gd name="T30" fmla="*/ 3657600 w 3984"/>
              <a:gd name="T31" fmla="*/ 3886200 h 2464"/>
              <a:gd name="T32" fmla="*/ 4343400 w 3984"/>
              <a:gd name="T33" fmla="*/ 3810000 h 2464"/>
              <a:gd name="T34" fmla="*/ 4876800 w 3984"/>
              <a:gd name="T35" fmla="*/ 3657600 h 2464"/>
              <a:gd name="T36" fmla="*/ 5181600 w 3984"/>
              <a:gd name="T37" fmla="*/ 3429000 h 2464"/>
              <a:gd name="T38" fmla="*/ 5562600 w 3984"/>
              <a:gd name="T39" fmla="*/ 3276600 h 2464"/>
              <a:gd name="T40" fmla="*/ 5791200 w 3984"/>
              <a:gd name="T41" fmla="*/ 3124200 h 2464"/>
              <a:gd name="T42" fmla="*/ 6096000 w 3984"/>
              <a:gd name="T43" fmla="*/ 2819400 h 2464"/>
              <a:gd name="T44" fmla="*/ 6248400 w 3984"/>
              <a:gd name="T45" fmla="*/ 2743200 h 2464"/>
              <a:gd name="T46" fmla="*/ 6324600 w 3984"/>
              <a:gd name="T47" fmla="*/ 3048000 h 2464"/>
              <a:gd name="T48" fmla="*/ 6248400 w 3984"/>
              <a:gd name="T49" fmla="*/ 3200400 h 24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984" h="2464">
                <a:moveTo>
                  <a:pt x="2448" y="432"/>
                </a:moveTo>
                <a:cubicBezTo>
                  <a:pt x="2424" y="400"/>
                  <a:pt x="2400" y="368"/>
                  <a:pt x="2352" y="336"/>
                </a:cubicBezTo>
                <a:cubicBezTo>
                  <a:pt x="2304" y="304"/>
                  <a:pt x="2232" y="272"/>
                  <a:pt x="2160" y="240"/>
                </a:cubicBezTo>
                <a:cubicBezTo>
                  <a:pt x="2088" y="208"/>
                  <a:pt x="2016" y="176"/>
                  <a:pt x="1920" y="144"/>
                </a:cubicBezTo>
                <a:cubicBezTo>
                  <a:pt x="1824" y="112"/>
                  <a:pt x="1704" y="72"/>
                  <a:pt x="1584" y="48"/>
                </a:cubicBezTo>
                <a:cubicBezTo>
                  <a:pt x="1464" y="24"/>
                  <a:pt x="1336" y="0"/>
                  <a:pt x="1200" y="0"/>
                </a:cubicBezTo>
                <a:cubicBezTo>
                  <a:pt x="1064" y="0"/>
                  <a:pt x="912" y="24"/>
                  <a:pt x="768" y="48"/>
                </a:cubicBezTo>
                <a:cubicBezTo>
                  <a:pt x="624" y="72"/>
                  <a:pt x="456" y="64"/>
                  <a:pt x="336" y="144"/>
                </a:cubicBezTo>
                <a:cubicBezTo>
                  <a:pt x="216" y="224"/>
                  <a:pt x="96" y="400"/>
                  <a:pt x="48" y="528"/>
                </a:cubicBezTo>
                <a:cubicBezTo>
                  <a:pt x="0" y="656"/>
                  <a:pt x="48" y="784"/>
                  <a:pt x="48" y="912"/>
                </a:cubicBezTo>
                <a:cubicBezTo>
                  <a:pt x="48" y="1040"/>
                  <a:pt x="32" y="1168"/>
                  <a:pt x="48" y="1296"/>
                </a:cubicBezTo>
                <a:cubicBezTo>
                  <a:pt x="64" y="1424"/>
                  <a:pt x="64" y="1544"/>
                  <a:pt x="144" y="1680"/>
                </a:cubicBezTo>
                <a:cubicBezTo>
                  <a:pt x="224" y="1816"/>
                  <a:pt x="360" y="2000"/>
                  <a:pt x="528" y="2112"/>
                </a:cubicBezTo>
                <a:cubicBezTo>
                  <a:pt x="696" y="2224"/>
                  <a:pt x="928" y="2296"/>
                  <a:pt x="1152" y="2352"/>
                </a:cubicBezTo>
                <a:cubicBezTo>
                  <a:pt x="1376" y="2408"/>
                  <a:pt x="1680" y="2432"/>
                  <a:pt x="1872" y="2448"/>
                </a:cubicBezTo>
                <a:cubicBezTo>
                  <a:pt x="2064" y="2464"/>
                  <a:pt x="2160" y="2456"/>
                  <a:pt x="2304" y="2448"/>
                </a:cubicBezTo>
                <a:cubicBezTo>
                  <a:pt x="2448" y="2440"/>
                  <a:pt x="2608" y="2424"/>
                  <a:pt x="2736" y="2400"/>
                </a:cubicBezTo>
                <a:cubicBezTo>
                  <a:pt x="2864" y="2376"/>
                  <a:pt x="2984" y="2344"/>
                  <a:pt x="3072" y="2304"/>
                </a:cubicBezTo>
                <a:cubicBezTo>
                  <a:pt x="3160" y="2264"/>
                  <a:pt x="3192" y="2200"/>
                  <a:pt x="3264" y="2160"/>
                </a:cubicBezTo>
                <a:cubicBezTo>
                  <a:pt x="3336" y="2120"/>
                  <a:pt x="3440" y="2096"/>
                  <a:pt x="3504" y="2064"/>
                </a:cubicBezTo>
                <a:cubicBezTo>
                  <a:pt x="3568" y="2032"/>
                  <a:pt x="3592" y="2016"/>
                  <a:pt x="3648" y="1968"/>
                </a:cubicBezTo>
                <a:cubicBezTo>
                  <a:pt x="3704" y="1920"/>
                  <a:pt x="3792" y="1816"/>
                  <a:pt x="3840" y="1776"/>
                </a:cubicBezTo>
                <a:cubicBezTo>
                  <a:pt x="3888" y="1736"/>
                  <a:pt x="3912" y="1704"/>
                  <a:pt x="3936" y="1728"/>
                </a:cubicBezTo>
                <a:cubicBezTo>
                  <a:pt x="3960" y="1752"/>
                  <a:pt x="3984" y="1872"/>
                  <a:pt x="3984" y="1920"/>
                </a:cubicBezTo>
                <a:cubicBezTo>
                  <a:pt x="3984" y="1968"/>
                  <a:pt x="3944" y="1992"/>
                  <a:pt x="3936" y="20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9471" name="Group 15"/>
          <p:cNvGrpSpPr>
            <a:grpSpLocks/>
          </p:cNvGrpSpPr>
          <p:nvPr/>
        </p:nvGrpSpPr>
        <p:grpSpPr bwMode="auto">
          <a:xfrm rot="-5771265">
            <a:off x="5856287" y="2678113"/>
            <a:ext cx="2822575" cy="971550"/>
            <a:chOff x="2495" y="2329"/>
            <a:chExt cx="1778" cy="612"/>
          </a:xfrm>
        </p:grpSpPr>
        <p:sp>
          <p:nvSpPr>
            <p:cNvPr id="1948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9482" name="Freeform 29"/>
          <p:cNvSpPr>
            <a:spLocks/>
          </p:cNvSpPr>
          <p:nvPr/>
        </p:nvSpPr>
        <p:spPr bwMode="auto">
          <a:xfrm>
            <a:off x="342900" y="2286000"/>
            <a:ext cx="7772400" cy="4064000"/>
          </a:xfrm>
          <a:custGeom>
            <a:avLst/>
            <a:gdLst>
              <a:gd name="T0" fmla="*/ 3695700 w 4896"/>
              <a:gd name="T1" fmla="*/ 533400 h 2560"/>
              <a:gd name="T2" fmla="*/ 3467100 w 4896"/>
              <a:gd name="T3" fmla="*/ 381000 h 2560"/>
              <a:gd name="T4" fmla="*/ 3238500 w 4896"/>
              <a:gd name="T5" fmla="*/ 228600 h 2560"/>
              <a:gd name="T6" fmla="*/ 2857500 w 4896"/>
              <a:gd name="T7" fmla="*/ 152400 h 2560"/>
              <a:gd name="T8" fmla="*/ 2476500 w 4896"/>
              <a:gd name="T9" fmla="*/ 76200 h 2560"/>
              <a:gd name="T10" fmla="*/ 1638300 w 4896"/>
              <a:gd name="T11" fmla="*/ 76200 h 2560"/>
              <a:gd name="T12" fmla="*/ 800100 w 4896"/>
              <a:gd name="T13" fmla="*/ 76200 h 2560"/>
              <a:gd name="T14" fmla="*/ 266700 w 4896"/>
              <a:gd name="T15" fmla="*/ 533400 h 2560"/>
              <a:gd name="T16" fmla="*/ 38100 w 4896"/>
              <a:gd name="T17" fmla="*/ 1143000 h 2560"/>
              <a:gd name="T18" fmla="*/ 38100 w 4896"/>
              <a:gd name="T19" fmla="*/ 1752600 h 2560"/>
              <a:gd name="T20" fmla="*/ 114300 w 4896"/>
              <a:gd name="T21" fmla="*/ 2286000 h 2560"/>
              <a:gd name="T22" fmla="*/ 495300 w 4896"/>
              <a:gd name="T23" fmla="*/ 3124200 h 2560"/>
              <a:gd name="T24" fmla="*/ 1409700 w 4896"/>
              <a:gd name="T25" fmla="*/ 3581400 h 2560"/>
              <a:gd name="T26" fmla="*/ 2628900 w 4896"/>
              <a:gd name="T27" fmla="*/ 3962400 h 2560"/>
              <a:gd name="T28" fmla="*/ 4000500 w 4896"/>
              <a:gd name="T29" fmla="*/ 4038600 h 2560"/>
              <a:gd name="T30" fmla="*/ 5219700 w 4896"/>
              <a:gd name="T31" fmla="*/ 4038600 h 2560"/>
              <a:gd name="T32" fmla="*/ 5905500 w 4896"/>
              <a:gd name="T33" fmla="*/ 3886200 h 2560"/>
              <a:gd name="T34" fmla="*/ 6515100 w 4896"/>
              <a:gd name="T35" fmla="*/ 3505200 h 2560"/>
              <a:gd name="T36" fmla="*/ 6743700 w 4896"/>
              <a:gd name="T37" fmla="*/ 3124200 h 2560"/>
              <a:gd name="T38" fmla="*/ 7048500 w 4896"/>
              <a:gd name="T39" fmla="*/ 2667000 h 2560"/>
              <a:gd name="T40" fmla="*/ 7200900 w 4896"/>
              <a:gd name="T41" fmla="*/ 2438400 h 2560"/>
              <a:gd name="T42" fmla="*/ 7353300 w 4896"/>
              <a:gd name="T43" fmla="*/ 2209800 h 2560"/>
              <a:gd name="T44" fmla="*/ 7505700 w 4896"/>
              <a:gd name="T45" fmla="*/ 2057400 h 2560"/>
              <a:gd name="T46" fmla="*/ 7734300 w 4896"/>
              <a:gd name="T47" fmla="*/ 2209800 h 2560"/>
              <a:gd name="T48" fmla="*/ 7734300 w 4896"/>
              <a:gd name="T49" fmla="*/ 2362200 h 2560"/>
              <a:gd name="T50" fmla="*/ 7658100 w 4896"/>
              <a:gd name="T51" fmla="*/ 2514600 h 256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896" h="2560">
                <a:moveTo>
                  <a:pt x="2328" y="336"/>
                </a:moveTo>
                <a:cubicBezTo>
                  <a:pt x="2280" y="304"/>
                  <a:pt x="2232" y="272"/>
                  <a:pt x="2184" y="240"/>
                </a:cubicBezTo>
                <a:cubicBezTo>
                  <a:pt x="2136" y="208"/>
                  <a:pt x="2104" y="168"/>
                  <a:pt x="2040" y="144"/>
                </a:cubicBezTo>
                <a:cubicBezTo>
                  <a:pt x="1976" y="120"/>
                  <a:pt x="1880" y="112"/>
                  <a:pt x="1800" y="96"/>
                </a:cubicBezTo>
                <a:cubicBezTo>
                  <a:pt x="1720" y="80"/>
                  <a:pt x="1688" y="56"/>
                  <a:pt x="1560" y="48"/>
                </a:cubicBezTo>
                <a:cubicBezTo>
                  <a:pt x="1432" y="40"/>
                  <a:pt x="1208" y="48"/>
                  <a:pt x="1032" y="48"/>
                </a:cubicBezTo>
                <a:cubicBezTo>
                  <a:pt x="856" y="48"/>
                  <a:pt x="648" y="0"/>
                  <a:pt x="504" y="48"/>
                </a:cubicBezTo>
                <a:cubicBezTo>
                  <a:pt x="360" y="96"/>
                  <a:pt x="248" y="224"/>
                  <a:pt x="168" y="336"/>
                </a:cubicBezTo>
                <a:cubicBezTo>
                  <a:pt x="88" y="448"/>
                  <a:pt x="48" y="592"/>
                  <a:pt x="24" y="720"/>
                </a:cubicBezTo>
                <a:cubicBezTo>
                  <a:pt x="0" y="848"/>
                  <a:pt x="16" y="984"/>
                  <a:pt x="24" y="1104"/>
                </a:cubicBezTo>
                <a:cubicBezTo>
                  <a:pt x="32" y="1224"/>
                  <a:pt x="24" y="1296"/>
                  <a:pt x="72" y="1440"/>
                </a:cubicBezTo>
                <a:cubicBezTo>
                  <a:pt x="120" y="1584"/>
                  <a:pt x="176" y="1832"/>
                  <a:pt x="312" y="1968"/>
                </a:cubicBezTo>
                <a:cubicBezTo>
                  <a:pt x="448" y="2104"/>
                  <a:pt x="664" y="2168"/>
                  <a:pt x="888" y="2256"/>
                </a:cubicBezTo>
                <a:cubicBezTo>
                  <a:pt x="1112" y="2344"/>
                  <a:pt x="1384" y="2448"/>
                  <a:pt x="1656" y="2496"/>
                </a:cubicBezTo>
                <a:cubicBezTo>
                  <a:pt x="1928" y="2544"/>
                  <a:pt x="2248" y="2536"/>
                  <a:pt x="2520" y="2544"/>
                </a:cubicBezTo>
                <a:cubicBezTo>
                  <a:pt x="2792" y="2552"/>
                  <a:pt x="3088" y="2560"/>
                  <a:pt x="3288" y="2544"/>
                </a:cubicBezTo>
                <a:cubicBezTo>
                  <a:pt x="3488" y="2528"/>
                  <a:pt x="3584" y="2504"/>
                  <a:pt x="3720" y="2448"/>
                </a:cubicBezTo>
                <a:cubicBezTo>
                  <a:pt x="3856" y="2392"/>
                  <a:pt x="4016" y="2288"/>
                  <a:pt x="4104" y="2208"/>
                </a:cubicBezTo>
                <a:cubicBezTo>
                  <a:pt x="4192" y="2128"/>
                  <a:pt x="4192" y="2056"/>
                  <a:pt x="4248" y="1968"/>
                </a:cubicBezTo>
                <a:cubicBezTo>
                  <a:pt x="4304" y="1880"/>
                  <a:pt x="4392" y="1752"/>
                  <a:pt x="4440" y="1680"/>
                </a:cubicBezTo>
                <a:cubicBezTo>
                  <a:pt x="4488" y="1608"/>
                  <a:pt x="4504" y="1584"/>
                  <a:pt x="4536" y="1536"/>
                </a:cubicBezTo>
                <a:cubicBezTo>
                  <a:pt x="4568" y="1488"/>
                  <a:pt x="4600" y="1432"/>
                  <a:pt x="4632" y="1392"/>
                </a:cubicBezTo>
                <a:cubicBezTo>
                  <a:pt x="4664" y="1352"/>
                  <a:pt x="4688" y="1296"/>
                  <a:pt x="4728" y="1296"/>
                </a:cubicBezTo>
                <a:cubicBezTo>
                  <a:pt x="4768" y="1296"/>
                  <a:pt x="4848" y="1360"/>
                  <a:pt x="4872" y="1392"/>
                </a:cubicBezTo>
                <a:cubicBezTo>
                  <a:pt x="4896" y="1424"/>
                  <a:pt x="4880" y="1456"/>
                  <a:pt x="4872" y="1488"/>
                </a:cubicBezTo>
                <a:cubicBezTo>
                  <a:pt x="4864" y="1520"/>
                  <a:pt x="4832" y="1568"/>
                  <a:pt x="4824" y="1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0495" name="Group 15"/>
          <p:cNvGrpSpPr>
            <a:grpSpLocks/>
          </p:cNvGrpSpPr>
          <p:nvPr/>
        </p:nvGrpSpPr>
        <p:grpSpPr bwMode="auto">
          <a:xfrm rot="-6617122">
            <a:off x="5246687" y="2297113"/>
            <a:ext cx="2822575" cy="971550"/>
            <a:chOff x="2495" y="2329"/>
            <a:chExt cx="1778" cy="612"/>
          </a:xfrm>
        </p:grpSpPr>
        <p:sp>
          <p:nvSpPr>
            <p:cNvPr id="2050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050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0506" name="Freeform 29"/>
          <p:cNvSpPr>
            <a:spLocks/>
          </p:cNvSpPr>
          <p:nvPr/>
        </p:nvSpPr>
        <p:spPr bwMode="auto">
          <a:xfrm>
            <a:off x="1181100" y="2273300"/>
            <a:ext cx="6896100" cy="4140200"/>
          </a:xfrm>
          <a:custGeom>
            <a:avLst/>
            <a:gdLst>
              <a:gd name="T0" fmla="*/ 2857500 w 4344"/>
              <a:gd name="T1" fmla="*/ 546100 h 2608"/>
              <a:gd name="T2" fmla="*/ 2781300 w 4344"/>
              <a:gd name="T3" fmla="*/ 393700 h 2608"/>
              <a:gd name="T4" fmla="*/ 2476500 w 4344"/>
              <a:gd name="T5" fmla="*/ 165100 h 2608"/>
              <a:gd name="T6" fmla="*/ 2095500 w 4344"/>
              <a:gd name="T7" fmla="*/ 88900 h 2608"/>
              <a:gd name="T8" fmla="*/ 1485900 w 4344"/>
              <a:gd name="T9" fmla="*/ 12700 h 2608"/>
              <a:gd name="T10" fmla="*/ 800100 w 4344"/>
              <a:gd name="T11" fmla="*/ 165100 h 2608"/>
              <a:gd name="T12" fmla="*/ 342900 w 4344"/>
              <a:gd name="T13" fmla="*/ 469900 h 2608"/>
              <a:gd name="T14" fmla="*/ 38100 w 4344"/>
              <a:gd name="T15" fmla="*/ 1460500 h 2608"/>
              <a:gd name="T16" fmla="*/ 114300 w 4344"/>
              <a:gd name="T17" fmla="*/ 2222500 h 2608"/>
              <a:gd name="T18" fmla="*/ 419100 w 4344"/>
              <a:gd name="T19" fmla="*/ 2984500 h 2608"/>
              <a:gd name="T20" fmla="*/ 1333500 w 4344"/>
              <a:gd name="T21" fmla="*/ 3594100 h 2608"/>
              <a:gd name="T22" fmla="*/ 2857500 w 4344"/>
              <a:gd name="T23" fmla="*/ 4051300 h 2608"/>
              <a:gd name="T24" fmla="*/ 3924300 w 4344"/>
              <a:gd name="T25" fmla="*/ 4127500 h 2608"/>
              <a:gd name="T26" fmla="*/ 4762500 w 4344"/>
              <a:gd name="T27" fmla="*/ 4051300 h 2608"/>
              <a:gd name="T28" fmla="*/ 5753100 w 4344"/>
              <a:gd name="T29" fmla="*/ 3898900 h 2608"/>
              <a:gd name="T30" fmla="*/ 6210300 w 4344"/>
              <a:gd name="T31" fmla="*/ 3594100 h 2608"/>
              <a:gd name="T32" fmla="*/ 6667500 w 4344"/>
              <a:gd name="T33" fmla="*/ 2832100 h 2608"/>
              <a:gd name="T34" fmla="*/ 6667500 w 4344"/>
              <a:gd name="T35" fmla="*/ 2146300 h 2608"/>
              <a:gd name="T36" fmla="*/ 6591300 w 4344"/>
              <a:gd name="T37" fmla="*/ 1917700 h 2608"/>
              <a:gd name="T38" fmla="*/ 6515100 w 4344"/>
              <a:gd name="T39" fmla="*/ 1689100 h 2608"/>
              <a:gd name="T40" fmla="*/ 6438900 w 4344"/>
              <a:gd name="T41" fmla="*/ 1460500 h 2608"/>
              <a:gd name="T42" fmla="*/ 6667500 w 4344"/>
              <a:gd name="T43" fmla="*/ 1612900 h 2608"/>
              <a:gd name="T44" fmla="*/ 6896100 w 4344"/>
              <a:gd name="T45" fmla="*/ 1765300 h 26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344" h="2608">
                <a:moveTo>
                  <a:pt x="1800" y="344"/>
                </a:moveTo>
                <a:cubicBezTo>
                  <a:pt x="1796" y="316"/>
                  <a:pt x="1792" y="288"/>
                  <a:pt x="1752" y="248"/>
                </a:cubicBezTo>
                <a:cubicBezTo>
                  <a:pt x="1712" y="208"/>
                  <a:pt x="1632" y="136"/>
                  <a:pt x="1560" y="104"/>
                </a:cubicBezTo>
                <a:cubicBezTo>
                  <a:pt x="1488" y="72"/>
                  <a:pt x="1424" y="72"/>
                  <a:pt x="1320" y="56"/>
                </a:cubicBezTo>
                <a:cubicBezTo>
                  <a:pt x="1216" y="40"/>
                  <a:pt x="1072" y="0"/>
                  <a:pt x="936" y="8"/>
                </a:cubicBezTo>
                <a:cubicBezTo>
                  <a:pt x="800" y="16"/>
                  <a:pt x="624" y="56"/>
                  <a:pt x="504" y="104"/>
                </a:cubicBezTo>
                <a:cubicBezTo>
                  <a:pt x="384" y="152"/>
                  <a:pt x="296" y="160"/>
                  <a:pt x="216" y="296"/>
                </a:cubicBezTo>
                <a:cubicBezTo>
                  <a:pt x="136" y="432"/>
                  <a:pt x="48" y="736"/>
                  <a:pt x="24" y="920"/>
                </a:cubicBezTo>
                <a:cubicBezTo>
                  <a:pt x="0" y="1104"/>
                  <a:pt x="32" y="1240"/>
                  <a:pt x="72" y="1400"/>
                </a:cubicBezTo>
                <a:cubicBezTo>
                  <a:pt x="112" y="1560"/>
                  <a:pt x="136" y="1736"/>
                  <a:pt x="264" y="1880"/>
                </a:cubicBezTo>
                <a:cubicBezTo>
                  <a:pt x="392" y="2024"/>
                  <a:pt x="584" y="2152"/>
                  <a:pt x="840" y="2264"/>
                </a:cubicBezTo>
                <a:cubicBezTo>
                  <a:pt x="1096" y="2376"/>
                  <a:pt x="1528" y="2496"/>
                  <a:pt x="1800" y="2552"/>
                </a:cubicBezTo>
                <a:cubicBezTo>
                  <a:pt x="2072" y="2608"/>
                  <a:pt x="2272" y="2600"/>
                  <a:pt x="2472" y="2600"/>
                </a:cubicBezTo>
                <a:cubicBezTo>
                  <a:pt x="2672" y="2600"/>
                  <a:pt x="2808" y="2576"/>
                  <a:pt x="3000" y="2552"/>
                </a:cubicBezTo>
                <a:cubicBezTo>
                  <a:pt x="3192" y="2528"/>
                  <a:pt x="3472" y="2504"/>
                  <a:pt x="3624" y="2456"/>
                </a:cubicBezTo>
                <a:cubicBezTo>
                  <a:pt x="3776" y="2408"/>
                  <a:pt x="3816" y="2376"/>
                  <a:pt x="3912" y="2264"/>
                </a:cubicBezTo>
                <a:cubicBezTo>
                  <a:pt x="4008" y="2152"/>
                  <a:pt x="4152" y="1936"/>
                  <a:pt x="4200" y="1784"/>
                </a:cubicBezTo>
                <a:cubicBezTo>
                  <a:pt x="4248" y="1632"/>
                  <a:pt x="4208" y="1448"/>
                  <a:pt x="4200" y="1352"/>
                </a:cubicBezTo>
                <a:cubicBezTo>
                  <a:pt x="4192" y="1256"/>
                  <a:pt x="4168" y="1256"/>
                  <a:pt x="4152" y="1208"/>
                </a:cubicBezTo>
                <a:cubicBezTo>
                  <a:pt x="4136" y="1160"/>
                  <a:pt x="4120" y="1112"/>
                  <a:pt x="4104" y="1064"/>
                </a:cubicBezTo>
                <a:cubicBezTo>
                  <a:pt x="4088" y="1016"/>
                  <a:pt x="4040" y="928"/>
                  <a:pt x="4056" y="920"/>
                </a:cubicBezTo>
                <a:cubicBezTo>
                  <a:pt x="4072" y="912"/>
                  <a:pt x="4152" y="984"/>
                  <a:pt x="4200" y="1016"/>
                </a:cubicBezTo>
                <a:cubicBezTo>
                  <a:pt x="4248" y="1048"/>
                  <a:pt x="4296" y="1080"/>
                  <a:pt x="4344" y="1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1519" name="Group 15"/>
          <p:cNvGrpSpPr>
            <a:grpSpLocks/>
          </p:cNvGrpSpPr>
          <p:nvPr/>
        </p:nvGrpSpPr>
        <p:grpSpPr bwMode="auto">
          <a:xfrm rot="-7721276">
            <a:off x="4713287" y="1535113"/>
            <a:ext cx="2822575" cy="971550"/>
            <a:chOff x="2495" y="2329"/>
            <a:chExt cx="1778" cy="612"/>
          </a:xfrm>
        </p:grpSpPr>
        <p:sp>
          <p:nvSpPr>
            <p:cNvPr id="2153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153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1529" name="Rectangle 32"/>
          <p:cNvSpPr>
            <a:spLocks noChangeArrowheads="1"/>
          </p:cNvSpPr>
          <p:nvPr/>
        </p:nvSpPr>
        <p:spPr bwMode="auto">
          <a:xfrm rot="5400000">
            <a:off x="4221956" y="1742282"/>
            <a:ext cx="817563" cy="6858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30" name="Line 33"/>
          <p:cNvSpPr>
            <a:spLocks noChangeShapeType="1"/>
          </p:cNvSpPr>
          <p:nvPr/>
        </p:nvSpPr>
        <p:spPr bwMode="auto">
          <a:xfrm>
            <a:off x="4191000" y="2057400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1532" name="Freeform 34"/>
          <p:cNvSpPr>
            <a:spLocks/>
          </p:cNvSpPr>
          <p:nvPr/>
        </p:nvSpPr>
        <p:spPr bwMode="auto">
          <a:xfrm>
            <a:off x="1663700" y="2425700"/>
            <a:ext cx="6032500" cy="3225800"/>
          </a:xfrm>
          <a:custGeom>
            <a:avLst/>
            <a:gdLst>
              <a:gd name="T0" fmla="*/ 2374900 w 3800"/>
              <a:gd name="T1" fmla="*/ 393700 h 2032"/>
              <a:gd name="T2" fmla="*/ 2146300 w 3800"/>
              <a:gd name="T3" fmla="*/ 88900 h 2032"/>
              <a:gd name="T4" fmla="*/ 1765300 w 3800"/>
              <a:gd name="T5" fmla="*/ 12700 h 2032"/>
              <a:gd name="T6" fmla="*/ 1384300 w 3800"/>
              <a:gd name="T7" fmla="*/ 12700 h 2032"/>
              <a:gd name="T8" fmla="*/ 622300 w 3800"/>
              <a:gd name="T9" fmla="*/ 88900 h 2032"/>
              <a:gd name="T10" fmla="*/ 88900 w 3800"/>
              <a:gd name="T11" fmla="*/ 546100 h 2032"/>
              <a:gd name="T12" fmla="*/ 88900 w 3800"/>
              <a:gd name="T13" fmla="*/ 1308100 h 2032"/>
              <a:gd name="T14" fmla="*/ 393700 w 3800"/>
              <a:gd name="T15" fmla="*/ 2222500 h 2032"/>
              <a:gd name="T16" fmla="*/ 1231900 w 3800"/>
              <a:gd name="T17" fmla="*/ 2832100 h 2032"/>
              <a:gd name="T18" fmla="*/ 2451100 w 3800"/>
              <a:gd name="T19" fmla="*/ 3060700 h 2032"/>
              <a:gd name="T20" fmla="*/ 3975100 w 3800"/>
              <a:gd name="T21" fmla="*/ 3213100 h 2032"/>
              <a:gd name="T22" fmla="*/ 4965700 w 3800"/>
              <a:gd name="T23" fmla="*/ 3136900 h 2032"/>
              <a:gd name="T24" fmla="*/ 5499100 w 3800"/>
              <a:gd name="T25" fmla="*/ 2755900 h 2032"/>
              <a:gd name="T26" fmla="*/ 5727700 w 3800"/>
              <a:gd name="T27" fmla="*/ 2146300 h 2032"/>
              <a:gd name="T28" fmla="*/ 5803900 w 3800"/>
              <a:gd name="T29" fmla="*/ 1612900 h 2032"/>
              <a:gd name="T30" fmla="*/ 5803900 w 3800"/>
              <a:gd name="T31" fmla="*/ 1308100 h 2032"/>
              <a:gd name="T32" fmla="*/ 5803900 w 3800"/>
              <a:gd name="T33" fmla="*/ 850900 h 2032"/>
              <a:gd name="T34" fmla="*/ 5727700 w 3800"/>
              <a:gd name="T35" fmla="*/ 698500 h 2032"/>
              <a:gd name="T36" fmla="*/ 5575300 w 3800"/>
              <a:gd name="T37" fmla="*/ 241300 h 2032"/>
              <a:gd name="T38" fmla="*/ 5880100 w 3800"/>
              <a:gd name="T39" fmla="*/ 241300 h 2032"/>
              <a:gd name="T40" fmla="*/ 6032500 w 3800"/>
              <a:gd name="T41" fmla="*/ 317500 h 20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800" h="2032">
                <a:moveTo>
                  <a:pt x="1496" y="248"/>
                </a:moveTo>
                <a:cubicBezTo>
                  <a:pt x="1456" y="172"/>
                  <a:pt x="1416" y="96"/>
                  <a:pt x="1352" y="56"/>
                </a:cubicBezTo>
                <a:cubicBezTo>
                  <a:pt x="1288" y="16"/>
                  <a:pt x="1192" y="16"/>
                  <a:pt x="1112" y="8"/>
                </a:cubicBezTo>
                <a:cubicBezTo>
                  <a:pt x="1032" y="0"/>
                  <a:pt x="992" y="0"/>
                  <a:pt x="872" y="8"/>
                </a:cubicBezTo>
                <a:cubicBezTo>
                  <a:pt x="752" y="16"/>
                  <a:pt x="528" y="0"/>
                  <a:pt x="392" y="56"/>
                </a:cubicBezTo>
                <a:cubicBezTo>
                  <a:pt x="256" y="112"/>
                  <a:pt x="112" y="216"/>
                  <a:pt x="56" y="344"/>
                </a:cubicBezTo>
                <a:cubicBezTo>
                  <a:pt x="0" y="472"/>
                  <a:pt x="24" y="648"/>
                  <a:pt x="56" y="824"/>
                </a:cubicBezTo>
                <a:cubicBezTo>
                  <a:pt x="88" y="1000"/>
                  <a:pt x="128" y="1240"/>
                  <a:pt x="248" y="1400"/>
                </a:cubicBezTo>
                <a:cubicBezTo>
                  <a:pt x="368" y="1560"/>
                  <a:pt x="560" y="1696"/>
                  <a:pt x="776" y="1784"/>
                </a:cubicBezTo>
                <a:cubicBezTo>
                  <a:pt x="992" y="1872"/>
                  <a:pt x="1256" y="1888"/>
                  <a:pt x="1544" y="1928"/>
                </a:cubicBezTo>
                <a:cubicBezTo>
                  <a:pt x="1832" y="1968"/>
                  <a:pt x="2240" y="2016"/>
                  <a:pt x="2504" y="2024"/>
                </a:cubicBezTo>
                <a:cubicBezTo>
                  <a:pt x="2768" y="2032"/>
                  <a:pt x="2968" y="2024"/>
                  <a:pt x="3128" y="1976"/>
                </a:cubicBezTo>
                <a:cubicBezTo>
                  <a:pt x="3288" y="1928"/>
                  <a:pt x="3384" y="1840"/>
                  <a:pt x="3464" y="1736"/>
                </a:cubicBezTo>
                <a:cubicBezTo>
                  <a:pt x="3544" y="1632"/>
                  <a:pt x="3576" y="1472"/>
                  <a:pt x="3608" y="1352"/>
                </a:cubicBezTo>
                <a:cubicBezTo>
                  <a:pt x="3640" y="1232"/>
                  <a:pt x="3648" y="1104"/>
                  <a:pt x="3656" y="1016"/>
                </a:cubicBezTo>
                <a:cubicBezTo>
                  <a:pt x="3664" y="928"/>
                  <a:pt x="3656" y="904"/>
                  <a:pt x="3656" y="824"/>
                </a:cubicBezTo>
                <a:cubicBezTo>
                  <a:pt x="3656" y="744"/>
                  <a:pt x="3664" y="600"/>
                  <a:pt x="3656" y="536"/>
                </a:cubicBezTo>
                <a:cubicBezTo>
                  <a:pt x="3648" y="472"/>
                  <a:pt x="3632" y="504"/>
                  <a:pt x="3608" y="440"/>
                </a:cubicBezTo>
                <a:cubicBezTo>
                  <a:pt x="3584" y="376"/>
                  <a:pt x="3496" y="200"/>
                  <a:pt x="3512" y="152"/>
                </a:cubicBezTo>
                <a:cubicBezTo>
                  <a:pt x="3528" y="104"/>
                  <a:pt x="3656" y="144"/>
                  <a:pt x="3704" y="152"/>
                </a:cubicBezTo>
                <a:cubicBezTo>
                  <a:pt x="3752" y="160"/>
                  <a:pt x="3784" y="184"/>
                  <a:pt x="3800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95400" y="16764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422650" y="25701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261100" y="255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5327650" y="255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4163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473325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254750" y="3338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4394200" y="3338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5321300" y="33385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 flipV="1">
            <a:off x="5334000" y="2590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>
            <a:off x="5334000" y="2590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 rot="5400000">
            <a:off x="1520031" y="22137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0" name="Oval 20"/>
          <p:cNvSpPr>
            <a:spLocks noChangeArrowheads="1"/>
          </p:cNvSpPr>
          <p:nvPr/>
        </p:nvSpPr>
        <p:spPr bwMode="auto">
          <a:xfrm>
            <a:off x="4400550" y="255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1" name="Line 21"/>
          <p:cNvSpPr>
            <a:spLocks noChangeShapeType="1"/>
          </p:cNvSpPr>
          <p:nvPr/>
        </p:nvSpPr>
        <p:spPr bwMode="auto">
          <a:xfrm>
            <a:off x="4419600" y="2590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22"/>
          <p:cNvSpPr>
            <a:spLocks noChangeShapeType="1"/>
          </p:cNvSpPr>
          <p:nvPr/>
        </p:nvSpPr>
        <p:spPr bwMode="auto">
          <a:xfrm flipH="1">
            <a:off x="4419600" y="2590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Line 24"/>
          <p:cNvSpPr>
            <a:spLocks noChangeShapeType="1"/>
          </p:cNvSpPr>
          <p:nvPr/>
        </p:nvSpPr>
        <p:spPr bwMode="auto">
          <a:xfrm flipH="1">
            <a:off x="3429000" y="2590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25"/>
          <p:cNvSpPr>
            <a:spLocks noChangeShapeType="1"/>
          </p:cNvSpPr>
          <p:nvPr/>
        </p:nvSpPr>
        <p:spPr bwMode="auto">
          <a:xfrm>
            <a:off x="3429000" y="2590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Oval 27"/>
          <p:cNvSpPr>
            <a:spLocks noChangeArrowheads="1"/>
          </p:cNvSpPr>
          <p:nvPr/>
        </p:nvSpPr>
        <p:spPr bwMode="auto">
          <a:xfrm>
            <a:off x="2479675" y="2570163"/>
            <a:ext cx="111125" cy="96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6" name="Rectangle 28"/>
          <p:cNvSpPr>
            <a:spLocks noChangeArrowheads="1"/>
          </p:cNvSpPr>
          <p:nvPr/>
        </p:nvSpPr>
        <p:spPr bwMode="auto">
          <a:xfrm rot="5400000">
            <a:off x="1561306" y="2858294"/>
            <a:ext cx="935038" cy="8572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7" name="Line 31"/>
          <p:cNvSpPr>
            <a:spLocks noChangeShapeType="1"/>
          </p:cNvSpPr>
          <p:nvPr/>
        </p:nvSpPr>
        <p:spPr bwMode="auto">
          <a:xfrm flipH="1">
            <a:off x="2459038" y="2632075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32"/>
          <p:cNvSpPr>
            <a:spLocks noChangeShapeType="1"/>
          </p:cNvSpPr>
          <p:nvPr/>
        </p:nvSpPr>
        <p:spPr bwMode="auto">
          <a:xfrm>
            <a:off x="2514600" y="2590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33"/>
          <p:cNvSpPr>
            <a:spLocks noChangeShapeType="1"/>
          </p:cNvSpPr>
          <p:nvPr/>
        </p:nvSpPr>
        <p:spPr bwMode="auto">
          <a:xfrm flipV="1">
            <a:off x="1600200" y="25908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Rectangle 34"/>
          <p:cNvSpPr>
            <a:spLocks noChangeArrowheads="1"/>
          </p:cNvSpPr>
          <p:nvPr/>
        </p:nvSpPr>
        <p:spPr bwMode="auto">
          <a:xfrm>
            <a:off x="1295400" y="2438400"/>
            <a:ext cx="381000" cy="11430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1" name="Line 35"/>
          <p:cNvSpPr>
            <a:spLocks noChangeShapeType="1"/>
          </p:cNvSpPr>
          <p:nvPr/>
        </p:nvSpPr>
        <p:spPr bwMode="auto">
          <a:xfrm>
            <a:off x="1289050" y="33734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Line 36"/>
          <p:cNvSpPr>
            <a:spLocks noChangeShapeType="1"/>
          </p:cNvSpPr>
          <p:nvPr/>
        </p:nvSpPr>
        <p:spPr bwMode="auto">
          <a:xfrm>
            <a:off x="1295400" y="25908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Line 37"/>
          <p:cNvSpPr>
            <a:spLocks noChangeShapeType="1"/>
          </p:cNvSpPr>
          <p:nvPr/>
        </p:nvSpPr>
        <p:spPr bwMode="auto">
          <a:xfrm>
            <a:off x="1676400" y="2590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Text Box 39"/>
          <p:cNvSpPr txBox="1">
            <a:spLocks noChangeArrowheads="1"/>
          </p:cNvSpPr>
          <p:nvPr/>
        </p:nvSpPr>
        <p:spPr bwMode="auto">
          <a:xfrm>
            <a:off x="381000" y="304800"/>
            <a:ext cx="8229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latin typeface="Arial" charset="0"/>
              </a:rPr>
              <a:t> </a:t>
            </a:r>
            <a:r>
              <a:rPr lang="en-US" sz="4400">
                <a:latin typeface="Arial" charset="0"/>
              </a:rPr>
              <a:t>Quy tr</a:t>
            </a:r>
            <a:r>
              <a:rPr lang="vi-VN" sz="4400">
                <a:latin typeface="Arial" charset="0"/>
              </a:rPr>
              <a:t>ình</a:t>
            </a:r>
            <a:r>
              <a:rPr lang="en-US" sz="4400">
                <a:latin typeface="Arial" charset="0"/>
              </a:rPr>
              <a:t> th</a:t>
            </a:r>
            <a:r>
              <a:rPr lang="vi-VN" sz="4400">
                <a:latin typeface="Arial" charset="0"/>
              </a:rPr>
              <a:t>ực</a:t>
            </a:r>
            <a:r>
              <a:rPr lang="en-US" sz="4400">
                <a:latin typeface="Arial" charset="0"/>
              </a:rPr>
              <a:t> hi</a:t>
            </a:r>
            <a:r>
              <a:rPr lang="vi-VN" sz="4400">
                <a:latin typeface="Arial" charset="0"/>
              </a:rPr>
              <a:t>ện</a:t>
            </a:r>
          </a:p>
        </p:txBody>
      </p:sp>
      <p:sp>
        <p:nvSpPr>
          <p:cNvPr id="4125" name="Text Box 40"/>
          <p:cNvSpPr txBox="1">
            <a:spLocks noChangeArrowheads="1"/>
          </p:cNvSpPr>
          <p:nvPr/>
        </p:nvSpPr>
        <p:spPr bwMode="auto">
          <a:xfrm>
            <a:off x="1219200" y="58674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charset="0"/>
              </a:rPr>
              <a:t>a) M</a:t>
            </a:r>
            <a:r>
              <a:rPr lang="vi-VN" sz="4400">
                <a:latin typeface="Arial" charset="0"/>
              </a:rPr>
              <a:t>ặt</a:t>
            </a:r>
            <a:r>
              <a:rPr lang="en-US" sz="4400">
                <a:latin typeface="Arial" charset="0"/>
              </a:rPr>
              <a:t> ph</a:t>
            </a:r>
            <a:r>
              <a:rPr lang="vi-VN" sz="4400">
                <a:latin typeface="Arial" charset="0"/>
              </a:rPr>
              <a:t>ải</a:t>
            </a:r>
            <a:r>
              <a:rPr lang="en-US" sz="4400">
                <a:latin typeface="Arial" charset="0"/>
              </a:rPr>
              <a:t> </a:t>
            </a:r>
            <a:r>
              <a:rPr lang="vi-VN" sz="4400">
                <a:latin typeface="Arial" charset="0"/>
              </a:rPr>
              <a:t>đường</a:t>
            </a:r>
            <a:r>
              <a:rPr lang="en-US" sz="4400">
                <a:latin typeface="Arial" charset="0"/>
              </a:rPr>
              <a:t> th</a:t>
            </a:r>
            <a:r>
              <a:rPr lang="vi-VN" sz="4400">
                <a:latin typeface="Arial" charset="0"/>
              </a:rPr>
              <a:t>ê</a:t>
            </a:r>
            <a:r>
              <a:rPr lang="en-US" sz="4400">
                <a:latin typeface="Arial" charset="0"/>
              </a:rPr>
              <a:t>u </a:t>
            </a:r>
            <a:endParaRPr lang="vi-VN" sz="4400">
              <a:latin typeface="Arial" charset="0"/>
            </a:endParaRPr>
          </a:p>
        </p:txBody>
      </p:sp>
      <p:sp>
        <p:nvSpPr>
          <p:cNvPr id="4126" name="Oval 41"/>
          <p:cNvSpPr>
            <a:spLocks noChangeArrowheads="1"/>
          </p:cNvSpPr>
          <p:nvPr/>
        </p:nvSpPr>
        <p:spPr bwMode="auto">
          <a:xfrm flipH="1">
            <a:off x="1676400" y="33305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7" name="Oval 42"/>
          <p:cNvSpPr>
            <a:spLocks noChangeArrowheads="1"/>
          </p:cNvSpPr>
          <p:nvPr/>
        </p:nvSpPr>
        <p:spPr bwMode="auto">
          <a:xfrm flipH="1">
            <a:off x="1631950" y="2536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2543" name="Group 15"/>
          <p:cNvGrpSpPr>
            <a:grpSpLocks/>
          </p:cNvGrpSpPr>
          <p:nvPr/>
        </p:nvGrpSpPr>
        <p:grpSpPr bwMode="auto">
          <a:xfrm rot="-8544111">
            <a:off x="3951288" y="1265238"/>
            <a:ext cx="2822575" cy="971550"/>
            <a:chOff x="2495" y="2329"/>
            <a:chExt cx="1778" cy="612"/>
          </a:xfrm>
        </p:grpSpPr>
        <p:sp>
          <p:nvSpPr>
            <p:cNvPr id="2255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5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2553" name="Rectangle 28"/>
          <p:cNvSpPr>
            <a:spLocks noChangeArrowheads="1"/>
          </p:cNvSpPr>
          <p:nvPr/>
        </p:nvSpPr>
        <p:spPr bwMode="auto">
          <a:xfrm rot="5400000">
            <a:off x="4135437" y="1655763"/>
            <a:ext cx="817563" cy="8588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4" name="Line 29"/>
          <p:cNvSpPr>
            <a:spLocks noChangeShapeType="1"/>
          </p:cNvSpPr>
          <p:nvPr/>
        </p:nvSpPr>
        <p:spPr bwMode="auto">
          <a:xfrm>
            <a:off x="4114800" y="2057400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2556" name="Freeform 30"/>
          <p:cNvSpPr>
            <a:spLocks/>
          </p:cNvSpPr>
          <p:nvPr/>
        </p:nvSpPr>
        <p:spPr bwMode="auto">
          <a:xfrm>
            <a:off x="1631950" y="2133600"/>
            <a:ext cx="6604000" cy="3352800"/>
          </a:xfrm>
          <a:custGeom>
            <a:avLst/>
            <a:gdLst>
              <a:gd name="T0" fmla="*/ 2410399 w 4296"/>
              <a:gd name="T1" fmla="*/ 656492 h 2288"/>
              <a:gd name="T2" fmla="*/ 2189035 w 4296"/>
              <a:gd name="T3" fmla="*/ 375138 h 2288"/>
              <a:gd name="T4" fmla="*/ 1672521 w 4296"/>
              <a:gd name="T5" fmla="*/ 164123 h 2288"/>
              <a:gd name="T6" fmla="*/ 1008432 w 4296"/>
              <a:gd name="T7" fmla="*/ 164123 h 2288"/>
              <a:gd name="T8" fmla="*/ 418130 w 4296"/>
              <a:gd name="T9" fmla="*/ 304800 h 2288"/>
              <a:gd name="T10" fmla="*/ 49192 w 4296"/>
              <a:gd name="T11" fmla="*/ 797169 h 2288"/>
              <a:gd name="T12" fmla="*/ 122980 w 4296"/>
              <a:gd name="T13" fmla="*/ 1570892 h 2288"/>
              <a:gd name="T14" fmla="*/ 344343 w 4296"/>
              <a:gd name="T15" fmla="*/ 1992923 h 2288"/>
              <a:gd name="T16" fmla="*/ 1008432 w 4296"/>
              <a:gd name="T17" fmla="*/ 2625969 h 2288"/>
              <a:gd name="T18" fmla="*/ 1598734 w 4296"/>
              <a:gd name="T19" fmla="*/ 2907323 h 2288"/>
              <a:gd name="T20" fmla="*/ 2926912 w 4296"/>
              <a:gd name="T21" fmla="*/ 3259015 h 2288"/>
              <a:gd name="T22" fmla="*/ 3959940 w 4296"/>
              <a:gd name="T23" fmla="*/ 3329354 h 2288"/>
              <a:gd name="T24" fmla="*/ 5140544 w 4296"/>
              <a:gd name="T25" fmla="*/ 3329354 h 2288"/>
              <a:gd name="T26" fmla="*/ 6173572 w 4296"/>
              <a:gd name="T27" fmla="*/ 3188677 h 2288"/>
              <a:gd name="T28" fmla="*/ 6542510 w 4296"/>
              <a:gd name="T29" fmla="*/ 2555631 h 2288"/>
              <a:gd name="T30" fmla="*/ 6542510 w 4296"/>
              <a:gd name="T31" fmla="*/ 1781908 h 2288"/>
              <a:gd name="T32" fmla="*/ 6247359 w 4296"/>
              <a:gd name="T33" fmla="*/ 937846 h 2288"/>
              <a:gd name="T34" fmla="*/ 5878421 w 4296"/>
              <a:gd name="T35" fmla="*/ 515815 h 2288"/>
              <a:gd name="T36" fmla="*/ 5435695 w 4296"/>
              <a:gd name="T37" fmla="*/ 304800 h 2288"/>
              <a:gd name="T38" fmla="*/ 5140544 w 4296"/>
              <a:gd name="T39" fmla="*/ 93785 h 2288"/>
              <a:gd name="T40" fmla="*/ 4845393 w 4296"/>
              <a:gd name="T41" fmla="*/ 23446 h 2288"/>
              <a:gd name="T42" fmla="*/ 4845393 w 4296"/>
              <a:gd name="T43" fmla="*/ 234462 h 2288"/>
              <a:gd name="T44" fmla="*/ 4919181 w 4296"/>
              <a:gd name="T45" fmla="*/ 375138 h 22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296" h="2288">
                <a:moveTo>
                  <a:pt x="1568" y="448"/>
                </a:moveTo>
                <a:cubicBezTo>
                  <a:pt x="1536" y="380"/>
                  <a:pt x="1504" y="312"/>
                  <a:pt x="1424" y="256"/>
                </a:cubicBezTo>
                <a:cubicBezTo>
                  <a:pt x="1344" y="200"/>
                  <a:pt x="1216" y="136"/>
                  <a:pt x="1088" y="112"/>
                </a:cubicBezTo>
                <a:cubicBezTo>
                  <a:pt x="960" y="88"/>
                  <a:pt x="792" y="96"/>
                  <a:pt x="656" y="112"/>
                </a:cubicBezTo>
                <a:cubicBezTo>
                  <a:pt x="520" y="128"/>
                  <a:pt x="376" y="136"/>
                  <a:pt x="272" y="208"/>
                </a:cubicBezTo>
                <a:cubicBezTo>
                  <a:pt x="168" y="280"/>
                  <a:pt x="64" y="400"/>
                  <a:pt x="32" y="544"/>
                </a:cubicBezTo>
                <a:cubicBezTo>
                  <a:pt x="0" y="688"/>
                  <a:pt x="48" y="936"/>
                  <a:pt x="80" y="1072"/>
                </a:cubicBezTo>
                <a:cubicBezTo>
                  <a:pt x="112" y="1208"/>
                  <a:pt x="128" y="1240"/>
                  <a:pt x="224" y="1360"/>
                </a:cubicBezTo>
                <a:cubicBezTo>
                  <a:pt x="320" y="1480"/>
                  <a:pt x="520" y="1688"/>
                  <a:pt x="656" y="1792"/>
                </a:cubicBezTo>
                <a:cubicBezTo>
                  <a:pt x="792" y="1896"/>
                  <a:pt x="832" y="1912"/>
                  <a:pt x="1040" y="1984"/>
                </a:cubicBezTo>
                <a:cubicBezTo>
                  <a:pt x="1248" y="2056"/>
                  <a:pt x="1648" y="2176"/>
                  <a:pt x="1904" y="2224"/>
                </a:cubicBezTo>
                <a:cubicBezTo>
                  <a:pt x="2160" y="2272"/>
                  <a:pt x="2336" y="2264"/>
                  <a:pt x="2576" y="2272"/>
                </a:cubicBezTo>
                <a:cubicBezTo>
                  <a:pt x="2816" y="2280"/>
                  <a:pt x="3104" y="2288"/>
                  <a:pt x="3344" y="2272"/>
                </a:cubicBezTo>
                <a:cubicBezTo>
                  <a:pt x="3584" y="2256"/>
                  <a:pt x="3864" y="2264"/>
                  <a:pt x="4016" y="2176"/>
                </a:cubicBezTo>
                <a:cubicBezTo>
                  <a:pt x="4168" y="2088"/>
                  <a:pt x="4216" y="1904"/>
                  <a:pt x="4256" y="1744"/>
                </a:cubicBezTo>
                <a:cubicBezTo>
                  <a:pt x="4296" y="1584"/>
                  <a:pt x="4288" y="1400"/>
                  <a:pt x="4256" y="1216"/>
                </a:cubicBezTo>
                <a:cubicBezTo>
                  <a:pt x="4224" y="1032"/>
                  <a:pt x="4136" y="784"/>
                  <a:pt x="4064" y="640"/>
                </a:cubicBezTo>
                <a:cubicBezTo>
                  <a:pt x="3992" y="496"/>
                  <a:pt x="3912" y="424"/>
                  <a:pt x="3824" y="352"/>
                </a:cubicBezTo>
                <a:cubicBezTo>
                  <a:pt x="3736" y="280"/>
                  <a:pt x="3616" y="256"/>
                  <a:pt x="3536" y="208"/>
                </a:cubicBezTo>
                <a:cubicBezTo>
                  <a:pt x="3456" y="160"/>
                  <a:pt x="3408" y="96"/>
                  <a:pt x="3344" y="64"/>
                </a:cubicBezTo>
                <a:cubicBezTo>
                  <a:pt x="3280" y="32"/>
                  <a:pt x="3184" y="0"/>
                  <a:pt x="3152" y="16"/>
                </a:cubicBezTo>
                <a:cubicBezTo>
                  <a:pt x="3120" y="32"/>
                  <a:pt x="3144" y="120"/>
                  <a:pt x="3152" y="160"/>
                </a:cubicBezTo>
                <a:cubicBezTo>
                  <a:pt x="3160" y="200"/>
                  <a:pt x="3180" y="228"/>
                  <a:pt x="3200" y="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67" name="Rectangle 19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3578" name="Freeform 32"/>
          <p:cNvSpPr>
            <a:spLocks/>
          </p:cNvSpPr>
          <p:nvPr/>
        </p:nvSpPr>
        <p:spPr bwMode="auto">
          <a:xfrm>
            <a:off x="1447800" y="2057400"/>
            <a:ext cx="5702300" cy="3390900"/>
          </a:xfrm>
          <a:custGeom>
            <a:avLst/>
            <a:gdLst>
              <a:gd name="T0" fmla="*/ 2590800 w 3592"/>
              <a:gd name="T1" fmla="*/ 762000 h 2136"/>
              <a:gd name="T2" fmla="*/ 2286000 w 3592"/>
              <a:gd name="T3" fmla="*/ 457200 h 2136"/>
              <a:gd name="T4" fmla="*/ 2057400 w 3592"/>
              <a:gd name="T5" fmla="*/ 228600 h 2136"/>
              <a:gd name="T6" fmla="*/ 1676400 w 3592"/>
              <a:gd name="T7" fmla="*/ 228600 h 2136"/>
              <a:gd name="T8" fmla="*/ 1219200 w 3592"/>
              <a:gd name="T9" fmla="*/ 152400 h 2136"/>
              <a:gd name="T10" fmla="*/ 685800 w 3592"/>
              <a:gd name="T11" fmla="*/ 228600 h 2136"/>
              <a:gd name="T12" fmla="*/ 228600 w 3592"/>
              <a:gd name="T13" fmla="*/ 533400 h 2136"/>
              <a:gd name="T14" fmla="*/ 0 w 3592"/>
              <a:gd name="T15" fmla="*/ 1219200 h 2136"/>
              <a:gd name="T16" fmla="*/ 228600 w 3592"/>
              <a:gd name="T17" fmla="*/ 2057400 h 2136"/>
              <a:gd name="T18" fmla="*/ 685800 w 3592"/>
              <a:gd name="T19" fmla="*/ 2590800 h 2136"/>
              <a:gd name="T20" fmla="*/ 2057400 w 3592"/>
              <a:gd name="T21" fmla="*/ 3276600 h 2136"/>
              <a:gd name="T22" fmla="*/ 3581400 w 3592"/>
              <a:gd name="T23" fmla="*/ 3276600 h 2136"/>
              <a:gd name="T24" fmla="*/ 4724400 w 3592"/>
              <a:gd name="T25" fmla="*/ 3200400 h 2136"/>
              <a:gd name="T26" fmla="*/ 5562600 w 3592"/>
              <a:gd name="T27" fmla="*/ 2590800 h 2136"/>
              <a:gd name="T28" fmla="*/ 5562600 w 3592"/>
              <a:gd name="T29" fmla="*/ 1371600 h 2136"/>
              <a:gd name="T30" fmla="*/ 5181600 w 3592"/>
              <a:gd name="T31" fmla="*/ 685800 h 2136"/>
              <a:gd name="T32" fmla="*/ 4648200 w 3592"/>
              <a:gd name="T33" fmla="*/ 381000 h 2136"/>
              <a:gd name="T34" fmla="*/ 4191000 w 3592"/>
              <a:gd name="T35" fmla="*/ 228600 h 2136"/>
              <a:gd name="T36" fmla="*/ 3962400 w 3592"/>
              <a:gd name="T37" fmla="*/ 152400 h 2136"/>
              <a:gd name="T38" fmla="*/ 3810000 w 3592"/>
              <a:gd name="T39" fmla="*/ 76200 h 2136"/>
              <a:gd name="T40" fmla="*/ 3581400 w 3592"/>
              <a:gd name="T41" fmla="*/ 0 h 21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592" h="2136">
                <a:moveTo>
                  <a:pt x="1632" y="480"/>
                </a:moveTo>
                <a:cubicBezTo>
                  <a:pt x="1564" y="412"/>
                  <a:pt x="1496" y="344"/>
                  <a:pt x="1440" y="288"/>
                </a:cubicBezTo>
                <a:cubicBezTo>
                  <a:pt x="1384" y="232"/>
                  <a:pt x="1360" y="168"/>
                  <a:pt x="1296" y="144"/>
                </a:cubicBezTo>
                <a:cubicBezTo>
                  <a:pt x="1232" y="120"/>
                  <a:pt x="1144" y="152"/>
                  <a:pt x="1056" y="144"/>
                </a:cubicBezTo>
                <a:cubicBezTo>
                  <a:pt x="968" y="136"/>
                  <a:pt x="872" y="96"/>
                  <a:pt x="768" y="96"/>
                </a:cubicBezTo>
                <a:cubicBezTo>
                  <a:pt x="664" y="96"/>
                  <a:pt x="536" y="104"/>
                  <a:pt x="432" y="144"/>
                </a:cubicBezTo>
                <a:cubicBezTo>
                  <a:pt x="328" y="184"/>
                  <a:pt x="216" y="232"/>
                  <a:pt x="144" y="336"/>
                </a:cubicBezTo>
                <a:cubicBezTo>
                  <a:pt x="72" y="440"/>
                  <a:pt x="0" y="608"/>
                  <a:pt x="0" y="768"/>
                </a:cubicBezTo>
                <a:cubicBezTo>
                  <a:pt x="0" y="928"/>
                  <a:pt x="72" y="1152"/>
                  <a:pt x="144" y="1296"/>
                </a:cubicBezTo>
                <a:cubicBezTo>
                  <a:pt x="216" y="1440"/>
                  <a:pt x="240" y="1504"/>
                  <a:pt x="432" y="1632"/>
                </a:cubicBezTo>
                <a:cubicBezTo>
                  <a:pt x="624" y="1760"/>
                  <a:pt x="992" y="1992"/>
                  <a:pt x="1296" y="2064"/>
                </a:cubicBezTo>
                <a:cubicBezTo>
                  <a:pt x="1600" y="2136"/>
                  <a:pt x="1976" y="2072"/>
                  <a:pt x="2256" y="2064"/>
                </a:cubicBezTo>
                <a:cubicBezTo>
                  <a:pt x="2536" y="2056"/>
                  <a:pt x="2768" y="2088"/>
                  <a:pt x="2976" y="2016"/>
                </a:cubicBezTo>
                <a:cubicBezTo>
                  <a:pt x="3184" y="1944"/>
                  <a:pt x="3416" y="1824"/>
                  <a:pt x="3504" y="1632"/>
                </a:cubicBezTo>
                <a:cubicBezTo>
                  <a:pt x="3592" y="1440"/>
                  <a:pt x="3544" y="1064"/>
                  <a:pt x="3504" y="864"/>
                </a:cubicBezTo>
                <a:cubicBezTo>
                  <a:pt x="3464" y="664"/>
                  <a:pt x="3360" y="536"/>
                  <a:pt x="3264" y="432"/>
                </a:cubicBezTo>
                <a:cubicBezTo>
                  <a:pt x="3168" y="328"/>
                  <a:pt x="3032" y="288"/>
                  <a:pt x="2928" y="240"/>
                </a:cubicBezTo>
                <a:cubicBezTo>
                  <a:pt x="2824" y="192"/>
                  <a:pt x="2712" y="168"/>
                  <a:pt x="2640" y="144"/>
                </a:cubicBezTo>
                <a:cubicBezTo>
                  <a:pt x="2568" y="120"/>
                  <a:pt x="2536" y="112"/>
                  <a:pt x="2496" y="96"/>
                </a:cubicBezTo>
                <a:cubicBezTo>
                  <a:pt x="2456" y="80"/>
                  <a:pt x="2440" y="64"/>
                  <a:pt x="2400" y="48"/>
                </a:cubicBezTo>
                <a:cubicBezTo>
                  <a:pt x="2360" y="32"/>
                  <a:pt x="2280" y="8"/>
                  <a:pt x="22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79" name="Group 33"/>
          <p:cNvGrpSpPr>
            <a:grpSpLocks/>
          </p:cNvGrpSpPr>
          <p:nvPr/>
        </p:nvGrpSpPr>
        <p:grpSpPr bwMode="auto">
          <a:xfrm rot="-8330962">
            <a:off x="1219200" y="1066800"/>
            <a:ext cx="2822575" cy="971550"/>
            <a:chOff x="2495" y="2329"/>
            <a:chExt cx="1778" cy="612"/>
          </a:xfrm>
        </p:grpSpPr>
        <p:sp>
          <p:nvSpPr>
            <p:cNvPr id="23581" name="AutoShape 3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2" name="Oval 3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80" name="Text Box 36"/>
          <p:cNvSpPr txBox="1">
            <a:spLocks noChangeArrowheads="1"/>
          </p:cNvSpPr>
          <p:nvPr/>
        </p:nvSpPr>
        <p:spPr bwMode="auto">
          <a:xfrm>
            <a:off x="1143000" y="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400">
                <a:latin typeface="Arial" charset="0"/>
              </a:rPr>
              <a:t>Thêu n</a:t>
            </a:r>
            <a:r>
              <a:rPr lang="en-US" sz="4400">
                <a:latin typeface="Arial" charset="0"/>
              </a:rPr>
              <a:t>ử</a:t>
            </a:r>
            <a:r>
              <a:rPr lang="vi-VN" sz="4400">
                <a:latin typeface="Arial" charset="0"/>
              </a:rPr>
              <a:t>a </a:t>
            </a:r>
            <a:r>
              <a:rPr lang="en-US" sz="4400">
                <a:latin typeface="Arial" charset="0"/>
              </a:rPr>
              <a:t>mũi</a:t>
            </a:r>
            <a:r>
              <a:rPr lang="vi-VN" sz="4400">
                <a:latin typeface="Arial" charset="0"/>
              </a:rPr>
              <a:t> thứ nhất</a:t>
            </a:r>
            <a:r>
              <a:rPr lang="vi-VN" sz="3600">
                <a:latin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-1219200" y="1752600"/>
            <a:ext cx="3359150" cy="182563"/>
            <a:chOff x="1726" y="1244"/>
            <a:chExt cx="2116" cy="115"/>
          </a:xfrm>
        </p:grpSpPr>
        <p:sp>
          <p:nvSpPr>
            <p:cNvPr id="24605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606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459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4603" name="Freeform 31"/>
          <p:cNvSpPr>
            <a:spLocks/>
          </p:cNvSpPr>
          <p:nvPr/>
        </p:nvSpPr>
        <p:spPr bwMode="auto">
          <a:xfrm>
            <a:off x="2324100" y="2019300"/>
            <a:ext cx="3708400" cy="2362200"/>
          </a:xfrm>
          <a:custGeom>
            <a:avLst/>
            <a:gdLst>
              <a:gd name="T0" fmla="*/ 1714500 w 2336"/>
              <a:gd name="T1" fmla="*/ 800100 h 1488"/>
              <a:gd name="T2" fmla="*/ 1485900 w 2336"/>
              <a:gd name="T3" fmla="*/ 571500 h 1488"/>
              <a:gd name="T4" fmla="*/ 1333500 w 2336"/>
              <a:gd name="T5" fmla="*/ 419100 h 1488"/>
              <a:gd name="T6" fmla="*/ 952500 w 2336"/>
              <a:gd name="T7" fmla="*/ 342900 h 1488"/>
              <a:gd name="T8" fmla="*/ 342900 w 2336"/>
              <a:gd name="T9" fmla="*/ 342900 h 1488"/>
              <a:gd name="T10" fmla="*/ 38100 w 2336"/>
              <a:gd name="T11" fmla="*/ 800100 h 1488"/>
              <a:gd name="T12" fmla="*/ 114300 w 2336"/>
              <a:gd name="T13" fmla="*/ 1409700 h 1488"/>
              <a:gd name="T14" fmla="*/ 647700 w 2336"/>
              <a:gd name="T15" fmla="*/ 1866900 h 1488"/>
              <a:gd name="T16" fmla="*/ 1866900 w 2336"/>
              <a:gd name="T17" fmla="*/ 2247900 h 1488"/>
              <a:gd name="T18" fmla="*/ 3162300 w 2336"/>
              <a:gd name="T19" fmla="*/ 2247900 h 1488"/>
              <a:gd name="T20" fmla="*/ 3619500 w 2336"/>
              <a:gd name="T21" fmla="*/ 1562100 h 1488"/>
              <a:gd name="T22" fmla="*/ 3695700 w 2336"/>
              <a:gd name="T23" fmla="*/ 952500 h 1488"/>
              <a:gd name="T24" fmla="*/ 3619500 w 2336"/>
              <a:gd name="T25" fmla="*/ 571500 h 1488"/>
              <a:gd name="T26" fmla="*/ 3467100 w 2336"/>
              <a:gd name="T27" fmla="*/ 266700 h 1488"/>
              <a:gd name="T28" fmla="*/ 3009900 w 2336"/>
              <a:gd name="T29" fmla="*/ 38100 h 1488"/>
              <a:gd name="T30" fmla="*/ 2628900 w 2336"/>
              <a:gd name="T31" fmla="*/ 38100 h 148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6" h="1488">
                <a:moveTo>
                  <a:pt x="1080" y="504"/>
                </a:moveTo>
                <a:cubicBezTo>
                  <a:pt x="1028" y="452"/>
                  <a:pt x="976" y="400"/>
                  <a:pt x="936" y="360"/>
                </a:cubicBezTo>
                <a:cubicBezTo>
                  <a:pt x="896" y="320"/>
                  <a:pt x="896" y="288"/>
                  <a:pt x="840" y="264"/>
                </a:cubicBezTo>
                <a:cubicBezTo>
                  <a:pt x="784" y="240"/>
                  <a:pt x="704" y="224"/>
                  <a:pt x="600" y="216"/>
                </a:cubicBezTo>
                <a:cubicBezTo>
                  <a:pt x="496" y="208"/>
                  <a:pt x="312" y="168"/>
                  <a:pt x="216" y="216"/>
                </a:cubicBezTo>
                <a:cubicBezTo>
                  <a:pt x="120" y="264"/>
                  <a:pt x="48" y="392"/>
                  <a:pt x="24" y="504"/>
                </a:cubicBezTo>
                <a:cubicBezTo>
                  <a:pt x="0" y="616"/>
                  <a:pt x="8" y="776"/>
                  <a:pt x="72" y="888"/>
                </a:cubicBezTo>
                <a:cubicBezTo>
                  <a:pt x="136" y="1000"/>
                  <a:pt x="224" y="1088"/>
                  <a:pt x="408" y="1176"/>
                </a:cubicBezTo>
                <a:cubicBezTo>
                  <a:pt x="592" y="1264"/>
                  <a:pt x="912" y="1376"/>
                  <a:pt x="1176" y="1416"/>
                </a:cubicBezTo>
                <a:cubicBezTo>
                  <a:pt x="1440" y="1456"/>
                  <a:pt x="1808" y="1488"/>
                  <a:pt x="1992" y="1416"/>
                </a:cubicBezTo>
                <a:cubicBezTo>
                  <a:pt x="2176" y="1344"/>
                  <a:pt x="2224" y="1120"/>
                  <a:pt x="2280" y="984"/>
                </a:cubicBezTo>
                <a:cubicBezTo>
                  <a:pt x="2336" y="848"/>
                  <a:pt x="2328" y="704"/>
                  <a:pt x="2328" y="600"/>
                </a:cubicBezTo>
                <a:cubicBezTo>
                  <a:pt x="2328" y="496"/>
                  <a:pt x="2304" y="432"/>
                  <a:pt x="2280" y="360"/>
                </a:cubicBezTo>
                <a:cubicBezTo>
                  <a:pt x="2256" y="288"/>
                  <a:pt x="2248" y="224"/>
                  <a:pt x="2184" y="168"/>
                </a:cubicBezTo>
                <a:cubicBezTo>
                  <a:pt x="2120" y="112"/>
                  <a:pt x="1984" y="48"/>
                  <a:pt x="1896" y="24"/>
                </a:cubicBezTo>
                <a:cubicBezTo>
                  <a:pt x="1808" y="0"/>
                  <a:pt x="1696" y="24"/>
                  <a:pt x="165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Freeform 32"/>
          <p:cNvSpPr>
            <a:spLocks/>
          </p:cNvSpPr>
          <p:nvPr/>
        </p:nvSpPr>
        <p:spPr bwMode="auto">
          <a:xfrm>
            <a:off x="1739900" y="1905000"/>
            <a:ext cx="2298700" cy="304800"/>
          </a:xfrm>
          <a:custGeom>
            <a:avLst/>
            <a:gdLst>
              <a:gd name="T0" fmla="*/ 2298700 w 1448"/>
              <a:gd name="T1" fmla="*/ 152400 h 192"/>
              <a:gd name="T2" fmla="*/ 317500 w 1448"/>
              <a:gd name="T3" fmla="*/ 0 h 192"/>
              <a:gd name="T4" fmla="*/ 393700 w 1448"/>
              <a:gd name="T5" fmla="*/ 152400 h 192"/>
              <a:gd name="T6" fmla="*/ 622300 w 1448"/>
              <a:gd name="T7" fmla="*/ 304800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8" h="192">
                <a:moveTo>
                  <a:pt x="1448" y="96"/>
                </a:moveTo>
                <a:cubicBezTo>
                  <a:pt x="924" y="48"/>
                  <a:pt x="400" y="0"/>
                  <a:pt x="200" y="0"/>
                </a:cubicBezTo>
                <a:cubicBezTo>
                  <a:pt x="0" y="0"/>
                  <a:pt x="216" y="64"/>
                  <a:pt x="248" y="96"/>
                </a:cubicBezTo>
                <a:cubicBezTo>
                  <a:pt x="280" y="128"/>
                  <a:pt x="336" y="160"/>
                  <a:pt x="392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-3124200" y="1600200"/>
            <a:ext cx="3359150" cy="182563"/>
            <a:chOff x="1726" y="1244"/>
            <a:chExt cx="2116" cy="115"/>
          </a:xfrm>
        </p:grpSpPr>
        <p:sp>
          <p:nvSpPr>
            <p:cNvPr id="2562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61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5627" name="Freeform 31"/>
          <p:cNvSpPr>
            <a:spLocks/>
          </p:cNvSpPr>
          <p:nvPr/>
        </p:nvSpPr>
        <p:spPr bwMode="auto">
          <a:xfrm>
            <a:off x="-571500" y="1739900"/>
            <a:ext cx="4610100" cy="317500"/>
          </a:xfrm>
          <a:custGeom>
            <a:avLst/>
            <a:gdLst>
              <a:gd name="T0" fmla="*/ 4610100 w 2904"/>
              <a:gd name="T1" fmla="*/ 317500 h 200"/>
              <a:gd name="T2" fmla="*/ 647700 w 2904"/>
              <a:gd name="T3" fmla="*/ 12700 h 200"/>
              <a:gd name="T4" fmla="*/ 723900 w 2904"/>
              <a:gd name="T5" fmla="*/ 241300 h 200"/>
              <a:gd name="T6" fmla="*/ 876300 w 2904"/>
              <a:gd name="T7" fmla="*/ 241300 h 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4" h="200">
                <a:moveTo>
                  <a:pt x="2904" y="200"/>
                </a:moveTo>
                <a:cubicBezTo>
                  <a:pt x="1860" y="108"/>
                  <a:pt x="816" y="16"/>
                  <a:pt x="408" y="8"/>
                </a:cubicBezTo>
                <a:cubicBezTo>
                  <a:pt x="0" y="0"/>
                  <a:pt x="432" y="128"/>
                  <a:pt x="456" y="152"/>
                </a:cubicBezTo>
                <a:cubicBezTo>
                  <a:pt x="480" y="176"/>
                  <a:pt x="516" y="164"/>
                  <a:pt x="55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Freeform 32"/>
          <p:cNvSpPr>
            <a:spLocks/>
          </p:cNvSpPr>
          <p:nvPr/>
        </p:nvSpPr>
        <p:spPr bwMode="auto">
          <a:xfrm>
            <a:off x="3924300" y="2057400"/>
            <a:ext cx="1371600" cy="1371600"/>
          </a:xfrm>
          <a:custGeom>
            <a:avLst/>
            <a:gdLst>
              <a:gd name="T0" fmla="*/ 114300 w 864"/>
              <a:gd name="T1" fmla="*/ 762000 h 864"/>
              <a:gd name="T2" fmla="*/ 38100 w 864"/>
              <a:gd name="T3" fmla="*/ 990600 h 864"/>
              <a:gd name="T4" fmla="*/ 342900 w 864"/>
              <a:gd name="T5" fmla="*/ 1219200 h 864"/>
              <a:gd name="T6" fmla="*/ 723900 w 864"/>
              <a:gd name="T7" fmla="*/ 1371600 h 864"/>
              <a:gd name="T8" fmla="*/ 1104900 w 864"/>
              <a:gd name="T9" fmla="*/ 1219200 h 864"/>
              <a:gd name="T10" fmla="*/ 1333500 w 864"/>
              <a:gd name="T11" fmla="*/ 762000 h 864"/>
              <a:gd name="T12" fmla="*/ 1333500 w 864"/>
              <a:gd name="T13" fmla="*/ 457200 h 864"/>
              <a:gd name="T14" fmla="*/ 1257300 w 864"/>
              <a:gd name="T15" fmla="*/ 304800 h 864"/>
              <a:gd name="T16" fmla="*/ 1181100 w 864"/>
              <a:gd name="T17" fmla="*/ 152400 h 864"/>
              <a:gd name="T18" fmla="*/ 1028700 w 864"/>
              <a:gd name="T19" fmla="*/ 0 h 8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64" h="864">
                <a:moveTo>
                  <a:pt x="72" y="480"/>
                </a:moveTo>
                <a:cubicBezTo>
                  <a:pt x="36" y="528"/>
                  <a:pt x="0" y="576"/>
                  <a:pt x="24" y="624"/>
                </a:cubicBezTo>
                <a:cubicBezTo>
                  <a:pt x="48" y="672"/>
                  <a:pt x="144" y="728"/>
                  <a:pt x="216" y="768"/>
                </a:cubicBezTo>
                <a:cubicBezTo>
                  <a:pt x="288" y="808"/>
                  <a:pt x="376" y="864"/>
                  <a:pt x="456" y="864"/>
                </a:cubicBezTo>
                <a:cubicBezTo>
                  <a:pt x="536" y="864"/>
                  <a:pt x="632" y="832"/>
                  <a:pt x="696" y="768"/>
                </a:cubicBezTo>
                <a:cubicBezTo>
                  <a:pt x="760" y="704"/>
                  <a:pt x="816" y="560"/>
                  <a:pt x="840" y="480"/>
                </a:cubicBezTo>
                <a:cubicBezTo>
                  <a:pt x="864" y="400"/>
                  <a:pt x="848" y="336"/>
                  <a:pt x="840" y="288"/>
                </a:cubicBezTo>
                <a:cubicBezTo>
                  <a:pt x="832" y="240"/>
                  <a:pt x="808" y="224"/>
                  <a:pt x="792" y="192"/>
                </a:cubicBezTo>
                <a:cubicBezTo>
                  <a:pt x="776" y="160"/>
                  <a:pt x="768" y="128"/>
                  <a:pt x="744" y="96"/>
                </a:cubicBezTo>
                <a:cubicBezTo>
                  <a:pt x="720" y="64"/>
                  <a:pt x="684" y="32"/>
                  <a:pt x="6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6639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6650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1" name="Freeform 30"/>
          <p:cNvSpPr>
            <a:spLocks/>
          </p:cNvSpPr>
          <p:nvPr/>
        </p:nvSpPr>
        <p:spPr bwMode="auto">
          <a:xfrm>
            <a:off x="-762000" y="1752600"/>
            <a:ext cx="4800600" cy="304800"/>
          </a:xfrm>
          <a:custGeom>
            <a:avLst/>
            <a:gdLst>
              <a:gd name="T0" fmla="*/ 48006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Freeform 28"/>
          <p:cNvSpPr>
            <a:spLocks/>
          </p:cNvSpPr>
          <p:nvPr/>
        </p:nvSpPr>
        <p:spPr bwMode="auto">
          <a:xfrm>
            <a:off x="-152400" y="1663700"/>
            <a:ext cx="4191000" cy="393700"/>
          </a:xfrm>
          <a:custGeom>
            <a:avLst/>
            <a:gdLst>
              <a:gd name="T0" fmla="*/ 4191000 w 2640"/>
              <a:gd name="T1" fmla="*/ 393700 h 248"/>
              <a:gd name="T2" fmla="*/ 3962400 w 2640"/>
              <a:gd name="T3" fmla="*/ 317500 h 248"/>
              <a:gd name="T4" fmla="*/ 3733800 w 2640"/>
              <a:gd name="T5" fmla="*/ 317500 h 248"/>
              <a:gd name="T6" fmla="*/ 3352800 w 2640"/>
              <a:gd name="T7" fmla="*/ 241300 h 248"/>
              <a:gd name="T8" fmla="*/ 2819400 w 2640"/>
              <a:gd name="T9" fmla="*/ 241300 h 248"/>
              <a:gd name="T10" fmla="*/ 2362200 w 2640"/>
              <a:gd name="T11" fmla="*/ 241300 h 248"/>
              <a:gd name="T12" fmla="*/ 1905000 w 2640"/>
              <a:gd name="T13" fmla="*/ 165100 h 248"/>
              <a:gd name="T14" fmla="*/ 1600200 w 2640"/>
              <a:gd name="T15" fmla="*/ 88900 h 248"/>
              <a:gd name="T16" fmla="*/ 990600 w 2640"/>
              <a:gd name="T17" fmla="*/ 88900 h 248"/>
              <a:gd name="T18" fmla="*/ 533400 w 2640"/>
              <a:gd name="T19" fmla="*/ 88900 h 248"/>
              <a:gd name="T20" fmla="*/ 304800 w 2640"/>
              <a:gd name="T21" fmla="*/ 12700 h 248"/>
              <a:gd name="T22" fmla="*/ 0 w 2640"/>
              <a:gd name="T23" fmla="*/ 12700 h 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40" h="248">
                <a:moveTo>
                  <a:pt x="2640" y="248"/>
                </a:moveTo>
                <a:cubicBezTo>
                  <a:pt x="2592" y="228"/>
                  <a:pt x="2544" y="208"/>
                  <a:pt x="2496" y="200"/>
                </a:cubicBezTo>
                <a:cubicBezTo>
                  <a:pt x="2448" y="192"/>
                  <a:pt x="2416" y="208"/>
                  <a:pt x="2352" y="200"/>
                </a:cubicBezTo>
                <a:cubicBezTo>
                  <a:pt x="2288" y="192"/>
                  <a:pt x="2208" y="160"/>
                  <a:pt x="2112" y="152"/>
                </a:cubicBezTo>
                <a:cubicBezTo>
                  <a:pt x="2016" y="144"/>
                  <a:pt x="1880" y="152"/>
                  <a:pt x="1776" y="152"/>
                </a:cubicBezTo>
                <a:cubicBezTo>
                  <a:pt x="1672" y="152"/>
                  <a:pt x="1584" y="160"/>
                  <a:pt x="1488" y="152"/>
                </a:cubicBezTo>
                <a:cubicBezTo>
                  <a:pt x="1392" y="144"/>
                  <a:pt x="1280" y="120"/>
                  <a:pt x="1200" y="104"/>
                </a:cubicBezTo>
                <a:cubicBezTo>
                  <a:pt x="1120" y="88"/>
                  <a:pt x="1104" y="64"/>
                  <a:pt x="1008" y="56"/>
                </a:cubicBezTo>
                <a:cubicBezTo>
                  <a:pt x="912" y="48"/>
                  <a:pt x="736" y="56"/>
                  <a:pt x="624" y="56"/>
                </a:cubicBezTo>
                <a:cubicBezTo>
                  <a:pt x="512" y="56"/>
                  <a:pt x="408" y="64"/>
                  <a:pt x="336" y="56"/>
                </a:cubicBezTo>
                <a:cubicBezTo>
                  <a:pt x="264" y="48"/>
                  <a:pt x="248" y="16"/>
                  <a:pt x="192" y="8"/>
                </a:cubicBezTo>
                <a:cubicBezTo>
                  <a:pt x="136" y="0"/>
                  <a:pt x="68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8687" name="Group 15"/>
          <p:cNvGrpSpPr>
            <a:grpSpLocks/>
          </p:cNvGrpSpPr>
          <p:nvPr/>
        </p:nvGrpSpPr>
        <p:grpSpPr bwMode="auto">
          <a:xfrm rot="7947328">
            <a:off x="-551656" y="667544"/>
            <a:ext cx="3359150" cy="182562"/>
            <a:chOff x="1726" y="1244"/>
            <a:chExt cx="2116" cy="115"/>
          </a:xfrm>
        </p:grpSpPr>
        <p:sp>
          <p:nvSpPr>
            <p:cNvPr id="2870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68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8699" name="Freeform 31"/>
          <p:cNvSpPr>
            <a:spLocks/>
          </p:cNvSpPr>
          <p:nvPr/>
        </p:nvSpPr>
        <p:spPr bwMode="auto">
          <a:xfrm>
            <a:off x="-152400" y="1752600"/>
            <a:ext cx="4191000" cy="304800"/>
          </a:xfrm>
          <a:custGeom>
            <a:avLst/>
            <a:gdLst>
              <a:gd name="T0" fmla="*/ 4191000 w 2640"/>
              <a:gd name="T1" fmla="*/ 304800 h 192"/>
              <a:gd name="T2" fmla="*/ 3429000 w 2640"/>
              <a:gd name="T3" fmla="*/ 228600 h 192"/>
              <a:gd name="T4" fmla="*/ 2819400 w 2640"/>
              <a:gd name="T5" fmla="*/ 152400 h 192"/>
              <a:gd name="T6" fmla="*/ 2438400 w 2640"/>
              <a:gd name="T7" fmla="*/ 152400 h 192"/>
              <a:gd name="T8" fmla="*/ 1905000 w 2640"/>
              <a:gd name="T9" fmla="*/ 152400 h 192"/>
              <a:gd name="T10" fmla="*/ 1524000 w 2640"/>
              <a:gd name="T11" fmla="*/ 152400 h 192"/>
              <a:gd name="T12" fmla="*/ 914400 w 2640"/>
              <a:gd name="T13" fmla="*/ 152400 h 192"/>
              <a:gd name="T14" fmla="*/ 457200 w 2640"/>
              <a:gd name="T15" fmla="*/ 152400 h 192"/>
              <a:gd name="T16" fmla="*/ 304800 w 2640"/>
              <a:gd name="T17" fmla="*/ 152400 h 192"/>
              <a:gd name="T18" fmla="*/ 76200 w 2640"/>
              <a:gd name="T19" fmla="*/ 152400 h 192"/>
              <a:gd name="T20" fmla="*/ 0 w 2640"/>
              <a:gd name="T21" fmla="*/ 0 h 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40" h="192">
                <a:moveTo>
                  <a:pt x="2640" y="192"/>
                </a:moveTo>
                <a:cubicBezTo>
                  <a:pt x="2472" y="176"/>
                  <a:pt x="2304" y="160"/>
                  <a:pt x="2160" y="144"/>
                </a:cubicBezTo>
                <a:cubicBezTo>
                  <a:pt x="2016" y="128"/>
                  <a:pt x="1880" y="104"/>
                  <a:pt x="1776" y="96"/>
                </a:cubicBezTo>
                <a:cubicBezTo>
                  <a:pt x="1672" y="88"/>
                  <a:pt x="1632" y="96"/>
                  <a:pt x="1536" y="96"/>
                </a:cubicBezTo>
                <a:cubicBezTo>
                  <a:pt x="1440" y="96"/>
                  <a:pt x="1296" y="96"/>
                  <a:pt x="1200" y="96"/>
                </a:cubicBezTo>
                <a:cubicBezTo>
                  <a:pt x="1104" y="96"/>
                  <a:pt x="1064" y="96"/>
                  <a:pt x="960" y="96"/>
                </a:cubicBezTo>
                <a:cubicBezTo>
                  <a:pt x="856" y="96"/>
                  <a:pt x="688" y="96"/>
                  <a:pt x="576" y="96"/>
                </a:cubicBezTo>
                <a:cubicBezTo>
                  <a:pt x="464" y="96"/>
                  <a:pt x="352" y="96"/>
                  <a:pt x="288" y="96"/>
                </a:cubicBezTo>
                <a:cubicBezTo>
                  <a:pt x="224" y="96"/>
                  <a:pt x="232" y="96"/>
                  <a:pt x="192" y="96"/>
                </a:cubicBezTo>
                <a:cubicBezTo>
                  <a:pt x="152" y="96"/>
                  <a:pt x="80" y="112"/>
                  <a:pt x="48" y="96"/>
                </a:cubicBezTo>
                <a:cubicBezTo>
                  <a:pt x="16" y="80"/>
                  <a:pt x="8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32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9711" name="Group 15"/>
          <p:cNvGrpSpPr>
            <a:grpSpLocks/>
          </p:cNvGrpSpPr>
          <p:nvPr/>
        </p:nvGrpSpPr>
        <p:grpSpPr bwMode="auto">
          <a:xfrm rot="9911122">
            <a:off x="1219200" y="0"/>
            <a:ext cx="3359150" cy="182563"/>
            <a:chOff x="1726" y="1244"/>
            <a:chExt cx="2116" cy="115"/>
          </a:xfrm>
        </p:grpSpPr>
        <p:sp>
          <p:nvSpPr>
            <p:cNvPr id="29725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9726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971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29723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4" name="Freeform 32"/>
          <p:cNvSpPr>
            <a:spLocks/>
          </p:cNvSpPr>
          <p:nvPr/>
        </p:nvSpPr>
        <p:spPr bwMode="auto">
          <a:xfrm>
            <a:off x="114300" y="279400"/>
            <a:ext cx="3924300" cy="2032000"/>
          </a:xfrm>
          <a:custGeom>
            <a:avLst/>
            <a:gdLst>
              <a:gd name="T0" fmla="*/ 3924300 w 2472"/>
              <a:gd name="T1" fmla="*/ 1778000 h 1280"/>
              <a:gd name="T2" fmla="*/ 3543300 w 2472"/>
              <a:gd name="T3" fmla="*/ 1854200 h 1280"/>
              <a:gd name="T4" fmla="*/ 3162300 w 2472"/>
              <a:gd name="T5" fmla="*/ 2006600 h 1280"/>
              <a:gd name="T6" fmla="*/ 2705100 w 2472"/>
              <a:gd name="T7" fmla="*/ 2006600 h 1280"/>
              <a:gd name="T8" fmla="*/ 2400300 w 2472"/>
              <a:gd name="T9" fmla="*/ 2006600 h 1280"/>
              <a:gd name="T10" fmla="*/ 2019300 w 2472"/>
              <a:gd name="T11" fmla="*/ 2006600 h 1280"/>
              <a:gd name="T12" fmla="*/ 1562100 w 2472"/>
              <a:gd name="T13" fmla="*/ 2006600 h 1280"/>
              <a:gd name="T14" fmla="*/ 1181100 w 2472"/>
              <a:gd name="T15" fmla="*/ 1930400 h 1280"/>
              <a:gd name="T16" fmla="*/ 647700 w 2472"/>
              <a:gd name="T17" fmla="*/ 1778000 h 1280"/>
              <a:gd name="T18" fmla="*/ 190500 w 2472"/>
              <a:gd name="T19" fmla="*/ 1473200 h 1280"/>
              <a:gd name="T20" fmla="*/ 38100 w 2472"/>
              <a:gd name="T21" fmla="*/ 1168400 h 1280"/>
              <a:gd name="T22" fmla="*/ 38100 w 2472"/>
              <a:gd name="T23" fmla="*/ 863600 h 1280"/>
              <a:gd name="T24" fmla="*/ 38100 w 2472"/>
              <a:gd name="T25" fmla="*/ 406400 h 1280"/>
              <a:gd name="T26" fmla="*/ 266700 w 2472"/>
              <a:gd name="T27" fmla="*/ 177800 h 1280"/>
              <a:gd name="T28" fmla="*/ 495300 w 2472"/>
              <a:gd name="T29" fmla="*/ 25400 h 1280"/>
              <a:gd name="T30" fmla="*/ 800100 w 2472"/>
              <a:gd name="T31" fmla="*/ 25400 h 1280"/>
              <a:gd name="T32" fmla="*/ 1028700 w 2472"/>
              <a:gd name="T33" fmla="*/ 25400 h 1280"/>
              <a:gd name="T34" fmla="*/ 1181100 w 2472"/>
              <a:gd name="T35" fmla="*/ 25400 h 1280"/>
              <a:gd name="T36" fmla="*/ 1257300 w 2472"/>
              <a:gd name="T37" fmla="*/ 177800 h 1280"/>
              <a:gd name="T38" fmla="*/ 952500 w 2472"/>
              <a:gd name="T39" fmla="*/ 330200 h 1280"/>
              <a:gd name="T40" fmla="*/ 800100 w 2472"/>
              <a:gd name="T41" fmla="*/ 406400 h 12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72" h="1280">
                <a:moveTo>
                  <a:pt x="2472" y="1120"/>
                </a:moveTo>
                <a:cubicBezTo>
                  <a:pt x="2392" y="1132"/>
                  <a:pt x="2312" y="1144"/>
                  <a:pt x="2232" y="1168"/>
                </a:cubicBezTo>
                <a:cubicBezTo>
                  <a:pt x="2152" y="1192"/>
                  <a:pt x="2080" y="1248"/>
                  <a:pt x="1992" y="1264"/>
                </a:cubicBezTo>
                <a:cubicBezTo>
                  <a:pt x="1904" y="1280"/>
                  <a:pt x="1784" y="1264"/>
                  <a:pt x="1704" y="1264"/>
                </a:cubicBezTo>
                <a:cubicBezTo>
                  <a:pt x="1624" y="1264"/>
                  <a:pt x="1584" y="1264"/>
                  <a:pt x="1512" y="1264"/>
                </a:cubicBezTo>
                <a:cubicBezTo>
                  <a:pt x="1440" y="1264"/>
                  <a:pt x="1360" y="1264"/>
                  <a:pt x="1272" y="1264"/>
                </a:cubicBezTo>
                <a:cubicBezTo>
                  <a:pt x="1184" y="1264"/>
                  <a:pt x="1072" y="1272"/>
                  <a:pt x="984" y="1264"/>
                </a:cubicBezTo>
                <a:cubicBezTo>
                  <a:pt x="896" y="1256"/>
                  <a:pt x="840" y="1240"/>
                  <a:pt x="744" y="1216"/>
                </a:cubicBezTo>
                <a:cubicBezTo>
                  <a:pt x="648" y="1192"/>
                  <a:pt x="512" y="1168"/>
                  <a:pt x="408" y="1120"/>
                </a:cubicBezTo>
                <a:cubicBezTo>
                  <a:pt x="304" y="1072"/>
                  <a:pt x="184" y="992"/>
                  <a:pt x="120" y="928"/>
                </a:cubicBezTo>
                <a:cubicBezTo>
                  <a:pt x="56" y="864"/>
                  <a:pt x="40" y="800"/>
                  <a:pt x="24" y="736"/>
                </a:cubicBezTo>
                <a:cubicBezTo>
                  <a:pt x="8" y="672"/>
                  <a:pt x="24" y="624"/>
                  <a:pt x="24" y="544"/>
                </a:cubicBezTo>
                <a:cubicBezTo>
                  <a:pt x="24" y="464"/>
                  <a:pt x="0" y="328"/>
                  <a:pt x="24" y="256"/>
                </a:cubicBezTo>
                <a:cubicBezTo>
                  <a:pt x="48" y="184"/>
                  <a:pt x="120" y="152"/>
                  <a:pt x="168" y="112"/>
                </a:cubicBezTo>
                <a:cubicBezTo>
                  <a:pt x="216" y="72"/>
                  <a:pt x="256" y="32"/>
                  <a:pt x="312" y="16"/>
                </a:cubicBezTo>
                <a:cubicBezTo>
                  <a:pt x="368" y="0"/>
                  <a:pt x="448" y="16"/>
                  <a:pt x="504" y="16"/>
                </a:cubicBezTo>
                <a:cubicBezTo>
                  <a:pt x="560" y="16"/>
                  <a:pt x="608" y="16"/>
                  <a:pt x="648" y="16"/>
                </a:cubicBezTo>
                <a:cubicBezTo>
                  <a:pt x="688" y="16"/>
                  <a:pt x="720" y="0"/>
                  <a:pt x="744" y="16"/>
                </a:cubicBezTo>
                <a:cubicBezTo>
                  <a:pt x="768" y="32"/>
                  <a:pt x="816" y="80"/>
                  <a:pt x="792" y="112"/>
                </a:cubicBezTo>
                <a:cubicBezTo>
                  <a:pt x="768" y="144"/>
                  <a:pt x="648" y="184"/>
                  <a:pt x="600" y="208"/>
                </a:cubicBezTo>
                <a:cubicBezTo>
                  <a:pt x="552" y="232"/>
                  <a:pt x="528" y="244"/>
                  <a:pt x="504" y="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0735" name="Group 15"/>
          <p:cNvGrpSpPr>
            <a:grpSpLocks/>
          </p:cNvGrpSpPr>
          <p:nvPr/>
        </p:nvGrpSpPr>
        <p:grpSpPr bwMode="auto">
          <a:xfrm rot="-9635095">
            <a:off x="4495800" y="685800"/>
            <a:ext cx="3359150" cy="182563"/>
            <a:chOff x="1726" y="1244"/>
            <a:chExt cx="2116" cy="115"/>
          </a:xfrm>
        </p:grpSpPr>
        <p:sp>
          <p:nvSpPr>
            <p:cNvPr id="3074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5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073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Freeform 31"/>
          <p:cNvSpPr>
            <a:spLocks/>
          </p:cNvSpPr>
          <p:nvPr/>
        </p:nvSpPr>
        <p:spPr bwMode="auto">
          <a:xfrm>
            <a:off x="1041400" y="-419100"/>
            <a:ext cx="3721100" cy="2667000"/>
          </a:xfrm>
          <a:custGeom>
            <a:avLst/>
            <a:gdLst>
              <a:gd name="T0" fmla="*/ 2997200 w 2344"/>
              <a:gd name="T1" fmla="*/ 2476500 h 1680"/>
              <a:gd name="T2" fmla="*/ 2692400 w 2344"/>
              <a:gd name="T3" fmla="*/ 2552700 h 1680"/>
              <a:gd name="T4" fmla="*/ 1930400 w 2344"/>
              <a:gd name="T5" fmla="*/ 2628900 h 1680"/>
              <a:gd name="T6" fmla="*/ 1320800 w 2344"/>
              <a:gd name="T7" fmla="*/ 2628900 h 1680"/>
              <a:gd name="T8" fmla="*/ 635000 w 2344"/>
              <a:gd name="T9" fmla="*/ 2400300 h 1680"/>
              <a:gd name="T10" fmla="*/ 101600 w 2344"/>
              <a:gd name="T11" fmla="*/ 1943100 h 1680"/>
              <a:gd name="T12" fmla="*/ 25400 w 2344"/>
              <a:gd name="T13" fmla="*/ 1409700 h 1680"/>
              <a:gd name="T14" fmla="*/ 177800 w 2344"/>
              <a:gd name="T15" fmla="*/ 800100 h 1680"/>
              <a:gd name="T16" fmla="*/ 406400 w 2344"/>
              <a:gd name="T17" fmla="*/ 266700 h 1680"/>
              <a:gd name="T18" fmla="*/ 1092200 w 2344"/>
              <a:gd name="T19" fmla="*/ 38100 h 1680"/>
              <a:gd name="T20" fmla="*/ 1625600 w 2344"/>
              <a:gd name="T21" fmla="*/ 38100 h 1680"/>
              <a:gd name="T22" fmla="*/ 2387600 w 2344"/>
              <a:gd name="T23" fmla="*/ 38100 h 1680"/>
              <a:gd name="T24" fmla="*/ 3149600 w 2344"/>
              <a:gd name="T25" fmla="*/ 190500 h 1680"/>
              <a:gd name="T26" fmla="*/ 3378200 w 2344"/>
              <a:gd name="T27" fmla="*/ 266700 h 1680"/>
              <a:gd name="T28" fmla="*/ 3683000 w 2344"/>
              <a:gd name="T29" fmla="*/ 571500 h 1680"/>
              <a:gd name="T30" fmla="*/ 3606800 w 2344"/>
              <a:gd name="T31" fmla="*/ 723900 h 1680"/>
              <a:gd name="T32" fmla="*/ 3378200 w 2344"/>
              <a:gd name="T33" fmla="*/ 723900 h 1680"/>
              <a:gd name="T34" fmla="*/ 3073400 w 2344"/>
              <a:gd name="T35" fmla="*/ 723900 h 16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4" h="1680">
                <a:moveTo>
                  <a:pt x="1888" y="1560"/>
                </a:moveTo>
                <a:cubicBezTo>
                  <a:pt x="1848" y="1576"/>
                  <a:pt x="1808" y="1592"/>
                  <a:pt x="1696" y="1608"/>
                </a:cubicBezTo>
                <a:cubicBezTo>
                  <a:pt x="1584" y="1624"/>
                  <a:pt x="1360" y="1648"/>
                  <a:pt x="1216" y="1656"/>
                </a:cubicBezTo>
                <a:cubicBezTo>
                  <a:pt x="1072" y="1664"/>
                  <a:pt x="968" y="1680"/>
                  <a:pt x="832" y="1656"/>
                </a:cubicBezTo>
                <a:cubicBezTo>
                  <a:pt x="696" y="1632"/>
                  <a:pt x="528" y="1584"/>
                  <a:pt x="400" y="1512"/>
                </a:cubicBezTo>
                <a:cubicBezTo>
                  <a:pt x="272" y="1440"/>
                  <a:pt x="128" y="1328"/>
                  <a:pt x="64" y="1224"/>
                </a:cubicBezTo>
                <a:cubicBezTo>
                  <a:pt x="0" y="1120"/>
                  <a:pt x="8" y="1008"/>
                  <a:pt x="16" y="888"/>
                </a:cubicBezTo>
                <a:cubicBezTo>
                  <a:pt x="24" y="768"/>
                  <a:pt x="72" y="624"/>
                  <a:pt x="112" y="504"/>
                </a:cubicBezTo>
                <a:cubicBezTo>
                  <a:pt x="152" y="384"/>
                  <a:pt x="160" y="248"/>
                  <a:pt x="256" y="168"/>
                </a:cubicBezTo>
                <a:cubicBezTo>
                  <a:pt x="352" y="88"/>
                  <a:pt x="560" y="48"/>
                  <a:pt x="688" y="24"/>
                </a:cubicBezTo>
                <a:cubicBezTo>
                  <a:pt x="816" y="0"/>
                  <a:pt x="888" y="24"/>
                  <a:pt x="1024" y="24"/>
                </a:cubicBezTo>
                <a:cubicBezTo>
                  <a:pt x="1160" y="24"/>
                  <a:pt x="1344" y="8"/>
                  <a:pt x="1504" y="24"/>
                </a:cubicBezTo>
                <a:cubicBezTo>
                  <a:pt x="1664" y="40"/>
                  <a:pt x="1880" y="96"/>
                  <a:pt x="1984" y="120"/>
                </a:cubicBezTo>
                <a:cubicBezTo>
                  <a:pt x="2088" y="144"/>
                  <a:pt x="2072" y="128"/>
                  <a:pt x="2128" y="168"/>
                </a:cubicBezTo>
                <a:cubicBezTo>
                  <a:pt x="2184" y="208"/>
                  <a:pt x="2296" y="312"/>
                  <a:pt x="2320" y="360"/>
                </a:cubicBezTo>
                <a:cubicBezTo>
                  <a:pt x="2344" y="408"/>
                  <a:pt x="2304" y="440"/>
                  <a:pt x="2272" y="456"/>
                </a:cubicBezTo>
                <a:cubicBezTo>
                  <a:pt x="2240" y="472"/>
                  <a:pt x="2184" y="456"/>
                  <a:pt x="2128" y="456"/>
                </a:cubicBezTo>
                <a:cubicBezTo>
                  <a:pt x="2072" y="456"/>
                  <a:pt x="2004" y="456"/>
                  <a:pt x="1936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1759" name="Group 15"/>
          <p:cNvGrpSpPr>
            <a:grpSpLocks/>
          </p:cNvGrpSpPr>
          <p:nvPr/>
        </p:nvGrpSpPr>
        <p:grpSpPr bwMode="auto">
          <a:xfrm rot="-8644833">
            <a:off x="6629400" y="1905000"/>
            <a:ext cx="3359150" cy="182563"/>
            <a:chOff x="1726" y="1244"/>
            <a:chExt cx="2116" cy="115"/>
          </a:xfrm>
        </p:grpSpPr>
        <p:sp>
          <p:nvSpPr>
            <p:cNvPr id="31773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4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176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1771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2" name="Freeform 31"/>
          <p:cNvSpPr>
            <a:spLocks/>
          </p:cNvSpPr>
          <p:nvPr/>
        </p:nvSpPr>
        <p:spPr bwMode="auto">
          <a:xfrm>
            <a:off x="1663700" y="-711200"/>
            <a:ext cx="5829300" cy="2933700"/>
          </a:xfrm>
          <a:custGeom>
            <a:avLst/>
            <a:gdLst>
              <a:gd name="T0" fmla="*/ 2374900 w 3672"/>
              <a:gd name="T1" fmla="*/ 2768600 h 1848"/>
              <a:gd name="T2" fmla="*/ 2222500 w 3672"/>
              <a:gd name="T3" fmla="*/ 2844800 h 1848"/>
              <a:gd name="T4" fmla="*/ 1917700 w 3672"/>
              <a:gd name="T5" fmla="*/ 2921000 h 1848"/>
              <a:gd name="T6" fmla="*/ 1689100 w 3672"/>
              <a:gd name="T7" fmla="*/ 2921000 h 1848"/>
              <a:gd name="T8" fmla="*/ 1231900 w 3672"/>
              <a:gd name="T9" fmla="*/ 2844800 h 1848"/>
              <a:gd name="T10" fmla="*/ 850900 w 3672"/>
              <a:gd name="T11" fmla="*/ 2768600 h 1848"/>
              <a:gd name="T12" fmla="*/ 393700 w 3672"/>
              <a:gd name="T13" fmla="*/ 2616200 h 1848"/>
              <a:gd name="T14" fmla="*/ 165100 w 3672"/>
              <a:gd name="T15" fmla="*/ 2311400 h 1848"/>
              <a:gd name="T16" fmla="*/ 12700 w 3672"/>
              <a:gd name="T17" fmla="*/ 1854200 h 1848"/>
              <a:gd name="T18" fmla="*/ 88900 w 3672"/>
              <a:gd name="T19" fmla="*/ 1244600 h 1848"/>
              <a:gd name="T20" fmla="*/ 393700 w 3672"/>
              <a:gd name="T21" fmla="*/ 635000 h 1848"/>
              <a:gd name="T22" fmla="*/ 774700 w 3672"/>
              <a:gd name="T23" fmla="*/ 482600 h 1848"/>
              <a:gd name="T24" fmla="*/ 1384300 w 3672"/>
              <a:gd name="T25" fmla="*/ 177800 h 1848"/>
              <a:gd name="T26" fmla="*/ 1917700 w 3672"/>
              <a:gd name="T27" fmla="*/ 25400 h 1848"/>
              <a:gd name="T28" fmla="*/ 2679700 w 3672"/>
              <a:gd name="T29" fmla="*/ 25400 h 1848"/>
              <a:gd name="T30" fmla="*/ 3517900 w 3672"/>
              <a:gd name="T31" fmla="*/ 25400 h 1848"/>
              <a:gd name="T32" fmla="*/ 4356100 w 3672"/>
              <a:gd name="T33" fmla="*/ 101600 h 1848"/>
              <a:gd name="T34" fmla="*/ 4813300 w 3672"/>
              <a:gd name="T35" fmla="*/ 254000 h 1848"/>
              <a:gd name="T36" fmla="*/ 5346700 w 3672"/>
              <a:gd name="T37" fmla="*/ 558800 h 1848"/>
              <a:gd name="T38" fmla="*/ 5727700 w 3672"/>
              <a:gd name="T39" fmla="*/ 939800 h 1848"/>
              <a:gd name="T40" fmla="*/ 5803900 w 3672"/>
              <a:gd name="T41" fmla="*/ 1244600 h 1848"/>
              <a:gd name="T42" fmla="*/ 5803900 w 3672"/>
              <a:gd name="T43" fmla="*/ 1397000 h 1848"/>
              <a:gd name="T44" fmla="*/ 5651500 w 3672"/>
              <a:gd name="T45" fmla="*/ 1625600 h 1848"/>
              <a:gd name="T46" fmla="*/ 5422900 w 3672"/>
              <a:gd name="T47" fmla="*/ 1701800 h 1848"/>
              <a:gd name="T48" fmla="*/ 5270500 w 3672"/>
              <a:gd name="T49" fmla="*/ 1701800 h 1848"/>
              <a:gd name="T50" fmla="*/ 5118100 w 3672"/>
              <a:gd name="T51" fmla="*/ 1625600 h 184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672" h="1848">
                <a:moveTo>
                  <a:pt x="1496" y="1744"/>
                </a:moveTo>
                <a:cubicBezTo>
                  <a:pt x="1472" y="1760"/>
                  <a:pt x="1448" y="1776"/>
                  <a:pt x="1400" y="1792"/>
                </a:cubicBezTo>
                <a:cubicBezTo>
                  <a:pt x="1352" y="1808"/>
                  <a:pt x="1264" y="1832"/>
                  <a:pt x="1208" y="1840"/>
                </a:cubicBezTo>
                <a:cubicBezTo>
                  <a:pt x="1152" y="1848"/>
                  <a:pt x="1136" y="1848"/>
                  <a:pt x="1064" y="1840"/>
                </a:cubicBezTo>
                <a:cubicBezTo>
                  <a:pt x="992" y="1832"/>
                  <a:pt x="864" y="1808"/>
                  <a:pt x="776" y="1792"/>
                </a:cubicBezTo>
                <a:cubicBezTo>
                  <a:pt x="688" y="1776"/>
                  <a:pt x="624" y="1768"/>
                  <a:pt x="536" y="1744"/>
                </a:cubicBezTo>
                <a:cubicBezTo>
                  <a:pt x="448" y="1720"/>
                  <a:pt x="320" y="1696"/>
                  <a:pt x="248" y="1648"/>
                </a:cubicBezTo>
                <a:cubicBezTo>
                  <a:pt x="176" y="1600"/>
                  <a:pt x="144" y="1536"/>
                  <a:pt x="104" y="1456"/>
                </a:cubicBezTo>
                <a:cubicBezTo>
                  <a:pt x="64" y="1376"/>
                  <a:pt x="16" y="1280"/>
                  <a:pt x="8" y="1168"/>
                </a:cubicBezTo>
                <a:cubicBezTo>
                  <a:pt x="0" y="1056"/>
                  <a:pt x="16" y="912"/>
                  <a:pt x="56" y="784"/>
                </a:cubicBezTo>
                <a:cubicBezTo>
                  <a:pt x="96" y="656"/>
                  <a:pt x="176" y="480"/>
                  <a:pt x="248" y="400"/>
                </a:cubicBezTo>
                <a:cubicBezTo>
                  <a:pt x="320" y="320"/>
                  <a:pt x="384" y="352"/>
                  <a:pt x="488" y="304"/>
                </a:cubicBezTo>
                <a:cubicBezTo>
                  <a:pt x="592" y="256"/>
                  <a:pt x="752" y="160"/>
                  <a:pt x="872" y="112"/>
                </a:cubicBezTo>
                <a:cubicBezTo>
                  <a:pt x="992" y="64"/>
                  <a:pt x="1072" y="32"/>
                  <a:pt x="1208" y="16"/>
                </a:cubicBezTo>
                <a:cubicBezTo>
                  <a:pt x="1344" y="0"/>
                  <a:pt x="1520" y="16"/>
                  <a:pt x="1688" y="16"/>
                </a:cubicBezTo>
                <a:cubicBezTo>
                  <a:pt x="1856" y="16"/>
                  <a:pt x="2040" y="8"/>
                  <a:pt x="2216" y="16"/>
                </a:cubicBezTo>
                <a:cubicBezTo>
                  <a:pt x="2392" y="24"/>
                  <a:pt x="2608" y="40"/>
                  <a:pt x="2744" y="64"/>
                </a:cubicBezTo>
                <a:cubicBezTo>
                  <a:pt x="2880" y="88"/>
                  <a:pt x="2928" y="112"/>
                  <a:pt x="3032" y="160"/>
                </a:cubicBezTo>
                <a:cubicBezTo>
                  <a:pt x="3136" y="208"/>
                  <a:pt x="3272" y="280"/>
                  <a:pt x="3368" y="352"/>
                </a:cubicBezTo>
                <a:cubicBezTo>
                  <a:pt x="3464" y="424"/>
                  <a:pt x="3560" y="520"/>
                  <a:pt x="3608" y="592"/>
                </a:cubicBezTo>
                <a:cubicBezTo>
                  <a:pt x="3656" y="664"/>
                  <a:pt x="3648" y="736"/>
                  <a:pt x="3656" y="784"/>
                </a:cubicBezTo>
                <a:cubicBezTo>
                  <a:pt x="3664" y="832"/>
                  <a:pt x="3672" y="840"/>
                  <a:pt x="3656" y="880"/>
                </a:cubicBezTo>
                <a:cubicBezTo>
                  <a:pt x="3640" y="920"/>
                  <a:pt x="3600" y="992"/>
                  <a:pt x="3560" y="1024"/>
                </a:cubicBezTo>
                <a:cubicBezTo>
                  <a:pt x="3520" y="1056"/>
                  <a:pt x="3456" y="1064"/>
                  <a:pt x="3416" y="1072"/>
                </a:cubicBezTo>
                <a:cubicBezTo>
                  <a:pt x="3376" y="1080"/>
                  <a:pt x="3352" y="1080"/>
                  <a:pt x="3320" y="1072"/>
                </a:cubicBezTo>
                <a:cubicBezTo>
                  <a:pt x="3288" y="1064"/>
                  <a:pt x="3256" y="1040"/>
                  <a:pt x="3224" y="10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63"/>
          <p:cNvGrpSpPr>
            <a:grpSpLocks/>
          </p:cNvGrpSpPr>
          <p:nvPr/>
        </p:nvGrpSpPr>
        <p:grpSpPr bwMode="auto">
          <a:xfrm>
            <a:off x="1295400" y="1676400"/>
            <a:ext cx="6781800" cy="3657600"/>
            <a:chOff x="816" y="1056"/>
            <a:chExt cx="4272" cy="2304"/>
          </a:xfrm>
        </p:grpSpPr>
        <p:sp>
          <p:nvSpPr>
            <p:cNvPr id="5124" name="Rectangle 31"/>
            <p:cNvSpPr>
              <a:spLocks noChangeArrowheads="1"/>
            </p:cNvSpPr>
            <p:nvPr/>
          </p:nvSpPr>
          <p:spPr bwMode="auto">
            <a:xfrm>
              <a:off x="816" y="1056"/>
              <a:ext cx="4272" cy="2304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25" name="Line 32"/>
            <p:cNvSpPr>
              <a:spLocks noChangeShapeType="1"/>
            </p:cNvSpPr>
            <p:nvPr/>
          </p:nvSpPr>
          <p:spPr bwMode="auto">
            <a:xfrm>
              <a:off x="1344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33"/>
            <p:cNvSpPr>
              <a:spLocks noChangeShapeType="1"/>
            </p:cNvSpPr>
            <p:nvPr/>
          </p:nvSpPr>
          <p:spPr bwMode="auto">
            <a:xfrm>
              <a:off x="1728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34"/>
            <p:cNvSpPr>
              <a:spLocks noChangeShapeType="1"/>
            </p:cNvSpPr>
            <p:nvPr/>
          </p:nvSpPr>
          <p:spPr bwMode="auto">
            <a:xfrm>
              <a:off x="2160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35"/>
            <p:cNvSpPr>
              <a:spLocks noChangeShapeType="1"/>
            </p:cNvSpPr>
            <p:nvPr/>
          </p:nvSpPr>
          <p:spPr bwMode="auto">
            <a:xfrm>
              <a:off x="2570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36"/>
            <p:cNvSpPr>
              <a:spLocks noChangeShapeType="1"/>
            </p:cNvSpPr>
            <p:nvPr/>
          </p:nvSpPr>
          <p:spPr bwMode="auto">
            <a:xfrm>
              <a:off x="2981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37"/>
            <p:cNvSpPr>
              <a:spLocks noChangeShapeType="1"/>
            </p:cNvSpPr>
            <p:nvPr/>
          </p:nvSpPr>
          <p:spPr bwMode="auto">
            <a:xfrm>
              <a:off x="3387" y="177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45"/>
            <p:cNvSpPr>
              <a:spLocks noChangeShapeType="1"/>
            </p:cNvSpPr>
            <p:nvPr/>
          </p:nvSpPr>
          <p:spPr bwMode="auto">
            <a:xfrm>
              <a:off x="1392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48"/>
            <p:cNvSpPr>
              <a:spLocks noChangeShapeType="1"/>
            </p:cNvSpPr>
            <p:nvPr/>
          </p:nvSpPr>
          <p:spPr bwMode="auto">
            <a:xfrm>
              <a:off x="2182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49"/>
            <p:cNvSpPr>
              <a:spLocks noChangeShapeType="1"/>
            </p:cNvSpPr>
            <p:nvPr/>
          </p:nvSpPr>
          <p:spPr bwMode="auto">
            <a:xfrm>
              <a:off x="1783" y="213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50"/>
            <p:cNvSpPr>
              <a:spLocks noChangeShapeType="1"/>
            </p:cNvSpPr>
            <p:nvPr/>
          </p:nvSpPr>
          <p:spPr bwMode="auto">
            <a:xfrm>
              <a:off x="2976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51"/>
            <p:cNvSpPr>
              <a:spLocks noChangeShapeType="1"/>
            </p:cNvSpPr>
            <p:nvPr/>
          </p:nvSpPr>
          <p:spPr bwMode="auto">
            <a:xfrm>
              <a:off x="2571" y="213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Oval 53"/>
            <p:cNvSpPr>
              <a:spLocks noChangeArrowheads="1"/>
            </p:cNvSpPr>
            <p:nvPr/>
          </p:nvSpPr>
          <p:spPr bwMode="auto">
            <a:xfrm>
              <a:off x="172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37" name="Oval 54"/>
            <p:cNvSpPr>
              <a:spLocks noChangeArrowheads="1"/>
            </p:cNvSpPr>
            <p:nvPr/>
          </p:nvSpPr>
          <p:spPr bwMode="auto">
            <a:xfrm>
              <a:off x="3168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38" name="Freeform 60"/>
            <p:cNvSpPr>
              <a:spLocks/>
            </p:cNvSpPr>
            <p:nvPr/>
          </p:nvSpPr>
          <p:spPr bwMode="auto">
            <a:xfrm>
              <a:off x="3168" y="2160"/>
              <a:ext cx="132" cy="98"/>
            </a:xfrm>
            <a:custGeom>
              <a:avLst/>
              <a:gdLst>
                <a:gd name="T0" fmla="*/ 44 w 132"/>
                <a:gd name="T1" fmla="*/ 47 h 98"/>
                <a:gd name="T2" fmla="*/ 32 w 132"/>
                <a:gd name="T3" fmla="*/ 9 h 98"/>
                <a:gd name="T4" fmla="*/ 70 w 132"/>
                <a:gd name="T5" fmla="*/ 22 h 98"/>
                <a:gd name="T6" fmla="*/ 57 w 132"/>
                <a:gd name="T7" fmla="*/ 73 h 98"/>
                <a:gd name="T8" fmla="*/ 19 w 132"/>
                <a:gd name="T9" fmla="*/ 60 h 98"/>
                <a:gd name="T10" fmla="*/ 70 w 132"/>
                <a:gd name="T11" fmla="*/ 9 h 98"/>
                <a:gd name="T12" fmla="*/ 108 w 132"/>
                <a:gd name="T13" fmla="*/ 98 h 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2" h="98">
                  <a:moveTo>
                    <a:pt x="44" y="47"/>
                  </a:moveTo>
                  <a:cubicBezTo>
                    <a:pt x="40" y="34"/>
                    <a:pt x="22" y="18"/>
                    <a:pt x="32" y="9"/>
                  </a:cubicBezTo>
                  <a:cubicBezTo>
                    <a:pt x="42" y="0"/>
                    <a:pt x="65" y="10"/>
                    <a:pt x="70" y="22"/>
                  </a:cubicBezTo>
                  <a:cubicBezTo>
                    <a:pt x="76" y="38"/>
                    <a:pt x="61" y="56"/>
                    <a:pt x="57" y="73"/>
                  </a:cubicBezTo>
                  <a:cubicBezTo>
                    <a:pt x="44" y="69"/>
                    <a:pt x="25" y="72"/>
                    <a:pt x="19" y="60"/>
                  </a:cubicBezTo>
                  <a:cubicBezTo>
                    <a:pt x="0" y="22"/>
                    <a:pt x="55" y="14"/>
                    <a:pt x="70" y="9"/>
                  </a:cubicBezTo>
                  <a:cubicBezTo>
                    <a:pt x="132" y="30"/>
                    <a:pt x="108" y="9"/>
                    <a:pt x="108" y="9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Text Box 62"/>
          <p:cNvSpPr txBox="1">
            <a:spLocks noChangeArrowheads="1"/>
          </p:cNvSpPr>
          <p:nvPr/>
        </p:nvSpPr>
        <p:spPr bwMode="auto">
          <a:xfrm>
            <a:off x="1143000" y="5791200"/>
            <a:ext cx="7543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latin typeface="Arial" charset="0"/>
              </a:rPr>
              <a:t>M</a:t>
            </a:r>
            <a:r>
              <a:rPr lang="vi-VN" sz="6000">
                <a:latin typeface="Arial" charset="0"/>
              </a:rPr>
              <a:t>ặt</a:t>
            </a:r>
            <a:r>
              <a:rPr lang="en-US" sz="6000">
                <a:latin typeface="Arial" charset="0"/>
              </a:rPr>
              <a:t> tr</a:t>
            </a:r>
            <a:r>
              <a:rPr lang="vi-VN" sz="6000">
                <a:latin typeface="Arial" charset="0"/>
              </a:rPr>
              <a:t>ái</a:t>
            </a:r>
            <a:r>
              <a:rPr lang="en-US" sz="6000">
                <a:latin typeface="Arial" charset="0"/>
              </a:rPr>
              <a:t> </a:t>
            </a:r>
            <a:r>
              <a:rPr lang="vi-VN" sz="6600">
                <a:latin typeface="Arial" charset="0"/>
              </a:rPr>
              <a:t>đ</a:t>
            </a:r>
            <a:r>
              <a:rPr lang="vi-VN" sz="6000">
                <a:latin typeface="Arial" charset="0"/>
              </a:rPr>
              <a:t>ường</a:t>
            </a:r>
            <a:r>
              <a:rPr lang="en-US" sz="6000">
                <a:latin typeface="Arial" charset="0"/>
              </a:rPr>
              <a:t> th</a:t>
            </a:r>
            <a:r>
              <a:rPr lang="vi-VN" sz="6000">
                <a:latin typeface="Arial" charset="0"/>
              </a:rPr>
              <a:t>ê</a:t>
            </a:r>
            <a:r>
              <a:rPr lang="en-US" sz="6000">
                <a:latin typeface="Arial" charset="0"/>
              </a:rPr>
              <a:t>u </a:t>
            </a:r>
            <a:endParaRPr lang="vi-VN" sz="600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 rot="-5400000">
            <a:off x="7022307" y="2197893"/>
            <a:ext cx="3359150" cy="182563"/>
            <a:chOff x="1726" y="1244"/>
            <a:chExt cx="2116" cy="115"/>
          </a:xfrm>
        </p:grpSpPr>
        <p:sp>
          <p:nvSpPr>
            <p:cNvPr id="3279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279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278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7272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7272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2795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6" name="Freeform 32"/>
          <p:cNvSpPr>
            <a:spLocks/>
          </p:cNvSpPr>
          <p:nvPr/>
        </p:nvSpPr>
        <p:spPr bwMode="auto">
          <a:xfrm>
            <a:off x="3327400" y="-876300"/>
            <a:ext cx="5994400" cy="2933700"/>
          </a:xfrm>
          <a:custGeom>
            <a:avLst/>
            <a:gdLst>
              <a:gd name="T0" fmla="*/ 711200 w 3776"/>
              <a:gd name="T1" fmla="*/ 2933700 h 1848"/>
              <a:gd name="T2" fmla="*/ 406400 w 3776"/>
              <a:gd name="T3" fmla="*/ 2781300 h 1848"/>
              <a:gd name="T4" fmla="*/ 101600 w 3776"/>
              <a:gd name="T5" fmla="*/ 2552700 h 1848"/>
              <a:gd name="T6" fmla="*/ 25400 w 3776"/>
              <a:gd name="T7" fmla="*/ 1943100 h 1848"/>
              <a:gd name="T8" fmla="*/ 101600 w 3776"/>
              <a:gd name="T9" fmla="*/ 1333500 h 1848"/>
              <a:gd name="T10" fmla="*/ 635000 w 3776"/>
              <a:gd name="T11" fmla="*/ 571500 h 1848"/>
              <a:gd name="T12" fmla="*/ 1320800 w 3776"/>
              <a:gd name="T13" fmla="*/ 266700 h 1848"/>
              <a:gd name="T14" fmla="*/ 1930400 w 3776"/>
              <a:gd name="T15" fmla="*/ 114300 h 1848"/>
              <a:gd name="T16" fmla="*/ 2997200 w 3776"/>
              <a:gd name="T17" fmla="*/ 38100 h 1848"/>
              <a:gd name="T18" fmla="*/ 3911600 w 3776"/>
              <a:gd name="T19" fmla="*/ 38100 h 1848"/>
              <a:gd name="T20" fmla="*/ 4902200 w 3776"/>
              <a:gd name="T21" fmla="*/ 38100 h 1848"/>
              <a:gd name="T22" fmla="*/ 5359400 w 3776"/>
              <a:gd name="T23" fmla="*/ 38100 h 1848"/>
              <a:gd name="T24" fmla="*/ 5664200 w 3776"/>
              <a:gd name="T25" fmla="*/ 266700 h 1848"/>
              <a:gd name="T26" fmla="*/ 5892800 w 3776"/>
              <a:gd name="T27" fmla="*/ 647700 h 1848"/>
              <a:gd name="T28" fmla="*/ 5969000 w 3776"/>
              <a:gd name="T29" fmla="*/ 1104900 h 1848"/>
              <a:gd name="T30" fmla="*/ 5969000 w 3776"/>
              <a:gd name="T31" fmla="*/ 1333500 h 1848"/>
              <a:gd name="T32" fmla="*/ 5816600 w 3776"/>
              <a:gd name="T33" fmla="*/ 1485900 h 1848"/>
              <a:gd name="T34" fmla="*/ 5664200 w 3776"/>
              <a:gd name="T35" fmla="*/ 1485900 h 1848"/>
              <a:gd name="T36" fmla="*/ 5511800 w 3776"/>
              <a:gd name="T37" fmla="*/ 1562100 h 1848"/>
              <a:gd name="T38" fmla="*/ 5359400 w 3776"/>
              <a:gd name="T39" fmla="*/ 1562100 h 1848"/>
              <a:gd name="T40" fmla="*/ 5207000 w 3776"/>
              <a:gd name="T41" fmla="*/ 1409700 h 1848"/>
              <a:gd name="T42" fmla="*/ 4978400 w 3776"/>
              <a:gd name="T43" fmla="*/ 1333500 h 184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6" h="1848">
                <a:moveTo>
                  <a:pt x="448" y="1848"/>
                </a:moveTo>
                <a:cubicBezTo>
                  <a:pt x="384" y="1820"/>
                  <a:pt x="320" y="1792"/>
                  <a:pt x="256" y="1752"/>
                </a:cubicBezTo>
                <a:cubicBezTo>
                  <a:pt x="192" y="1712"/>
                  <a:pt x="104" y="1696"/>
                  <a:pt x="64" y="1608"/>
                </a:cubicBezTo>
                <a:cubicBezTo>
                  <a:pt x="24" y="1520"/>
                  <a:pt x="16" y="1352"/>
                  <a:pt x="16" y="1224"/>
                </a:cubicBezTo>
                <a:cubicBezTo>
                  <a:pt x="16" y="1096"/>
                  <a:pt x="0" y="984"/>
                  <a:pt x="64" y="840"/>
                </a:cubicBezTo>
                <a:cubicBezTo>
                  <a:pt x="128" y="696"/>
                  <a:pt x="272" y="472"/>
                  <a:pt x="400" y="360"/>
                </a:cubicBezTo>
                <a:cubicBezTo>
                  <a:pt x="528" y="248"/>
                  <a:pt x="696" y="216"/>
                  <a:pt x="832" y="168"/>
                </a:cubicBezTo>
                <a:cubicBezTo>
                  <a:pt x="968" y="120"/>
                  <a:pt x="1040" y="96"/>
                  <a:pt x="1216" y="72"/>
                </a:cubicBezTo>
                <a:cubicBezTo>
                  <a:pt x="1392" y="48"/>
                  <a:pt x="1680" y="32"/>
                  <a:pt x="1888" y="24"/>
                </a:cubicBezTo>
                <a:cubicBezTo>
                  <a:pt x="2096" y="16"/>
                  <a:pt x="2264" y="24"/>
                  <a:pt x="2464" y="24"/>
                </a:cubicBezTo>
                <a:cubicBezTo>
                  <a:pt x="2664" y="24"/>
                  <a:pt x="2936" y="24"/>
                  <a:pt x="3088" y="24"/>
                </a:cubicBezTo>
                <a:cubicBezTo>
                  <a:pt x="3240" y="24"/>
                  <a:pt x="3296" y="0"/>
                  <a:pt x="3376" y="24"/>
                </a:cubicBezTo>
                <a:cubicBezTo>
                  <a:pt x="3456" y="48"/>
                  <a:pt x="3512" y="104"/>
                  <a:pt x="3568" y="168"/>
                </a:cubicBezTo>
                <a:cubicBezTo>
                  <a:pt x="3624" y="232"/>
                  <a:pt x="3680" y="320"/>
                  <a:pt x="3712" y="408"/>
                </a:cubicBezTo>
                <a:cubicBezTo>
                  <a:pt x="3744" y="496"/>
                  <a:pt x="3752" y="624"/>
                  <a:pt x="3760" y="696"/>
                </a:cubicBezTo>
                <a:cubicBezTo>
                  <a:pt x="3768" y="768"/>
                  <a:pt x="3776" y="800"/>
                  <a:pt x="3760" y="840"/>
                </a:cubicBezTo>
                <a:cubicBezTo>
                  <a:pt x="3744" y="880"/>
                  <a:pt x="3696" y="920"/>
                  <a:pt x="3664" y="936"/>
                </a:cubicBezTo>
                <a:cubicBezTo>
                  <a:pt x="3632" y="952"/>
                  <a:pt x="3600" y="928"/>
                  <a:pt x="3568" y="936"/>
                </a:cubicBezTo>
                <a:cubicBezTo>
                  <a:pt x="3536" y="944"/>
                  <a:pt x="3504" y="976"/>
                  <a:pt x="3472" y="984"/>
                </a:cubicBezTo>
                <a:cubicBezTo>
                  <a:pt x="3440" y="992"/>
                  <a:pt x="3408" y="1000"/>
                  <a:pt x="3376" y="984"/>
                </a:cubicBezTo>
                <a:cubicBezTo>
                  <a:pt x="3344" y="968"/>
                  <a:pt x="3320" y="912"/>
                  <a:pt x="3280" y="888"/>
                </a:cubicBezTo>
                <a:cubicBezTo>
                  <a:pt x="3240" y="864"/>
                  <a:pt x="3188" y="852"/>
                  <a:pt x="3136" y="8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 rot="-242676">
            <a:off x="5410200" y="2819400"/>
            <a:ext cx="3359150" cy="182563"/>
            <a:chOff x="1726" y="1244"/>
            <a:chExt cx="2116" cy="115"/>
          </a:xfrm>
        </p:grpSpPr>
        <p:sp>
          <p:nvSpPr>
            <p:cNvPr id="33820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3821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3818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Freeform 30"/>
          <p:cNvSpPr>
            <a:spLocks/>
          </p:cNvSpPr>
          <p:nvPr/>
        </p:nvSpPr>
        <p:spPr bwMode="auto">
          <a:xfrm>
            <a:off x="3416300" y="-469900"/>
            <a:ext cx="6184900" cy="3403600"/>
          </a:xfrm>
          <a:custGeom>
            <a:avLst/>
            <a:gdLst>
              <a:gd name="T0" fmla="*/ 563309 w 4304"/>
              <a:gd name="T1" fmla="*/ 2527300 h 2144"/>
              <a:gd name="T2" fmla="*/ 356379 w 4304"/>
              <a:gd name="T3" fmla="*/ 2451100 h 2144"/>
              <a:gd name="T4" fmla="*/ 149449 w 4304"/>
              <a:gd name="T5" fmla="*/ 2298700 h 2144"/>
              <a:gd name="T6" fmla="*/ 11496 w 4304"/>
              <a:gd name="T7" fmla="*/ 1917700 h 2144"/>
              <a:gd name="T8" fmla="*/ 80473 w 4304"/>
              <a:gd name="T9" fmla="*/ 1308100 h 2144"/>
              <a:gd name="T10" fmla="*/ 218426 w 4304"/>
              <a:gd name="T11" fmla="*/ 850900 h 2144"/>
              <a:gd name="T12" fmla="*/ 425356 w 4304"/>
              <a:gd name="T13" fmla="*/ 469900 h 2144"/>
              <a:gd name="T14" fmla="*/ 1046145 w 4304"/>
              <a:gd name="T15" fmla="*/ 165100 h 2144"/>
              <a:gd name="T16" fmla="*/ 1391028 w 4304"/>
              <a:gd name="T17" fmla="*/ 88900 h 2144"/>
              <a:gd name="T18" fmla="*/ 2425676 w 4304"/>
              <a:gd name="T19" fmla="*/ 12700 h 2144"/>
              <a:gd name="T20" fmla="*/ 3046466 w 4304"/>
              <a:gd name="T21" fmla="*/ 12700 h 2144"/>
              <a:gd name="T22" fmla="*/ 3805208 w 4304"/>
              <a:gd name="T23" fmla="*/ 12700 h 2144"/>
              <a:gd name="T24" fmla="*/ 4494974 w 4304"/>
              <a:gd name="T25" fmla="*/ 88900 h 2144"/>
              <a:gd name="T26" fmla="*/ 5184740 w 4304"/>
              <a:gd name="T27" fmla="*/ 393700 h 2144"/>
              <a:gd name="T28" fmla="*/ 5736552 w 4304"/>
              <a:gd name="T29" fmla="*/ 850900 h 2144"/>
              <a:gd name="T30" fmla="*/ 5943482 w 4304"/>
              <a:gd name="T31" fmla="*/ 1308100 h 2144"/>
              <a:gd name="T32" fmla="*/ 6150412 w 4304"/>
              <a:gd name="T33" fmla="*/ 2146300 h 2144"/>
              <a:gd name="T34" fmla="*/ 6150412 w 4304"/>
              <a:gd name="T35" fmla="*/ 2527300 h 2144"/>
              <a:gd name="T36" fmla="*/ 6081435 w 4304"/>
              <a:gd name="T37" fmla="*/ 2908300 h 2144"/>
              <a:gd name="T38" fmla="*/ 5943482 w 4304"/>
              <a:gd name="T39" fmla="*/ 3289300 h 2144"/>
              <a:gd name="T40" fmla="*/ 5736552 w 4304"/>
              <a:gd name="T41" fmla="*/ 3365500 h 2144"/>
              <a:gd name="T42" fmla="*/ 5391669 w 4304"/>
              <a:gd name="T43" fmla="*/ 3365500 h 2144"/>
              <a:gd name="T44" fmla="*/ 5253716 w 4304"/>
              <a:gd name="T45" fmla="*/ 3365500 h 2144"/>
              <a:gd name="T46" fmla="*/ 5115763 w 4304"/>
              <a:gd name="T47" fmla="*/ 3365500 h 2144"/>
              <a:gd name="T48" fmla="*/ 5046786 w 4304"/>
              <a:gd name="T49" fmla="*/ 3136900 h 2144"/>
              <a:gd name="T50" fmla="*/ 5046786 w 4304"/>
              <a:gd name="T51" fmla="*/ 2908300 h 21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304" h="2144">
                <a:moveTo>
                  <a:pt x="392" y="1592"/>
                </a:moveTo>
                <a:cubicBezTo>
                  <a:pt x="344" y="1580"/>
                  <a:pt x="296" y="1568"/>
                  <a:pt x="248" y="1544"/>
                </a:cubicBezTo>
                <a:cubicBezTo>
                  <a:pt x="200" y="1520"/>
                  <a:pt x="144" y="1504"/>
                  <a:pt x="104" y="1448"/>
                </a:cubicBezTo>
                <a:cubicBezTo>
                  <a:pt x="64" y="1392"/>
                  <a:pt x="16" y="1312"/>
                  <a:pt x="8" y="1208"/>
                </a:cubicBezTo>
                <a:cubicBezTo>
                  <a:pt x="0" y="1104"/>
                  <a:pt x="32" y="936"/>
                  <a:pt x="56" y="824"/>
                </a:cubicBezTo>
                <a:cubicBezTo>
                  <a:pt x="80" y="712"/>
                  <a:pt x="112" y="624"/>
                  <a:pt x="152" y="536"/>
                </a:cubicBezTo>
                <a:cubicBezTo>
                  <a:pt x="192" y="448"/>
                  <a:pt x="200" y="368"/>
                  <a:pt x="296" y="296"/>
                </a:cubicBezTo>
                <a:cubicBezTo>
                  <a:pt x="392" y="224"/>
                  <a:pt x="616" y="144"/>
                  <a:pt x="728" y="104"/>
                </a:cubicBezTo>
                <a:cubicBezTo>
                  <a:pt x="840" y="64"/>
                  <a:pt x="808" y="72"/>
                  <a:pt x="968" y="56"/>
                </a:cubicBezTo>
                <a:cubicBezTo>
                  <a:pt x="1128" y="40"/>
                  <a:pt x="1496" y="16"/>
                  <a:pt x="1688" y="8"/>
                </a:cubicBezTo>
                <a:cubicBezTo>
                  <a:pt x="1880" y="0"/>
                  <a:pt x="1960" y="8"/>
                  <a:pt x="2120" y="8"/>
                </a:cubicBezTo>
                <a:cubicBezTo>
                  <a:pt x="2280" y="8"/>
                  <a:pt x="2480" y="0"/>
                  <a:pt x="2648" y="8"/>
                </a:cubicBezTo>
                <a:cubicBezTo>
                  <a:pt x="2816" y="16"/>
                  <a:pt x="2968" y="16"/>
                  <a:pt x="3128" y="56"/>
                </a:cubicBezTo>
                <a:cubicBezTo>
                  <a:pt x="3288" y="96"/>
                  <a:pt x="3464" y="168"/>
                  <a:pt x="3608" y="248"/>
                </a:cubicBezTo>
                <a:cubicBezTo>
                  <a:pt x="3752" y="328"/>
                  <a:pt x="3904" y="440"/>
                  <a:pt x="3992" y="536"/>
                </a:cubicBezTo>
                <a:cubicBezTo>
                  <a:pt x="4080" y="632"/>
                  <a:pt x="4088" y="688"/>
                  <a:pt x="4136" y="824"/>
                </a:cubicBezTo>
                <a:cubicBezTo>
                  <a:pt x="4184" y="960"/>
                  <a:pt x="4256" y="1224"/>
                  <a:pt x="4280" y="1352"/>
                </a:cubicBezTo>
                <a:cubicBezTo>
                  <a:pt x="4304" y="1480"/>
                  <a:pt x="4288" y="1512"/>
                  <a:pt x="4280" y="1592"/>
                </a:cubicBezTo>
                <a:cubicBezTo>
                  <a:pt x="4272" y="1672"/>
                  <a:pt x="4256" y="1752"/>
                  <a:pt x="4232" y="1832"/>
                </a:cubicBezTo>
                <a:cubicBezTo>
                  <a:pt x="4208" y="1912"/>
                  <a:pt x="4176" y="2024"/>
                  <a:pt x="4136" y="2072"/>
                </a:cubicBezTo>
                <a:cubicBezTo>
                  <a:pt x="4096" y="2120"/>
                  <a:pt x="4056" y="2112"/>
                  <a:pt x="3992" y="2120"/>
                </a:cubicBezTo>
                <a:cubicBezTo>
                  <a:pt x="3928" y="2128"/>
                  <a:pt x="3808" y="2120"/>
                  <a:pt x="3752" y="2120"/>
                </a:cubicBezTo>
                <a:cubicBezTo>
                  <a:pt x="3696" y="2120"/>
                  <a:pt x="3688" y="2120"/>
                  <a:pt x="3656" y="2120"/>
                </a:cubicBezTo>
                <a:cubicBezTo>
                  <a:pt x="3624" y="2120"/>
                  <a:pt x="3584" y="2144"/>
                  <a:pt x="3560" y="2120"/>
                </a:cubicBezTo>
                <a:cubicBezTo>
                  <a:pt x="3536" y="2096"/>
                  <a:pt x="3520" y="2024"/>
                  <a:pt x="3512" y="1976"/>
                </a:cubicBezTo>
                <a:cubicBezTo>
                  <a:pt x="3504" y="1928"/>
                  <a:pt x="3512" y="1864"/>
                  <a:pt x="3512" y="18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 rot="-183410">
            <a:off x="5029200" y="2819400"/>
            <a:ext cx="3359150" cy="182563"/>
            <a:chOff x="1726" y="1244"/>
            <a:chExt cx="2116" cy="115"/>
          </a:xfrm>
        </p:grpSpPr>
        <p:sp>
          <p:nvSpPr>
            <p:cNvPr id="34844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4845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4842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3" name="Freeform 29"/>
          <p:cNvSpPr>
            <a:spLocks/>
          </p:cNvSpPr>
          <p:nvPr/>
        </p:nvSpPr>
        <p:spPr bwMode="auto">
          <a:xfrm>
            <a:off x="3416300" y="-469900"/>
            <a:ext cx="5803900" cy="3403600"/>
          </a:xfrm>
          <a:custGeom>
            <a:avLst/>
            <a:gdLst>
              <a:gd name="T0" fmla="*/ 528608 w 4304"/>
              <a:gd name="T1" fmla="*/ 2527300 h 2144"/>
              <a:gd name="T2" fmla="*/ 334425 w 4304"/>
              <a:gd name="T3" fmla="*/ 2451100 h 2144"/>
              <a:gd name="T4" fmla="*/ 140243 w 4304"/>
              <a:gd name="T5" fmla="*/ 2298700 h 2144"/>
              <a:gd name="T6" fmla="*/ 10788 w 4304"/>
              <a:gd name="T7" fmla="*/ 1917700 h 2144"/>
              <a:gd name="T8" fmla="*/ 75515 w 4304"/>
              <a:gd name="T9" fmla="*/ 1308100 h 2144"/>
              <a:gd name="T10" fmla="*/ 204970 w 4304"/>
              <a:gd name="T11" fmla="*/ 850900 h 2144"/>
              <a:gd name="T12" fmla="*/ 399153 w 4304"/>
              <a:gd name="T13" fmla="*/ 469900 h 2144"/>
              <a:gd name="T14" fmla="*/ 981701 w 4304"/>
              <a:gd name="T15" fmla="*/ 165100 h 2144"/>
              <a:gd name="T16" fmla="*/ 1305338 w 4304"/>
              <a:gd name="T17" fmla="*/ 88900 h 2144"/>
              <a:gd name="T18" fmla="*/ 2276251 w 4304"/>
              <a:gd name="T19" fmla="*/ 12700 h 2144"/>
              <a:gd name="T20" fmla="*/ 2858798 w 4304"/>
              <a:gd name="T21" fmla="*/ 12700 h 2144"/>
              <a:gd name="T22" fmla="*/ 3570801 w 4304"/>
              <a:gd name="T23" fmla="*/ 12700 h 2144"/>
              <a:gd name="T24" fmla="*/ 4218076 w 4304"/>
              <a:gd name="T25" fmla="*/ 88900 h 2144"/>
              <a:gd name="T26" fmla="*/ 4865351 w 4304"/>
              <a:gd name="T27" fmla="*/ 393700 h 2144"/>
              <a:gd name="T28" fmla="*/ 5383171 w 4304"/>
              <a:gd name="T29" fmla="*/ 850900 h 2144"/>
              <a:gd name="T30" fmla="*/ 5577354 w 4304"/>
              <a:gd name="T31" fmla="*/ 1308100 h 2144"/>
              <a:gd name="T32" fmla="*/ 5771536 w 4304"/>
              <a:gd name="T33" fmla="*/ 2146300 h 2144"/>
              <a:gd name="T34" fmla="*/ 5771536 w 4304"/>
              <a:gd name="T35" fmla="*/ 2527300 h 2144"/>
              <a:gd name="T36" fmla="*/ 5706809 w 4304"/>
              <a:gd name="T37" fmla="*/ 2908300 h 2144"/>
              <a:gd name="T38" fmla="*/ 5577354 w 4304"/>
              <a:gd name="T39" fmla="*/ 3289300 h 2144"/>
              <a:gd name="T40" fmla="*/ 5383171 w 4304"/>
              <a:gd name="T41" fmla="*/ 3365500 h 2144"/>
              <a:gd name="T42" fmla="*/ 5059534 w 4304"/>
              <a:gd name="T43" fmla="*/ 3365500 h 2144"/>
              <a:gd name="T44" fmla="*/ 4930079 w 4304"/>
              <a:gd name="T45" fmla="*/ 3365500 h 2144"/>
              <a:gd name="T46" fmla="*/ 4800624 w 4304"/>
              <a:gd name="T47" fmla="*/ 3365500 h 2144"/>
              <a:gd name="T48" fmla="*/ 4735896 w 4304"/>
              <a:gd name="T49" fmla="*/ 3136900 h 2144"/>
              <a:gd name="T50" fmla="*/ 4735896 w 4304"/>
              <a:gd name="T51" fmla="*/ 2908300 h 21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304" h="2144">
                <a:moveTo>
                  <a:pt x="392" y="1592"/>
                </a:moveTo>
                <a:cubicBezTo>
                  <a:pt x="344" y="1580"/>
                  <a:pt x="296" y="1568"/>
                  <a:pt x="248" y="1544"/>
                </a:cubicBezTo>
                <a:cubicBezTo>
                  <a:pt x="200" y="1520"/>
                  <a:pt x="144" y="1504"/>
                  <a:pt x="104" y="1448"/>
                </a:cubicBezTo>
                <a:cubicBezTo>
                  <a:pt x="64" y="1392"/>
                  <a:pt x="16" y="1312"/>
                  <a:pt x="8" y="1208"/>
                </a:cubicBezTo>
                <a:cubicBezTo>
                  <a:pt x="0" y="1104"/>
                  <a:pt x="32" y="936"/>
                  <a:pt x="56" y="824"/>
                </a:cubicBezTo>
                <a:cubicBezTo>
                  <a:pt x="80" y="712"/>
                  <a:pt x="112" y="624"/>
                  <a:pt x="152" y="536"/>
                </a:cubicBezTo>
                <a:cubicBezTo>
                  <a:pt x="192" y="448"/>
                  <a:pt x="200" y="368"/>
                  <a:pt x="296" y="296"/>
                </a:cubicBezTo>
                <a:cubicBezTo>
                  <a:pt x="392" y="224"/>
                  <a:pt x="616" y="144"/>
                  <a:pt x="728" y="104"/>
                </a:cubicBezTo>
                <a:cubicBezTo>
                  <a:pt x="840" y="64"/>
                  <a:pt x="808" y="72"/>
                  <a:pt x="968" y="56"/>
                </a:cubicBezTo>
                <a:cubicBezTo>
                  <a:pt x="1128" y="40"/>
                  <a:pt x="1496" y="16"/>
                  <a:pt x="1688" y="8"/>
                </a:cubicBezTo>
                <a:cubicBezTo>
                  <a:pt x="1880" y="0"/>
                  <a:pt x="1960" y="8"/>
                  <a:pt x="2120" y="8"/>
                </a:cubicBezTo>
                <a:cubicBezTo>
                  <a:pt x="2280" y="8"/>
                  <a:pt x="2480" y="0"/>
                  <a:pt x="2648" y="8"/>
                </a:cubicBezTo>
                <a:cubicBezTo>
                  <a:pt x="2816" y="16"/>
                  <a:pt x="2968" y="16"/>
                  <a:pt x="3128" y="56"/>
                </a:cubicBezTo>
                <a:cubicBezTo>
                  <a:pt x="3288" y="96"/>
                  <a:pt x="3464" y="168"/>
                  <a:pt x="3608" y="248"/>
                </a:cubicBezTo>
                <a:cubicBezTo>
                  <a:pt x="3752" y="328"/>
                  <a:pt x="3904" y="440"/>
                  <a:pt x="3992" y="536"/>
                </a:cubicBezTo>
                <a:cubicBezTo>
                  <a:pt x="4080" y="632"/>
                  <a:pt x="4088" y="688"/>
                  <a:pt x="4136" y="824"/>
                </a:cubicBezTo>
                <a:cubicBezTo>
                  <a:pt x="4184" y="960"/>
                  <a:pt x="4256" y="1224"/>
                  <a:pt x="4280" y="1352"/>
                </a:cubicBezTo>
                <a:cubicBezTo>
                  <a:pt x="4304" y="1480"/>
                  <a:pt x="4288" y="1512"/>
                  <a:pt x="4280" y="1592"/>
                </a:cubicBezTo>
                <a:cubicBezTo>
                  <a:pt x="4272" y="1672"/>
                  <a:pt x="4256" y="1752"/>
                  <a:pt x="4232" y="1832"/>
                </a:cubicBezTo>
                <a:cubicBezTo>
                  <a:pt x="4208" y="1912"/>
                  <a:pt x="4176" y="2024"/>
                  <a:pt x="4136" y="2072"/>
                </a:cubicBezTo>
                <a:cubicBezTo>
                  <a:pt x="4096" y="2120"/>
                  <a:pt x="4056" y="2112"/>
                  <a:pt x="3992" y="2120"/>
                </a:cubicBezTo>
                <a:cubicBezTo>
                  <a:pt x="3928" y="2128"/>
                  <a:pt x="3808" y="2120"/>
                  <a:pt x="3752" y="2120"/>
                </a:cubicBezTo>
                <a:cubicBezTo>
                  <a:pt x="3696" y="2120"/>
                  <a:pt x="3688" y="2120"/>
                  <a:pt x="3656" y="2120"/>
                </a:cubicBezTo>
                <a:cubicBezTo>
                  <a:pt x="3624" y="2120"/>
                  <a:pt x="3584" y="2144"/>
                  <a:pt x="3560" y="2120"/>
                </a:cubicBezTo>
                <a:cubicBezTo>
                  <a:pt x="3536" y="2096"/>
                  <a:pt x="3520" y="2024"/>
                  <a:pt x="3512" y="1976"/>
                </a:cubicBezTo>
                <a:cubicBezTo>
                  <a:pt x="3504" y="1928"/>
                  <a:pt x="3512" y="1864"/>
                  <a:pt x="3512" y="18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5855" name="Group 15"/>
          <p:cNvGrpSpPr>
            <a:grpSpLocks/>
          </p:cNvGrpSpPr>
          <p:nvPr/>
        </p:nvGrpSpPr>
        <p:grpSpPr bwMode="auto">
          <a:xfrm rot="-208997">
            <a:off x="2690813" y="2782888"/>
            <a:ext cx="3359150" cy="182562"/>
            <a:chOff x="1726" y="1244"/>
            <a:chExt cx="2116" cy="115"/>
          </a:xfrm>
        </p:grpSpPr>
        <p:sp>
          <p:nvSpPr>
            <p:cNvPr id="35872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5873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5864" name="Rectangle 28"/>
          <p:cNvSpPr>
            <a:spLocks noChangeArrowheads="1"/>
          </p:cNvSpPr>
          <p:nvPr/>
        </p:nvSpPr>
        <p:spPr bwMode="auto">
          <a:xfrm rot="5400000">
            <a:off x="4097338" y="26082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5866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7" name="Freeform 31"/>
          <p:cNvSpPr>
            <a:spLocks/>
          </p:cNvSpPr>
          <p:nvPr/>
        </p:nvSpPr>
        <p:spPr bwMode="auto">
          <a:xfrm>
            <a:off x="3352800" y="-254000"/>
            <a:ext cx="5486400" cy="3302000"/>
          </a:xfrm>
          <a:custGeom>
            <a:avLst/>
            <a:gdLst>
              <a:gd name="T0" fmla="*/ 726141 w 3264"/>
              <a:gd name="T1" fmla="*/ 2302544 h 2088"/>
              <a:gd name="T2" fmla="*/ 564776 w 3264"/>
              <a:gd name="T3" fmla="*/ 2226636 h 2088"/>
              <a:gd name="T4" fmla="*/ 161365 w 3264"/>
              <a:gd name="T5" fmla="*/ 1998912 h 2088"/>
              <a:gd name="T6" fmla="*/ 0 w 3264"/>
              <a:gd name="T7" fmla="*/ 1315739 h 2088"/>
              <a:gd name="T8" fmla="*/ 161365 w 3264"/>
              <a:gd name="T9" fmla="*/ 784383 h 2088"/>
              <a:gd name="T10" fmla="*/ 726141 w 3264"/>
              <a:gd name="T11" fmla="*/ 253027 h 2088"/>
              <a:gd name="T12" fmla="*/ 1371600 w 3264"/>
              <a:gd name="T13" fmla="*/ 101211 h 2088"/>
              <a:gd name="T14" fmla="*/ 2743200 w 3264"/>
              <a:gd name="T15" fmla="*/ 25303 h 2088"/>
              <a:gd name="T16" fmla="*/ 3630706 w 3264"/>
              <a:gd name="T17" fmla="*/ 25303 h 2088"/>
              <a:gd name="T18" fmla="*/ 4356847 w 3264"/>
              <a:gd name="T19" fmla="*/ 177119 h 2088"/>
              <a:gd name="T20" fmla="*/ 4921624 w 3264"/>
              <a:gd name="T21" fmla="*/ 632567 h 2088"/>
              <a:gd name="T22" fmla="*/ 5405718 w 3264"/>
              <a:gd name="T23" fmla="*/ 1467556 h 2088"/>
              <a:gd name="T24" fmla="*/ 5405718 w 3264"/>
              <a:gd name="T25" fmla="*/ 1923004 h 2088"/>
              <a:gd name="T26" fmla="*/ 5405718 w 3264"/>
              <a:gd name="T27" fmla="*/ 2530268 h 2088"/>
              <a:gd name="T28" fmla="*/ 5082988 w 3264"/>
              <a:gd name="T29" fmla="*/ 2985716 h 2088"/>
              <a:gd name="T30" fmla="*/ 4679576 w 3264"/>
              <a:gd name="T31" fmla="*/ 3213441 h 2088"/>
              <a:gd name="T32" fmla="*/ 4034118 w 3264"/>
              <a:gd name="T33" fmla="*/ 3289349 h 2088"/>
              <a:gd name="T34" fmla="*/ 3307976 w 3264"/>
              <a:gd name="T35" fmla="*/ 3289349 h 2088"/>
              <a:gd name="T36" fmla="*/ 2904565 w 3264"/>
              <a:gd name="T37" fmla="*/ 3289349 h 2088"/>
              <a:gd name="T38" fmla="*/ 2662518 w 3264"/>
              <a:gd name="T39" fmla="*/ 3213441 h 2088"/>
              <a:gd name="T40" fmla="*/ 2420471 w 3264"/>
              <a:gd name="T41" fmla="*/ 3213441 h 2088"/>
              <a:gd name="T42" fmla="*/ 2259106 w 3264"/>
              <a:gd name="T43" fmla="*/ 3137533 h 2088"/>
              <a:gd name="T44" fmla="*/ 2420471 w 3264"/>
              <a:gd name="T45" fmla="*/ 3061625 h 2088"/>
              <a:gd name="T46" fmla="*/ 2662518 w 3264"/>
              <a:gd name="T47" fmla="*/ 2985716 h 2088"/>
              <a:gd name="T48" fmla="*/ 2985247 w 3264"/>
              <a:gd name="T49" fmla="*/ 3061625 h 2088"/>
              <a:gd name="T50" fmla="*/ 3146612 w 3264"/>
              <a:gd name="T51" fmla="*/ 3061625 h 2088"/>
              <a:gd name="T52" fmla="*/ 3307976 w 3264"/>
              <a:gd name="T53" fmla="*/ 2985716 h 208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264" h="2088">
                <a:moveTo>
                  <a:pt x="432" y="1456"/>
                </a:moveTo>
                <a:cubicBezTo>
                  <a:pt x="412" y="1448"/>
                  <a:pt x="392" y="1440"/>
                  <a:pt x="336" y="1408"/>
                </a:cubicBezTo>
                <a:cubicBezTo>
                  <a:pt x="280" y="1376"/>
                  <a:pt x="152" y="1360"/>
                  <a:pt x="96" y="1264"/>
                </a:cubicBezTo>
                <a:cubicBezTo>
                  <a:pt x="40" y="1168"/>
                  <a:pt x="0" y="960"/>
                  <a:pt x="0" y="832"/>
                </a:cubicBezTo>
                <a:cubicBezTo>
                  <a:pt x="0" y="704"/>
                  <a:pt x="24" y="608"/>
                  <a:pt x="96" y="496"/>
                </a:cubicBezTo>
                <a:cubicBezTo>
                  <a:pt x="168" y="384"/>
                  <a:pt x="312" y="232"/>
                  <a:pt x="432" y="160"/>
                </a:cubicBezTo>
                <a:cubicBezTo>
                  <a:pt x="552" y="88"/>
                  <a:pt x="616" y="88"/>
                  <a:pt x="816" y="64"/>
                </a:cubicBezTo>
                <a:cubicBezTo>
                  <a:pt x="1016" y="40"/>
                  <a:pt x="1408" y="24"/>
                  <a:pt x="1632" y="16"/>
                </a:cubicBezTo>
                <a:cubicBezTo>
                  <a:pt x="1856" y="8"/>
                  <a:pt x="2000" y="0"/>
                  <a:pt x="2160" y="16"/>
                </a:cubicBezTo>
                <a:cubicBezTo>
                  <a:pt x="2320" y="32"/>
                  <a:pt x="2464" y="48"/>
                  <a:pt x="2592" y="112"/>
                </a:cubicBezTo>
                <a:cubicBezTo>
                  <a:pt x="2720" y="176"/>
                  <a:pt x="2824" y="264"/>
                  <a:pt x="2928" y="400"/>
                </a:cubicBezTo>
                <a:cubicBezTo>
                  <a:pt x="3032" y="536"/>
                  <a:pt x="3168" y="792"/>
                  <a:pt x="3216" y="928"/>
                </a:cubicBezTo>
                <a:cubicBezTo>
                  <a:pt x="3264" y="1064"/>
                  <a:pt x="3216" y="1104"/>
                  <a:pt x="3216" y="1216"/>
                </a:cubicBezTo>
                <a:cubicBezTo>
                  <a:pt x="3216" y="1328"/>
                  <a:pt x="3248" y="1488"/>
                  <a:pt x="3216" y="1600"/>
                </a:cubicBezTo>
                <a:cubicBezTo>
                  <a:pt x="3184" y="1712"/>
                  <a:pt x="3096" y="1816"/>
                  <a:pt x="3024" y="1888"/>
                </a:cubicBezTo>
                <a:cubicBezTo>
                  <a:pt x="2952" y="1960"/>
                  <a:pt x="2888" y="2000"/>
                  <a:pt x="2784" y="2032"/>
                </a:cubicBezTo>
                <a:cubicBezTo>
                  <a:pt x="2680" y="2064"/>
                  <a:pt x="2536" y="2072"/>
                  <a:pt x="2400" y="2080"/>
                </a:cubicBezTo>
                <a:cubicBezTo>
                  <a:pt x="2264" y="2088"/>
                  <a:pt x="2080" y="2080"/>
                  <a:pt x="1968" y="2080"/>
                </a:cubicBezTo>
                <a:cubicBezTo>
                  <a:pt x="1856" y="2080"/>
                  <a:pt x="1792" y="2088"/>
                  <a:pt x="1728" y="2080"/>
                </a:cubicBezTo>
                <a:cubicBezTo>
                  <a:pt x="1664" y="2072"/>
                  <a:pt x="1632" y="2040"/>
                  <a:pt x="1584" y="2032"/>
                </a:cubicBezTo>
                <a:cubicBezTo>
                  <a:pt x="1536" y="2024"/>
                  <a:pt x="1480" y="2040"/>
                  <a:pt x="1440" y="2032"/>
                </a:cubicBezTo>
                <a:cubicBezTo>
                  <a:pt x="1400" y="2024"/>
                  <a:pt x="1344" y="2000"/>
                  <a:pt x="1344" y="1984"/>
                </a:cubicBezTo>
                <a:cubicBezTo>
                  <a:pt x="1344" y="1968"/>
                  <a:pt x="1400" y="1952"/>
                  <a:pt x="1440" y="1936"/>
                </a:cubicBezTo>
                <a:cubicBezTo>
                  <a:pt x="1480" y="1920"/>
                  <a:pt x="1528" y="1888"/>
                  <a:pt x="1584" y="1888"/>
                </a:cubicBezTo>
                <a:cubicBezTo>
                  <a:pt x="1640" y="1888"/>
                  <a:pt x="1728" y="1928"/>
                  <a:pt x="1776" y="1936"/>
                </a:cubicBezTo>
                <a:cubicBezTo>
                  <a:pt x="1824" y="1944"/>
                  <a:pt x="1840" y="1944"/>
                  <a:pt x="1872" y="1936"/>
                </a:cubicBezTo>
                <a:cubicBezTo>
                  <a:pt x="1904" y="1928"/>
                  <a:pt x="1936" y="1908"/>
                  <a:pt x="1968" y="18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8" name="Line 33"/>
          <p:cNvSpPr>
            <a:spLocks noChangeShapeType="1"/>
          </p:cNvSpPr>
          <p:nvPr/>
        </p:nvSpPr>
        <p:spPr bwMode="auto">
          <a:xfrm flipV="1">
            <a:off x="4114800" y="2819400"/>
            <a:ext cx="838200" cy="20638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9" name="Rectangle 34"/>
          <p:cNvSpPr>
            <a:spLocks noChangeArrowheads="1"/>
          </p:cNvSpPr>
          <p:nvPr/>
        </p:nvSpPr>
        <p:spPr bwMode="auto">
          <a:xfrm rot="5400000">
            <a:off x="3162300" y="2476500"/>
            <a:ext cx="914400" cy="838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5870" name="Line 36"/>
          <p:cNvSpPr>
            <a:spLocks noChangeShapeType="1"/>
          </p:cNvSpPr>
          <p:nvPr/>
        </p:nvSpPr>
        <p:spPr bwMode="auto">
          <a:xfrm flipV="1">
            <a:off x="3124200" y="2819400"/>
            <a:ext cx="91440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6879" name="Group 15"/>
          <p:cNvGrpSpPr>
            <a:grpSpLocks/>
          </p:cNvGrpSpPr>
          <p:nvPr/>
        </p:nvGrpSpPr>
        <p:grpSpPr bwMode="auto">
          <a:xfrm rot="-208997">
            <a:off x="0" y="2782888"/>
            <a:ext cx="3359150" cy="182562"/>
            <a:chOff x="1726" y="1244"/>
            <a:chExt cx="2116" cy="115"/>
          </a:xfrm>
        </p:grpSpPr>
        <p:sp>
          <p:nvSpPr>
            <p:cNvPr id="3689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689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6888" name="Rectangle 26"/>
          <p:cNvSpPr>
            <a:spLocks noChangeArrowheads="1"/>
          </p:cNvSpPr>
          <p:nvPr/>
        </p:nvSpPr>
        <p:spPr bwMode="auto">
          <a:xfrm rot="5400000">
            <a:off x="4097338" y="26082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6890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1" name="Line 29"/>
          <p:cNvSpPr>
            <a:spLocks noChangeShapeType="1"/>
          </p:cNvSpPr>
          <p:nvPr/>
        </p:nvSpPr>
        <p:spPr bwMode="auto">
          <a:xfrm flipV="1">
            <a:off x="4114800" y="2819400"/>
            <a:ext cx="838200" cy="20638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2" name="Rectangle 30"/>
          <p:cNvSpPr>
            <a:spLocks noChangeArrowheads="1"/>
          </p:cNvSpPr>
          <p:nvPr/>
        </p:nvSpPr>
        <p:spPr bwMode="auto">
          <a:xfrm rot="5400000">
            <a:off x="3162300" y="2476500"/>
            <a:ext cx="914400" cy="838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6893" name="Line 31"/>
          <p:cNvSpPr>
            <a:spLocks noChangeShapeType="1"/>
          </p:cNvSpPr>
          <p:nvPr/>
        </p:nvSpPr>
        <p:spPr bwMode="auto">
          <a:xfrm flipV="1">
            <a:off x="3124200" y="2819400"/>
            <a:ext cx="91440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0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6895" name="Freeform 35"/>
          <p:cNvSpPr>
            <a:spLocks/>
          </p:cNvSpPr>
          <p:nvPr/>
        </p:nvSpPr>
        <p:spPr bwMode="auto">
          <a:xfrm>
            <a:off x="3721100" y="342900"/>
            <a:ext cx="4826000" cy="3594100"/>
          </a:xfrm>
          <a:custGeom>
            <a:avLst/>
            <a:gdLst>
              <a:gd name="T0" fmla="*/ 393700 w 3040"/>
              <a:gd name="T1" fmla="*/ 1714500 h 2264"/>
              <a:gd name="T2" fmla="*/ 165100 w 3040"/>
              <a:gd name="T3" fmla="*/ 1638300 h 2264"/>
              <a:gd name="T4" fmla="*/ 12700 w 3040"/>
              <a:gd name="T5" fmla="*/ 1409700 h 2264"/>
              <a:gd name="T6" fmla="*/ 88900 w 3040"/>
              <a:gd name="T7" fmla="*/ 876300 h 2264"/>
              <a:gd name="T8" fmla="*/ 317500 w 3040"/>
              <a:gd name="T9" fmla="*/ 495300 h 2264"/>
              <a:gd name="T10" fmla="*/ 698500 w 3040"/>
              <a:gd name="T11" fmla="*/ 266700 h 2264"/>
              <a:gd name="T12" fmla="*/ 1308100 w 3040"/>
              <a:gd name="T13" fmla="*/ 38100 h 2264"/>
              <a:gd name="T14" fmla="*/ 2222500 w 3040"/>
              <a:gd name="T15" fmla="*/ 38100 h 2264"/>
              <a:gd name="T16" fmla="*/ 2908300 w 3040"/>
              <a:gd name="T17" fmla="*/ 114300 h 2264"/>
              <a:gd name="T18" fmla="*/ 3746500 w 3040"/>
              <a:gd name="T19" fmla="*/ 190500 h 2264"/>
              <a:gd name="T20" fmla="*/ 4356100 w 3040"/>
              <a:gd name="T21" fmla="*/ 647700 h 2264"/>
              <a:gd name="T22" fmla="*/ 4660900 w 3040"/>
              <a:gd name="T23" fmla="*/ 1257300 h 2264"/>
              <a:gd name="T24" fmla="*/ 4813300 w 3040"/>
              <a:gd name="T25" fmla="*/ 2171700 h 2264"/>
              <a:gd name="T26" fmla="*/ 4737100 w 3040"/>
              <a:gd name="T27" fmla="*/ 2933700 h 2264"/>
              <a:gd name="T28" fmla="*/ 4584700 w 3040"/>
              <a:gd name="T29" fmla="*/ 3238500 h 2264"/>
              <a:gd name="T30" fmla="*/ 3746500 w 3040"/>
              <a:gd name="T31" fmla="*/ 3543300 h 2264"/>
              <a:gd name="T32" fmla="*/ 2679700 w 3040"/>
              <a:gd name="T33" fmla="*/ 3543300 h 2264"/>
              <a:gd name="T34" fmla="*/ 2070100 w 3040"/>
              <a:gd name="T35" fmla="*/ 3314700 h 2264"/>
              <a:gd name="T36" fmla="*/ 1841500 w 3040"/>
              <a:gd name="T37" fmla="*/ 3086100 h 2264"/>
              <a:gd name="T38" fmla="*/ 1612900 w 3040"/>
              <a:gd name="T39" fmla="*/ 2781300 h 2264"/>
              <a:gd name="T40" fmla="*/ 1460500 w 3040"/>
              <a:gd name="T41" fmla="*/ 2552700 h 2264"/>
              <a:gd name="T42" fmla="*/ 1231900 w 3040"/>
              <a:gd name="T43" fmla="*/ 2476500 h 226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40" h="2264">
                <a:moveTo>
                  <a:pt x="248" y="1080"/>
                </a:moveTo>
                <a:cubicBezTo>
                  <a:pt x="196" y="1072"/>
                  <a:pt x="144" y="1064"/>
                  <a:pt x="104" y="1032"/>
                </a:cubicBezTo>
                <a:cubicBezTo>
                  <a:pt x="64" y="1000"/>
                  <a:pt x="16" y="968"/>
                  <a:pt x="8" y="888"/>
                </a:cubicBezTo>
                <a:cubicBezTo>
                  <a:pt x="0" y="808"/>
                  <a:pt x="24" y="648"/>
                  <a:pt x="56" y="552"/>
                </a:cubicBezTo>
                <a:cubicBezTo>
                  <a:pt x="88" y="456"/>
                  <a:pt x="136" y="376"/>
                  <a:pt x="200" y="312"/>
                </a:cubicBezTo>
                <a:cubicBezTo>
                  <a:pt x="264" y="248"/>
                  <a:pt x="336" y="216"/>
                  <a:pt x="440" y="168"/>
                </a:cubicBezTo>
                <a:cubicBezTo>
                  <a:pt x="544" y="120"/>
                  <a:pt x="664" y="48"/>
                  <a:pt x="824" y="24"/>
                </a:cubicBezTo>
                <a:cubicBezTo>
                  <a:pt x="984" y="0"/>
                  <a:pt x="1232" y="16"/>
                  <a:pt x="1400" y="24"/>
                </a:cubicBezTo>
                <a:cubicBezTo>
                  <a:pt x="1568" y="32"/>
                  <a:pt x="1672" y="56"/>
                  <a:pt x="1832" y="72"/>
                </a:cubicBezTo>
                <a:cubicBezTo>
                  <a:pt x="1992" y="88"/>
                  <a:pt x="2208" y="64"/>
                  <a:pt x="2360" y="120"/>
                </a:cubicBezTo>
                <a:cubicBezTo>
                  <a:pt x="2512" y="176"/>
                  <a:pt x="2648" y="296"/>
                  <a:pt x="2744" y="408"/>
                </a:cubicBezTo>
                <a:cubicBezTo>
                  <a:pt x="2840" y="520"/>
                  <a:pt x="2888" y="632"/>
                  <a:pt x="2936" y="792"/>
                </a:cubicBezTo>
                <a:cubicBezTo>
                  <a:pt x="2984" y="952"/>
                  <a:pt x="3024" y="1192"/>
                  <a:pt x="3032" y="1368"/>
                </a:cubicBezTo>
                <a:cubicBezTo>
                  <a:pt x="3040" y="1544"/>
                  <a:pt x="3008" y="1736"/>
                  <a:pt x="2984" y="1848"/>
                </a:cubicBezTo>
                <a:cubicBezTo>
                  <a:pt x="2960" y="1960"/>
                  <a:pt x="2992" y="1976"/>
                  <a:pt x="2888" y="2040"/>
                </a:cubicBezTo>
                <a:cubicBezTo>
                  <a:pt x="2784" y="2104"/>
                  <a:pt x="2560" y="2200"/>
                  <a:pt x="2360" y="2232"/>
                </a:cubicBezTo>
                <a:cubicBezTo>
                  <a:pt x="2160" y="2264"/>
                  <a:pt x="1864" y="2256"/>
                  <a:pt x="1688" y="2232"/>
                </a:cubicBezTo>
                <a:cubicBezTo>
                  <a:pt x="1512" y="2208"/>
                  <a:pt x="1392" y="2136"/>
                  <a:pt x="1304" y="2088"/>
                </a:cubicBezTo>
                <a:cubicBezTo>
                  <a:pt x="1216" y="2040"/>
                  <a:pt x="1208" y="2000"/>
                  <a:pt x="1160" y="1944"/>
                </a:cubicBezTo>
                <a:cubicBezTo>
                  <a:pt x="1112" y="1888"/>
                  <a:pt x="1056" y="1808"/>
                  <a:pt x="1016" y="1752"/>
                </a:cubicBezTo>
                <a:cubicBezTo>
                  <a:pt x="976" y="1696"/>
                  <a:pt x="960" y="1640"/>
                  <a:pt x="920" y="1608"/>
                </a:cubicBezTo>
                <a:cubicBezTo>
                  <a:pt x="880" y="1576"/>
                  <a:pt x="800" y="1568"/>
                  <a:pt x="776" y="1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6" name="Text Box 36"/>
          <p:cNvSpPr txBox="1">
            <a:spLocks noChangeArrowheads="1"/>
          </p:cNvSpPr>
          <p:nvPr/>
        </p:nvSpPr>
        <p:spPr bwMode="auto">
          <a:xfrm>
            <a:off x="1066800" y="5486400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6000">
                <a:latin typeface="Arial" charset="0"/>
              </a:rPr>
              <a:t>Thêu mũi thứ nhất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7903" name="Group 15"/>
          <p:cNvGrpSpPr>
            <a:grpSpLocks/>
          </p:cNvGrpSpPr>
          <p:nvPr/>
        </p:nvGrpSpPr>
        <p:grpSpPr bwMode="auto">
          <a:xfrm rot="-1222204">
            <a:off x="-609600" y="3246438"/>
            <a:ext cx="3359150" cy="182562"/>
            <a:chOff x="1726" y="1244"/>
            <a:chExt cx="2116" cy="115"/>
          </a:xfrm>
        </p:grpSpPr>
        <p:sp>
          <p:nvSpPr>
            <p:cNvPr id="3792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792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7912" name="Rectangle 26"/>
          <p:cNvSpPr>
            <a:spLocks noChangeArrowheads="1"/>
          </p:cNvSpPr>
          <p:nvPr/>
        </p:nvSpPr>
        <p:spPr bwMode="auto">
          <a:xfrm rot="5400000">
            <a:off x="4097338" y="26082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7914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5" name="Line 29"/>
          <p:cNvSpPr>
            <a:spLocks noChangeShapeType="1"/>
          </p:cNvSpPr>
          <p:nvPr/>
        </p:nvSpPr>
        <p:spPr bwMode="auto">
          <a:xfrm flipV="1">
            <a:off x="4114800" y="2819400"/>
            <a:ext cx="838200" cy="20638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6" name="Rectangle 30"/>
          <p:cNvSpPr>
            <a:spLocks noChangeArrowheads="1"/>
          </p:cNvSpPr>
          <p:nvPr/>
        </p:nvSpPr>
        <p:spPr bwMode="auto">
          <a:xfrm rot="5400000">
            <a:off x="3162300" y="2476500"/>
            <a:ext cx="914400" cy="838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7917" name="Line 31"/>
          <p:cNvSpPr>
            <a:spLocks noChangeShapeType="1"/>
          </p:cNvSpPr>
          <p:nvPr/>
        </p:nvSpPr>
        <p:spPr bwMode="auto">
          <a:xfrm flipV="1">
            <a:off x="3124200" y="2819400"/>
            <a:ext cx="91440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7919" name="Freeform 34"/>
          <p:cNvSpPr>
            <a:spLocks/>
          </p:cNvSpPr>
          <p:nvPr/>
        </p:nvSpPr>
        <p:spPr bwMode="auto">
          <a:xfrm>
            <a:off x="3797300" y="228600"/>
            <a:ext cx="3860800" cy="3060700"/>
          </a:xfrm>
          <a:custGeom>
            <a:avLst/>
            <a:gdLst>
              <a:gd name="T0" fmla="*/ 241300 w 2432"/>
              <a:gd name="T1" fmla="*/ 1828800 h 1928"/>
              <a:gd name="T2" fmla="*/ 88900 w 2432"/>
              <a:gd name="T3" fmla="*/ 1676400 h 1928"/>
              <a:gd name="T4" fmla="*/ 12700 w 2432"/>
              <a:gd name="T5" fmla="*/ 1219200 h 1928"/>
              <a:gd name="T6" fmla="*/ 165100 w 2432"/>
              <a:gd name="T7" fmla="*/ 609600 h 1928"/>
              <a:gd name="T8" fmla="*/ 622300 w 2432"/>
              <a:gd name="T9" fmla="*/ 228600 h 1928"/>
              <a:gd name="T10" fmla="*/ 1231900 w 2432"/>
              <a:gd name="T11" fmla="*/ 76200 h 1928"/>
              <a:gd name="T12" fmla="*/ 1689100 w 2432"/>
              <a:gd name="T13" fmla="*/ 0 h 1928"/>
              <a:gd name="T14" fmla="*/ 2222500 w 2432"/>
              <a:gd name="T15" fmla="*/ 76200 h 1928"/>
              <a:gd name="T16" fmla="*/ 2679700 w 2432"/>
              <a:gd name="T17" fmla="*/ 228600 h 1928"/>
              <a:gd name="T18" fmla="*/ 3213100 w 2432"/>
              <a:gd name="T19" fmla="*/ 685800 h 1928"/>
              <a:gd name="T20" fmla="*/ 3670300 w 2432"/>
              <a:gd name="T21" fmla="*/ 1295400 h 1928"/>
              <a:gd name="T22" fmla="*/ 3822700 w 2432"/>
              <a:gd name="T23" fmla="*/ 1905000 h 1928"/>
              <a:gd name="T24" fmla="*/ 3822700 w 2432"/>
              <a:gd name="T25" fmla="*/ 2362200 h 1928"/>
              <a:gd name="T26" fmla="*/ 3594100 w 2432"/>
              <a:gd name="T27" fmla="*/ 2819400 h 1928"/>
              <a:gd name="T28" fmla="*/ 3213100 w 2432"/>
              <a:gd name="T29" fmla="*/ 2971800 h 1928"/>
              <a:gd name="T30" fmla="*/ 2679700 w 2432"/>
              <a:gd name="T31" fmla="*/ 3048000 h 1928"/>
              <a:gd name="T32" fmla="*/ 2298700 w 2432"/>
              <a:gd name="T33" fmla="*/ 2895600 h 1928"/>
              <a:gd name="T34" fmla="*/ 1993900 w 2432"/>
              <a:gd name="T35" fmla="*/ 2819400 h 1928"/>
              <a:gd name="T36" fmla="*/ 1689100 w 2432"/>
              <a:gd name="T37" fmla="*/ 2743200 h 1928"/>
              <a:gd name="T38" fmla="*/ 1460500 w 2432"/>
              <a:gd name="T39" fmla="*/ 2743200 h 1928"/>
              <a:gd name="T40" fmla="*/ 1231900 w 2432"/>
              <a:gd name="T41" fmla="*/ 2590800 h 19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32" h="1928">
                <a:moveTo>
                  <a:pt x="152" y="1152"/>
                </a:moveTo>
                <a:cubicBezTo>
                  <a:pt x="116" y="1136"/>
                  <a:pt x="80" y="1120"/>
                  <a:pt x="56" y="1056"/>
                </a:cubicBezTo>
                <a:cubicBezTo>
                  <a:pt x="32" y="992"/>
                  <a:pt x="0" y="880"/>
                  <a:pt x="8" y="768"/>
                </a:cubicBezTo>
                <a:cubicBezTo>
                  <a:pt x="16" y="656"/>
                  <a:pt x="40" y="488"/>
                  <a:pt x="104" y="384"/>
                </a:cubicBezTo>
                <a:cubicBezTo>
                  <a:pt x="168" y="280"/>
                  <a:pt x="280" y="200"/>
                  <a:pt x="392" y="144"/>
                </a:cubicBezTo>
                <a:cubicBezTo>
                  <a:pt x="504" y="88"/>
                  <a:pt x="664" y="72"/>
                  <a:pt x="776" y="48"/>
                </a:cubicBezTo>
                <a:cubicBezTo>
                  <a:pt x="888" y="24"/>
                  <a:pt x="960" y="0"/>
                  <a:pt x="1064" y="0"/>
                </a:cubicBezTo>
                <a:cubicBezTo>
                  <a:pt x="1168" y="0"/>
                  <a:pt x="1296" y="24"/>
                  <a:pt x="1400" y="48"/>
                </a:cubicBezTo>
                <a:cubicBezTo>
                  <a:pt x="1504" y="72"/>
                  <a:pt x="1584" y="80"/>
                  <a:pt x="1688" y="144"/>
                </a:cubicBezTo>
                <a:cubicBezTo>
                  <a:pt x="1792" y="208"/>
                  <a:pt x="1920" y="320"/>
                  <a:pt x="2024" y="432"/>
                </a:cubicBezTo>
                <a:cubicBezTo>
                  <a:pt x="2128" y="544"/>
                  <a:pt x="2248" y="688"/>
                  <a:pt x="2312" y="816"/>
                </a:cubicBezTo>
                <a:cubicBezTo>
                  <a:pt x="2376" y="944"/>
                  <a:pt x="2392" y="1088"/>
                  <a:pt x="2408" y="1200"/>
                </a:cubicBezTo>
                <a:cubicBezTo>
                  <a:pt x="2424" y="1312"/>
                  <a:pt x="2432" y="1392"/>
                  <a:pt x="2408" y="1488"/>
                </a:cubicBezTo>
                <a:cubicBezTo>
                  <a:pt x="2384" y="1584"/>
                  <a:pt x="2328" y="1712"/>
                  <a:pt x="2264" y="1776"/>
                </a:cubicBezTo>
                <a:cubicBezTo>
                  <a:pt x="2200" y="1840"/>
                  <a:pt x="2120" y="1848"/>
                  <a:pt x="2024" y="1872"/>
                </a:cubicBezTo>
                <a:cubicBezTo>
                  <a:pt x="1928" y="1896"/>
                  <a:pt x="1784" y="1928"/>
                  <a:pt x="1688" y="1920"/>
                </a:cubicBezTo>
                <a:cubicBezTo>
                  <a:pt x="1592" y="1912"/>
                  <a:pt x="1520" y="1848"/>
                  <a:pt x="1448" y="1824"/>
                </a:cubicBezTo>
                <a:cubicBezTo>
                  <a:pt x="1376" y="1800"/>
                  <a:pt x="1320" y="1792"/>
                  <a:pt x="1256" y="1776"/>
                </a:cubicBezTo>
                <a:cubicBezTo>
                  <a:pt x="1192" y="1760"/>
                  <a:pt x="1120" y="1736"/>
                  <a:pt x="1064" y="1728"/>
                </a:cubicBezTo>
                <a:cubicBezTo>
                  <a:pt x="1008" y="1720"/>
                  <a:pt x="968" y="1744"/>
                  <a:pt x="920" y="1728"/>
                </a:cubicBezTo>
                <a:cubicBezTo>
                  <a:pt x="872" y="1712"/>
                  <a:pt x="808" y="1648"/>
                  <a:pt x="776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0" name="Freeform 36"/>
          <p:cNvSpPr>
            <a:spLocks/>
          </p:cNvSpPr>
          <p:nvPr/>
        </p:nvSpPr>
        <p:spPr bwMode="auto">
          <a:xfrm>
            <a:off x="2641600" y="2578100"/>
            <a:ext cx="482600" cy="266700"/>
          </a:xfrm>
          <a:custGeom>
            <a:avLst/>
            <a:gdLst>
              <a:gd name="T0" fmla="*/ 482600 w 304"/>
              <a:gd name="T1" fmla="*/ 241300 h 168"/>
              <a:gd name="T2" fmla="*/ 330200 w 304"/>
              <a:gd name="T3" fmla="*/ 241300 h 168"/>
              <a:gd name="T4" fmla="*/ 177800 w 304"/>
              <a:gd name="T5" fmla="*/ 241300 h 168"/>
              <a:gd name="T6" fmla="*/ 25400 w 304"/>
              <a:gd name="T7" fmla="*/ 241300 h 168"/>
              <a:gd name="T8" fmla="*/ 25400 w 304"/>
              <a:gd name="T9" fmla="*/ 88900 h 168"/>
              <a:gd name="T10" fmla="*/ 177800 w 304"/>
              <a:gd name="T11" fmla="*/ 88900 h 168"/>
              <a:gd name="T12" fmla="*/ 330200 w 304"/>
              <a:gd name="T13" fmla="*/ 12700 h 168"/>
              <a:gd name="T14" fmla="*/ 482600 w 304"/>
              <a:gd name="T15" fmla="*/ 1270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4" h="168">
                <a:moveTo>
                  <a:pt x="304" y="152"/>
                </a:moveTo>
                <a:cubicBezTo>
                  <a:pt x="272" y="152"/>
                  <a:pt x="240" y="152"/>
                  <a:pt x="208" y="152"/>
                </a:cubicBezTo>
                <a:cubicBezTo>
                  <a:pt x="176" y="152"/>
                  <a:pt x="144" y="152"/>
                  <a:pt x="112" y="152"/>
                </a:cubicBezTo>
                <a:cubicBezTo>
                  <a:pt x="80" y="152"/>
                  <a:pt x="32" y="168"/>
                  <a:pt x="16" y="152"/>
                </a:cubicBezTo>
                <a:cubicBezTo>
                  <a:pt x="0" y="136"/>
                  <a:pt x="0" y="72"/>
                  <a:pt x="16" y="56"/>
                </a:cubicBezTo>
                <a:cubicBezTo>
                  <a:pt x="32" y="40"/>
                  <a:pt x="80" y="64"/>
                  <a:pt x="112" y="56"/>
                </a:cubicBezTo>
                <a:cubicBezTo>
                  <a:pt x="144" y="48"/>
                  <a:pt x="176" y="16"/>
                  <a:pt x="208" y="8"/>
                </a:cubicBezTo>
                <a:cubicBezTo>
                  <a:pt x="240" y="0"/>
                  <a:pt x="272" y="4"/>
                  <a:pt x="30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8927" name="Group 15"/>
          <p:cNvGrpSpPr>
            <a:grpSpLocks/>
          </p:cNvGrpSpPr>
          <p:nvPr/>
        </p:nvGrpSpPr>
        <p:grpSpPr bwMode="auto">
          <a:xfrm rot="-10320243">
            <a:off x="-2438400" y="2514600"/>
            <a:ext cx="2822575" cy="971550"/>
            <a:chOff x="2495" y="2329"/>
            <a:chExt cx="1778" cy="612"/>
          </a:xfrm>
        </p:grpSpPr>
        <p:sp>
          <p:nvSpPr>
            <p:cNvPr id="3894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894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892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29" name="Freeform 19"/>
          <p:cNvSpPr>
            <a:spLocks/>
          </p:cNvSpPr>
          <p:nvPr/>
        </p:nvSpPr>
        <p:spPr bwMode="auto">
          <a:xfrm>
            <a:off x="228600" y="2667000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Freeform 20"/>
          <p:cNvSpPr>
            <a:spLocks/>
          </p:cNvSpPr>
          <p:nvPr/>
        </p:nvSpPr>
        <p:spPr bwMode="auto">
          <a:xfrm>
            <a:off x="304800" y="2667000"/>
            <a:ext cx="2819400" cy="152400"/>
          </a:xfrm>
          <a:custGeom>
            <a:avLst/>
            <a:gdLst>
              <a:gd name="T0" fmla="*/ 0 w 624"/>
              <a:gd name="T1" fmla="*/ 0 h 720"/>
              <a:gd name="T2" fmla="*/ 2819400 w 624"/>
              <a:gd name="T3" fmla="*/ 1524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8941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2" name="Freeform 32"/>
          <p:cNvSpPr>
            <a:spLocks/>
          </p:cNvSpPr>
          <p:nvPr/>
        </p:nvSpPr>
        <p:spPr bwMode="auto">
          <a:xfrm>
            <a:off x="4038600" y="1016000"/>
            <a:ext cx="2374900" cy="1968500"/>
          </a:xfrm>
          <a:custGeom>
            <a:avLst/>
            <a:gdLst>
              <a:gd name="T0" fmla="*/ 76200 w 1496"/>
              <a:gd name="T1" fmla="*/ 1041400 h 1240"/>
              <a:gd name="T2" fmla="*/ 0 w 1496"/>
              <a:gd name="T3" fmla="*/ 736600 h 1240"/>
              <a:gd name="T4" fmla="*/ 76200 w 1496"/>
              <a:gd name="T5" fmla="*/ 355600 h 1240"/>
              <a:gd name="T6" fmla="*/ 381000 w 1496"/>
              <a:gd name="T7" fmla="*/ 50800 h 1240"/>
              <a:gd name="T8" fmla="*/ 838200 w 1496"/>
              <a:gd name="T9" fmla="*/ 50800 h 1240"/>
              <a:gd name="T10" fmla="*/ 1524000 w 1496"/>
              <a:gd name="T11" fmla="*/ 50800 h 1240"/>
              <a:gd name="T12" fmla="*/ 1828800 w 1496"/>
              <a:gd name="T13" fmla="*/ 203200 h 1240"/>
              <a:gd name="T14" fmla="*/ 2133600 w 1496"/>
              <a:gd name="T15" fmla="*/ 508000 h 1240"/>
              <a:gd name="T16" fmla="*/ 2286000 w 1496"/>
              <a:gd name="T17" fmla="*/ 1041400 h 1240"/>
              <a:gd name="T18" fmla="*/ 2362200 w 1496"/>
              <a:gd name="T19" fmla="*/ 1422400 h 1240"/>
              <a:gd name="T20" fmla="*/ 2209800 w 1496"/>
              <a:gd name="T21" fmla="*/ 1803400 h 1240"/>
              <a:gd name="T22" fmla="*/ 2057400 w 1496"/>
              <a:gd name="T23" fmla="*/ 1879600 h 1240"/>
              <a:gd name="T24" fmla="*/ 1752600 w 1496"/>
              <a:gd name="T25" fmla="*/ 1955800 h 1240"/>
              <a:gd name="T26" fmla="*/ 1447800 w 1496"/>
              <a:gd name="T27" fmla="*/ 1955800 h 1240"/>
              <a:gd name="T28" fmla="*/ 1295400 w 1496"/>
              <a:gd name="T29" fmla="*/ 1879600 h 1240"/>
              <a:gd name="T30" fmla="*/ 1143000 w 1496"/>
              <a:gd name="T31" fmla="*/ 1879600 h 1240"/>
              <a:gd name="T32" fmla="*/ 990600 w 1496"/>
              <a:gd name="T33" fmla="*/ 1803400 h 12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96" h="1240">
                <a:moveTo>
                  <a:pt x="48" y="656"/>
                </a:moveTo>
                <a:cubicBezTo>
                  <a:pt x="24" y="596"/>
                  <a:pt x="0" y="536"/>
                  <a:pt x="0" y="464"/>
                </a:cubicBezTo>
                <a:cubicBezTo>
                  <a:pt x="0" y="392"/>
                  <a:pt x="8" y="296"/>
                  <a:pt x="48" y="224"/>
                </a:cubicBezTo>
                <a:cubicBezTo>
                  <a:pt x="88" y="152"/>
                  <a:pt x="160" y="64"/>
                  <a:pt x="240" y="32"/>
                </a:cubicBezTo>
                <a:cubicBezTo>
                  <a:pt x="320" y="0"/>
                  <a:pt x="408" y="32"/>
                  <a:pt x="528" y="32"/>
                </a:cubicBezTo>
                <a:cubicBezTo>
                  <a:pt x="648" y="32"/>
                  <a:pt x="856" y="16"/>
                  <a:pt x="960" y="32"/>
                </a:cubicBezTo>
                <a:cubicBezTo>
                  <a:pt x="1064" y="48"/>
                  <a:pt x="1088" y="80"/>
                  <a:pt x="1152" y="128"/>
                </a:cubicBezTo>
                <a:cubicBezTo>
                  <a:pt x="1216" y="176"/>
                  <a:pt x="1296" y="232"/>
                  <a:pt x="1344" y="320"/>
                </a:cubicBezTo>
                <a:cubicBezTo>
                  <a:pt x="1392" y="408"/>
                  <a:pt x="1416" y="560"/>
                  <a:pt x="1440" y="656"/>
                </a:cubicBezTo>
                <a:cubicBezTo>
                  <a:pt x="1464" y="752"/>
                  <a:pt x="1496" y="816"/>
                  <a:pt x="1488" y="896"/>
                </a:cubicBezTo>
                <a:cubicBezTo>
                  <a:pt x="1480" y="976"/>
                  <a:pt x="1424" y="1088"/>
                  <a:pt x="1392" y="1136"/>
                </a:cubicBezTo>
                <a:cubicBezTo>
                  <a:pt x="1360" y="1184"/>
                  <a:pt x="1344" y="1168"/>
                  <a:pt x="1296" y="1184"/>
                </a:cubicBezTo>
                <a:cubicBezTo>
                  <a:pt x="1248" y="1200"/>
                  <a:pt x="1168" y="1224"/>
                  <a:pt x="1104" y="1232"/>
                </a:cubicBezTo>
                <a:cubicBezTo>
                  <a:pt x="1040" y="1240"/>
                  <a:pt x="960" y="1240"/>
                  <a:pt x="912" y="1232"/>
                </a:cubicBezTo>
                <a:cubicBezTo>
                  <a:pt x="864" y="1224"/>
                  <a:pt x="848" y="1192"/>
                  <a:pt x="816" y="1184"/>
                </a:cubicBezTo>
                <a:cubicBezTo>
                  <a:pt x="784" y="1176"/>
                  <a:pt x="752" y="1192"/>
                  <a:pt x="720" y="1184"/>
                </a:cubicBezTo>
                <a:cubicBezTo>
                  <a:pt x="688" y="1176"/>
                  <a:pt x="640" y="1144"/>
                  <a:pt x="624" y="1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9952" name="Freeform 16"/>
          <p:cNvSpPr>
            <a:spLocks/>
          </p:cNvSpPr>
          <p:nvPr/>
        </p:nvSpPr>
        <p:spPr bwMode="auto">
          <a:xfrm>
            <a:off x="-76200" y="2590800"/>
            <a:ext cx="3200400" cy="228600"/>
          </a:xfrm>
          <a:custGeom>
            <a:avLst/>
            <a:gdLst>
              <a:gd name="T0" fmla="*/ 0 w 624"/>
              <a:gd name="T1" fmla="*/ 0 h 720"/>
              <a:gd name="T2" fmla="*/ 32004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Freeform 28"/>
          <p:cNvSpPr>
            <a:spLocks/>
          </p:cNvSpPr>
          <p:nvPr/>
        </p:nvSpPr>
        <p:spPr bwMode="auto">
          <a:xfrm>
            <a:off x="4052888" y="1381125"/>
            <a:ext cx="1905000" cy="1473200"/>
          </a:xfrm>
          <a:custGeom>
            <a:avLst/>
            <a:gdLst>
              <a:gd name="T0" fmla="*/ 0 w 1264"/>
              <a:gd name="T1" fmla="*/ 629573 h 936"/>
              <a:gd name="T2" fmla="*/ 72342 w 1264"/>
              <a:gd name="T3" fmla="*/ 327378 h 936"/>
              <a:gd name="T4" fmla="*/ 289367 w 1264"/>
              <a:gd name="T5" fmla="*/ 100732 h 936"/>
              <a:gd name="T6" fmla="*/ 723418 w 1264"/>
              <a:gd name="T7" fmla="*/ 25183 h 936"/>
              <a:gd name="T8" fmla="*/ 1012785 w 1264"/>
              <a:gd name="T9" fmla="*/ 25183 h 936"/>
              <a:gd name="T10" fmla="*/ 1374494 w 1264"/>
              <a:gd name="T11" fmla="*/ 176280 h 936"/>
              <a:gd name="T12" fmla="*/ 1591519 w 1264"/>
              <a:gd name="T13" fmla="*/ 402926 h 936"/>
              <a:gd name="T14" fmla="*/ 1808544 w 1264"/>
              <a:gd name="T15" fmla="*/ 780670 h 936"/>
              <a:gd name="T16" fmla="*/ 1880886 w 1264"/>
              <a:gd name="T17" fmla="*/ 1158414 h 936"/>
              <a:gd name="T18" fmla="*/ 1663861 w 1264"/>
              <a:gd name="T19" fmla="*/ 1385060 h 936"/>
              <a:gd name="T20" fmla="*/ 1519177 w 1264"/>
              <a:gd name="T21" fmla="*/ 1460609 h 936"/>
              <a:gd name="T22" fmla="*/ 1229810 w 1264"/>
              <a:gd name="T23" fmla="*/ 1460609 h 936"/>
              <a:gd name="T24" fmla="*/ 1085127 w 1264"/>
              <a:gd name="T25" fmla="*/ 1460609 h 936"/>
              <a:gd name="T26" fmla="*/ 940443 w 1264"/>
              <a:gd name="T27" fmla="*/ 1460609 h 9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64" h="936">
                <a:moveTo>
                  <a:pt x="0" y="400"/>
                </a:moveTo>
                <a:cubicBezTo>
                  <a:pt x="8" y="332"/>
                  <a:pt x="16" y="264"/>
                  <a:pt x="48" y="208"/>
                </a:cubicBezTo>
                <a:cubicBezTo>
                  <a:pt x="80" y="152"/>
                  <a:pt x="120" y="96"/>
                  <a:pt x="192" y="64"/>
                </a:cubicBezTo>
                <a:cubicBezTo>
                  <a:pt x="264" y="32"/>
                  <a:pt x="400" y="24"/>
                  <a:pt x="480" y="16"/>
                </a:cubicBezTo>
                <a:cubicBezTo>
                  <a:pt x="560" y="8"/>
                  <a:pt x="600" y="0"/>
                  <a:pt x="672" y="16"/>
                </a:cubicBezTo>
                <a:cubicBezTo>
                  <a:pt x="744" y="32"/>
                  <a:pt x="848" y="72"/>
                  <a:pt x="912" y="112"/>
                </a:cubicBezTo>
                <a:cubicBezTo>
                  <a:pt x="976" y="152"/>
                  <a:pt x="1008" y="192"/>
                  <a:pt x="1056" y="256"/>
                </a:cubicBezTo>
                <a:cubicBezTo>
                  <a:pt x="1104" y="320"/>
                  <a:pt x="1168" y="416"/>
                  <a:pt x="1200" y="496"/>
                </a:cubicBezTo>
                <a:cubicBezTo>
                  <a:pt x="1232" y="576"/>
                  <a:pt x="1264" y="672"/>
                  <a:pt x="1248" y="736"/>
                </a:cubicBezTo>
                <a:cubicBezTo>
                  <a:pt x="1232" y="800"/>
                  <a:pt x="1144" y="848"/>
                  <a:pt x="1104" y="880"/>
                </a:cubicBezTo>
                <a:cubicBezTo>
                  <a:pt x="1064" y="912"/>
                  <a:pt x="1056" y="920"/>
                  <a:pt x="1008" y="928"/>
                </a:cubicBezTo>
                <a:cubicBezTo>
                  <a:pt x="960" y="936"/>
                  <a:pt x="864" y="928"/>
                  <a:pt x="816" y="928"/>
                </a:cubicBezTo>
                <a:cubicBezTo>
                  <a:pt x="768" y="928"/>
                  <a:pt x="752" y="928"/>
                  <a:pt x="720" y="928"/>
                </a:cubicBezTo>
                <a:cubicBezTo>
                  <a:pt x="688" y="928"/>
                  <a:pt x="648" y="936"/>
                  <a:pt x="624" y="9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-76200" y="2590800"/>
            <a:ext cx="3200400" cy="228600"/>
          </a:xfrm>
          <a:custGeom>
            <a:avLst/>
            <a:gdLst>
              <a:gd name="T0" fmla="*/ 0 w 624"/>
              <a:gd name="T1" fmla="*/ 0 h 720"/>
              <a:gd name="T2" fmla="*/ 32004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Freeform 29"/>
          <p:cNvSpPr>
            <a:spLocks/>
          </p:cNvSpPr>
          <p:nvPr/>
        </p:nvSpPr>
        <p:spPr bwMode="auto">
          <a:xfrm>
            <a:off x="3937000" y="1435100"/>
            <a:ext cx="1206500" cy="1308100"/>
          </a:xfrm>
          <a:custGeom>
            <a:avLst/>
            <a:gdLst>
              <a:gd name="T0" fmla="*/ 101600 w 760"/>
              <a:gd name="T1" fmla="*/ 622300 h 824"/>
              <a:gd name="T2" fmla="*/ 25400 w 760"/>
              <a:gd name="T3" fmla="*/ 241300 h 824"/>
              <a:gd name="T4" fmla="*/ 254000 w 760"/>
              <a:gd name="T5" fmla="*/ 88900 h 824"/>
              <a:gd name="T6" fmla="*/ 635000 w 760"/>
              <a:gd name="T7" fmla="*/ 12700 h 824"/>
              <a:gd name="T8" fmla="*/ 939800 w 760"/>
              <a:gd name="T9" fmla="*/ 165100 h 824"/>
              <a:gd name="T10" fmla="*/ 1168400 w 760"/>
              <a:gd name="T11" fmla="*/ 393700 h 824"/>
              <a:gd name="T12" fmla="*/ 1168400 w 760"/>
              <a:gd name="T13" fmla="*/ 622300 h 824"/>
              <a:gd name="T14" fmla="*/ 1168400 w 760"/>
              <a:gd name="T15" fmla="*/ 850900 h 824"/>
              <a:gd name="T16" fmla="*/ 1168400 w 760"/>
              <a:gd name="T17" fmla="*/ 1003300 h 824"/>
              <a:gd name="T18" fmla="*/ 1168400 w 760"/>
              <a:gd name="T19" fmla="*/ 1155700 h 824"/>
              <a:gd name="T20" fmla="*/ 1092200 w 760"/>
              <a:gd name="T21" fmla="*/ 1308100 h 8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0" h="824">
                <a:moveTo>
                  <a:pt x="64" y="392"/>
                </a:moveTo>
                <a:cubicBezTo>
                  <a:pt x="32" y="300"/>
                  <a:pt x="0" y="208"/>
                  <a:pt x="16" y="152"/>
                </a:cubicBezTo>
                <a:cubicBezTo>
                  <a:pt x="32" y="96"/>
                  <a:pt x="96" y="80"/>
                  <a:pt x="160" y="56"/>
                </a:cubicBezTo>
                <a:cubicBezTo>
                  <a:pt x="224" y="32"/>
                  <a:pt x="328" y="0"/>
                  <a:pt x="400" y="8"/>
                </a:cubicBezTo>
                <a:cubicBezTo>
                  <a:pt x="472" y="16"/>
                  <a:pt x="536" y="64"/>
                  <a:pt x="592" y="104"/>
                </a:cubicBezTo>
                <a:cubicBezTo>
                  <a:pt x="648" y="144"/>
                  <a:pt x="712" y="200"/>
                  <a:pt x="736" y="248"/>
                </a:cubicBezTo>
                <a:cubicBezTo>
                  <a:pt x="760" y="296"/>
                  <a:pt x="736" y="344"/>
                  <a:pt x="736" y="392"/>
                </a:cubicBezTo>
                <a:cubicBezTo>
                  <a:pt x="736" y="440"/>
                  <a:pt x="736" y="496"/>
                  <a:pt x="736" y="536"/>
                </a:cubicBezTo>
                <a:cubicBezTo>
                  <a:pt x="736" y="576"/>
                  <a:pt x="736" y="600"/>
                  <a:pt x="736" y="632"/>
                </a:cubicBezTo>
                <a:cubicBezTo>
                  <a:pt x="736" y="664"/>
                  <a:pt x="744" y="696"/>
                  <a:pt x="736" y="728"/>
                </a:cubicBezTo>
                <a:cubicBezTo>
                  <a:pt x="728" y="760"/>
                  <a:pt x="704" y="800"/>
                  <a:pt x="6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 rot="3415360">
            <a:off x="-2830513" y="2830513"/>
            <a:ext cx="2822575" cy="971550"/>
            <a:chOff x="2495" y="2329"/>
            <a:chExt cx="1778" cy="612"/>
          </a:xfrm>
        </p:grpSpPr>
        <p:sp>
          <p:nvSpPr>
            <p:cNvPr id="42014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2015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200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2001" name="Freeform 19"/>
          <p:cNvSpPr>
            <a:spLocks/>
          </p:cNvSpPr>
          <p:nvPr/>
        </p:nvSpPr>
        <p:spPr bwMode="auto">
          <a:xfrm>
            <a:off x="-2514600" y="2514600"/>
            <a:ext cx="5638800" cy="304800"/>
          </a:xfrm>
          <a:custGeom>
            <a:avLst/>
            <a:gdLst>
              <a:gd name="T0" fmla="*/ 0 w 624"/>
              <a:gd name="T1" fmla="*/ 0 h 720"/>
              <a:gd name="T2" fmla="*/ 5638800 w 624"/>
              <a:gd name="T3" fmla="*/ 3048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89110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89113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2012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3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Oval 8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2" name="Oval 10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Oval 12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6" name="Oval 14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7" name="Oval 15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8" name="Oval 16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9" name="Rectangle 21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294" name="Text Box 22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310295" name="Text Box 23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310296" name="Text Box 24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310298" name="Text Box 26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310299" name="Text Box 27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10300" name="Text Box 28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10301" name="Text Box 29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310302" name="Text Box 30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310303" name="Text Box 31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3023" name="Group 15"/>
          <p:cNvGrpSpPr>
            <a:grpSpLocks/>
          </p:cNvGrpSpPr>
          <p:nvPr/>
        </p:nvGrpSpPr>
        <p:grpSpPr bwMode="auto">
          <a:xfrm rot="3415360">
            <a:off x="-1382713" y="3363913"/>
            <a:ext cx="2822575" cy="971550"/>
            <a:chOff x="2495" y="2329"/>
            <a:chExt cx="1778" cy="612"/>
          </a:xfrm>
        </p:grpSpPr>
        <p:sp>
          <p:nvSpPr>
            <p:cNvPr id="43038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3039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302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3035" name="Freeform 29"/>
          <p:cNvSpPr>
            <a:spLocks/>
          </p:cNvSpPr>
          <p:nvPr/>
        </p:nvSpPr>
        <p:spPr bwMode="auto">
          <a:xfrm>
            <a:off x="-2286000" y="2438400"/>
            <a:ext cx="5486400" cy="558800"/>
          </a:xfrm>
          <a:custGeom>
            <a:avLst/>
            <a:gdLst>
              <a:gd name="T0" fmla="*/ 5486400 w 3456"/>
              <a:gd name="T1" fmla="*/ 406400 h 352"/>
              <a:gd name="T2" fmla="*/ 5105400 w 3456"/>
              <a:gd name="T3" fmla="*/ 177800 h 352"/>
              <a:gd name="T4" fmla="*/ 4800600 w 3456"/>
              <a:gd name="T5" fmla="*/ 177800 h 352"/>
              <a:gd name="T6" fmla="*/ 3810000 w 3456"/>
              <a:gd name="T7" fmla="*/ 101600 h 352"/>
              <a:gd name="T8" fmla="*/ 2819400 w 3456"/>
              <a:gd name="T9" fmla="*/ 25400 h 352"/>
              <a:gd name="T10" fmla="*/ 1981200 w 3456"/>
              <a:gd name="T11" fmla="*/ 25400 h 352"/>
              <a:gd name="T12" fmla="*/ 1371600 w 3456"/>
              <a:gd name="T13" fmla="*/ 177800 h 352"/>
              <a:gd name="T14" fmla="*/ 0 w 3456"/>
              <a:gd name="T15" fmla="*/ 558800 h 3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56" h="352">
                <a:moveTo>
                  <a:pt x="3456" y="256"/>
                </a:moveTo>
                <a:cubicBezTo>
                  <a:pt x="3372" y="196"/>
                  <a:pt x="3288" y="136"/>
                  <a:pt x="3216" y="112"/>
                </a:cubicBezTo>
                <a:cubicBezTo>
                  <a:pt x="3144" y="88"/>
                  <a:pt x="3160" y="120"/>
                  <a:pt x="3024" y="112"/>
                </a:cubicBezTo>
                <a:cubicBezTo>
                  <a:pt x="2888" y="104"/>
                  <a:pt x="2608" y="80"/>
                  <a:pt x="2400" y="64"/>
                </a:cubicBezTo>
                <a:cubicBezTo>
                  <a:pt x="2192" y="48"/>
                  <a:pt x="1968" y="24"/>
                  <a:pt x="1776" y="16"/>
                </a:cubicBezTo>
                <a:cubicBezTo>
                  <a:pt x="1584" y="8"/>
                  <a:pt x="1400" y="0"/>
                  <a:pt x="1248" y="16"/>
                </a:cubicBezTo>
                <a:cubicBezTo>
                  <a:pt x="1096" y="32"/>
                  <a:pt x="1072" y="56"/>
                  <a:pt x="864" y="112"/>
                </a:cubicBezTo>
                <a:cubicBezTo>
                  <a:pt x="656" y="168"/>
                  <a:pt x="144" y="312"/>
                  <a:pt x="0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 rot="3415360">
            <a:off x="65087" y="3973513"/>
            <a:ext cx="2822575" cy="971550"/>
            <a:chOff x="2495" y="2329"/>
            <a:chExt cx="1778" cy="612"/>
          </a:xfrm>
        </p:grpSpPr>
        <p:sp>
          <p:nvSpPr>
            <p:cNvPr id="44062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4063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404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4059" name="Freeform 29"/>
          <p:cNvSpPr>
            <a:spLocks/>
          </p:cNvSpPr>
          <p:nvPr/>
        </p:nvSpPr>
        <p:spPr bwMode="auto">
          <a:xfrm>
            <a:off x="-1371600" y="2362200"/>
            <a:ext cx="4572000" cy="1524000"/>
          </a:xfrm>
          <a:custGeom>
            <a:avLst/>
            <a:gdLst>
              <a:gd name="T0" fmla="*/ 4572000 w 3648"/>
              <a:gd name="T1" fmla="*/ 470829 h 984"/>
              <a:gd name="T2" fmla="*/ 4331368 w 3648"/>
              <a:gd name="T3" fmla="*/ 322146 h 984"/>
              <a:gd name="T4" fmla="*/ 4090737 w 3648"/>
              <a:gd name="T5" fmla="*/ 247805 h 984"/>
              <a:gd name="T6" fmla="*/ 3669632 w 3648"/>
              <a:gd name="T7" fmla="*/ 173463 h 984"/>
              <a:gd name="T8" fmla="*/ 3188368 w 3648"/>
              <a:gd name="T9" fmla="*/ 24780 h 984"/>
              <a:gd name="T10" fmla="*/ 2767263 w 3648"/>
              <a:gd name="T11" fmla="*/ 24780 h 984"/>
              <a:gd name="T12" fmla="*/ 2406316 w 3648"/>
              <a:gd name="T13" fmla="*/ 99122 h 984"/>
              <a:gd name="T14" fmla="*/ 1985211 w 3648"/>
              <a:gd name="T15" fmla="*/ 99122 h 984"/>
              <a:gd name="T16" fmla="*/ 1624263 w 3648"/>
              <a:gd name="T17" fmla="*/ 99122 h 984"/>
              <a:gd name="T18" fmla="*/ 1383632 w 3648"/>
              <a:gd name="T19" fmla="*/ 99122 h 984"/>
              <a:gd name="T20" fmla="*/ 1082842 w 3648"/>
              <a:gd name="T21" fmla="*/ 173463 h 984"/>
              <a:gd name="T22" fmla="*/ 721895 w 3648"/>
              <a:gd name="T23" fmla="*/ 322146 h 984"/>
              <a:gd name="T24" fmla="*/ 300789 w 3648"/>
              <a:gd name="T25" fmla="*/ 396488 h 984"/>
              <a:gd name="T26" fmla="*/ 0 w 3648"/>
              <a:gd name="T27" fmla="*/ 619512 h 984"/>
              <a:gd name="T28" fmla="*/ 300789 w 3648"/>
              <a:gd name="T29" fmla="*/ 842537 h 984"/>
              <a:gd name="T30" fmla="*/ 842211 w 3648"/>
              <a:gd name="T31" fmla="*/ 991220 h 984"/>
              <a:gd name="T32" fmla="*/ 1143000 w 3648"/>
              <a:gd name="T33" fmla="*/ 1139902 h 984"/>
              <a:gd name="T34" fmla="*/ 1564105 w 3648"/>
              <a:gd name="T35" fmla="*/ 1288585 h 984"/>
              <a:gd name="T36" fmla="*/ 1684421 w 3648"/>
              <a:gd name="T37" fmla="*/ 1288585 h 984"/>
              <a:gd name="T38" fmla="*/ 1564105 w 3648"/>
              <a:gd name="T39" fmla="*/ 1437268 h 984"/>
              <a:gd name="T40" fmla="*/ 1443789 w 3648"/>
              <a:gd name="T41" fmla="*/ 1511610 h 984"/>
              <a:gd name="T42" fmla="*/ 1323474 w 3648"/>
              <a:gd name="T43" fmla="*/ 1511610 h 9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648" h="984">
                <a:moveTo>
                  <a:pt x="3648" y="304"/>
                </a:moveTo>
                <a:cubicBezTo>
                  <a:pt x="3584" y="268"/>
                  <a:pt x="3520" y="232"/>
                  <a:pt x="3456" y="208"/>
                </a:cubicBezTo>
                <a:cubicBezTo>
                  <a:pt x="3392" y="184"/>
                  <a:pt x="3352" y="176"/>
                  <a:pt x="3264" y="160"/>
                </a:cubicBezTo>
                <a:cubicBezTo>
                  <a:pt x="3176" y="144"/>
                  <a:pt x="3048" y="136"/>
                  <a:pt x="2928" y="112"/>
                </a:cubicBezTo>
                <a:cubicBezTo>
                  <a:pt x="2808" y="88"/>
                  <a:pt x="2664" y="32"/>
                  <a:pt x="2544" y="16"/>
                </a:cubicBezTo>
                <a:cubicBezTo>
                  <a:pt x="2424" y="0"/>
                  <a:pt x="2312" y="8"/>
                  <a:pt x="2208" y="16"/>
                </a:cubicBezTo>
                <a:cubicBezTo>
                  <a:pt x="2104" y="24"/>
                  <a:pt x="2024" y="56"/>
                  <a:pt x="1920" y="64"/>
                </a:cubicBezTo>
                <a:cubicBezTo>
                  <a:pt x="1816" y="72"/>
                  <a:pt x="1688" y="64"/>
                  <a:pt x="1584" y="64"/>
                </a:cubicBezTo>
                <a:cubicBezTo>
                  <a:pt x="1480" y="64"/>
                  <a:pt x="1376" y="64"/>
                  <a:pt x="1296" y="64"/>
                </a:cubicBezTo>
                <a:cubicBezTo>
                  <a:pt x="1216" y="64"/>
                  <a:pt x="1176" y="56"/>
                  <a:pt x="1104" y="64"/>
                </a:cubicBezTo>
                <a:cubicBezTo>
                  <a:pt x="1032" y="72"/>
                  <a:pt x="952" y="88"/>
                  <a:pt x="864" y="112"/>
                </a:cubicBezTo>
                <a:cubicBezTo>
                  <a:pt x="776" y="136"/>
                  <a:pt x="680" y="184"/>
                  <a:pt x="576" y="208"/>
                </a:cubicBezTo>
                <a:cubicBezTo>
                  <a:pt x="472" y="232"/>
                  <a:pt x="336" y="224"/>
                  <a:pt x="240" y="256"/>
                </a:cubicBezTo>
                <a:cubicBezTo>
                  <a:pt x="144" y="288"/>
                  <a:pt x="0" y="352"/>
                  <a:pt x="0" y="400"/>
                </a:cubicBezTo>
                <a:cubicBezTo>
                  <a:pt x="0" y="448"/>
                  <a:pt x="128" y="504"/>
                  <a:pt x="240" y="544"/>
                </a:cubicBezTo>
                <a:cubicBezTo>
                  <a:pt x="352" y="584"/>
                  <a:pt x="560" y="608"/>
                  <a:pt x="672" y="640"/>
                </a:cubicBezTo>
                <a:cubicBezTo>
                  <a:pt x="784" y="672"/>
                  <a:pt x="816" y="704"/>
                  <a:pt x="912" y="736"/>
                </a:cubicBezTo>
                <a:cubicBezTo>
                  <a:pt x="1008" y="768"/>
                  <a:pt x="1176" y="816"/>
                  <a:pt x="1248" y="832"/>
                </a:cubicBezTo>
                <a:cubicBezTo>
                  <a:pt x="1320" y="848"/>
                  <a:pt x="1344" y="816"/>
                  <a:pt x="1344" y="832"/>
                </a:cubicBezTo>
                <a:cubicBezTo>
                  <a:pt x="1344" y="848"/>
                  <a:pt x="1280" y="904"/>
                  <a:pt x="1248" y="928"/>
                </a:cubicBezTo>
                <a:cubicBezTo>
                  <a:pt x="1216" y="952"/>
                  <a:pt x="1184" y="968"/>
                  <a:pt x="1152" y="976"/>
                </a:cubicBezTo>
                <a:cubicBezTo>
                  <a:pt x="1120" y="984"/>
                  <a:pt x="1080" y="968"/>
                  <a:pt x="1056" y="9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0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 rot="1201978">
            <a:off x="2971800" y="4495800"/>
            <a:ext cx="2822575" cy="971550"/>
            <a:chOff x="2495" y="2329"/>
            <a:chExt cx="1778" cy="612"/>
          </a:xfrm>
        </p:grpSpPr>
        <p:sp>
          <p:nvSpPr>
            <p:cNvPr id="45086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5087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5082" name="Freeform 28"/>
          <p:cNvSpPr>
            <a:spLocks/>
          </p:cNvSpPr>
          <p:nvPr/>
        </p:nvSpPr>
        <p:spPr bwMode="auto">
          <a:xfrm>
            <a:off x="2438400" y="5029200"/>
            <a:ext cx="533400" cy="177800"/>
          </a:xfrm>
          <a:custGeom>
            <a:avLst/>
            <a:gdLst>
              <a:gd name="T0" fmla="*/ 533400 w 336"/>
              <a:gd name="T1" fmla="*/ 0 h 112"/>
              <a:gd name="T2" fmla="*/ 304800 w 336"/>
              <a:gd name="T3" fmla="*/ 152400 h 112"/>
              <a:gd name="T4" fmla="*/ 152400 w 336"/>
              <a:gd name="T5" fmla="*/ 152400 h 112"/>
              <a:gd name="T6" fmla="*/ 0 w 336"/>
              <a:gd name="T7" fmla="*/ 1524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84" y="40"/>
                  <a:pt x="232" y="80"/>
                  <a:pt x="192" y="96"/>
                </a:cubicBezTo>
                <a:cubicBezTo>
                  <a:pt x="152" y="112"/>
                  <a:pt x="128" y="96"/>
                  <a:pt x="96" y="96"/>
                </a:cubicBezTo>
                <a:cubicBezTo>
                  <a:pt x="64" y="96"/>
                  <a:pt x="16" y="9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3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Freeform 32"/>
          <p:cNvSpPr>
            <a:spLocks/>
          </p:cNvSpPr>
          <p:nvPr/>
        </p:nvSpPr>
        <p:spPr bwMode="auto">
          <a:xfrm>
            <a:off x="88900" y="2260600"/>
            <a:ext cx="3035300" cy="2857500"/>
          </a:xfrm>
          <a:custGeom>
            <a:avLst/>
            <a:gdLst>
              <a:gd name="T0" fmla="*/ 3035300 w 1912"/>
              <a:gd name="T1" fmla="*/ 558800 h 1800"/>
              <a:gd name="T2" fmla="*/ 2882900 w 1912"/>
              <a:gd name="T3" fmla="*/ 330200 h 1800"/>
              <a:gd name="T4" fmla="*/ 2425700 w 1912"/>
              <a:gd name="T5" fmla="*/ 254000 h 1800"/>
              <a:gd name="T6" fmla="*/ 1816100 w 1912"/>
              <a:gd name="T7" fmla="*/ 25400 h 1800"/>
              <a:gd name="T8" fmla="*/ 1054100 w 1912"/>
              <a:gd name="T9" fmla="*/ 101600 h 1800"/>
              <a:gd name="T10" fmla="*/ 444500 w 1912"/>
              <a:gd name="T11" fmla="*/ 406400 h 1800"/>
              <a:gd name="T12" fmla="*/ 63500 w 1912"/>
              <a:gd name="T13" fmla="*/ 1168400 h 1800"/>
              <a:gd name="T14" fmla="*/ 63500 w 1912"/>
              <a:gd name="T15" fmla="*/ 1701800 h 1800"/>
              <a:gd name="T16" fmla="*/ 215900 w 1912"/>
              <a:gd name="T17" fmla="*/ 1930400 h 1800"/>
              <a:gd name="T18" fmla="*/ 520700 w 1912"/>
              <a:gd name="T19" fmla="*/ 2463800 h 1800"/>
              <a:gd name="T20" fmla="*/ 977900 w 1912"/>
              <a:gd name="T21" fmla="*/ 2768600 h 1800"/>
              <a:gd name="T22" fmla="*/ 1358900 w 1912"/>
              <a:gd name="T23" fmla="*/ 2844800 h 1800"/>
              <a:gd name="T24" fmla="*/ 1739900 w 1912"/>
              <a:gd name="T25" fmla="*/ 2844800 h 1800"/>
              <a:gd name="T26" fmla="*/ 2044700 w 1912"/>
              <a:gd name="T27" fmla="*/ 2768600 h 1800"/>
              <a:gd name="T28" fmla="*/ 2349500 w 1912"/>
              <a:gd name="T29" fmla="*/ 2692400 h 1800"/>
              <a:gd name="T30" fmla="*/ 2654300 w 1912"/>
              <a:gd name="T31" fmla="*/ 2692400 h 1800"/>
              <a:gd name="T32" fmla="*/ 2882900 w 1912"/>
              <a:gd name="T33" fmla="*/ 2768600 h 18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12" h="1800">
                <a:moveTo>
                  <a:pt x="1912" y="352"/>
                </a:moveTo>
                <a:cubicBezTo>
                  <a:pt x="1896" y="296"/>
                  <a:pt x="1880" y="240"/>
                  <a:pt x="1816" y="208"/>
                </a:cubicBezTo>
                <a:cubicBezTo>
                  <a:pt x="1752" y="176"/>
                  <a:pt x="1640" y="192"/>
                  <a:pt x="1528" y="160"/>
                </a:cubicBezTo>
                <a:cubicBezTo>
                  <a:pt x="1416" y="128"/>
                  <a:pt x="1288" y="32"/>
                  <a:pt x="1144" y="16"/>
                </a:cubicBezTo>
                <a:cubicBezTo>
                  <a:pt x="1000" y="0"/>
                  <a:pt x="808" y="24"/>
                  <a:pt x="664" y="64"/>
                </a:cubicBezTo>
                <a:cubicBezTo>
                  <a:pt x="520" y="104"/>
                  <a:pt x="384" y="144"/>
                  <a:pt x="280" y="256"/>
                </a:cubicBezTo>
                <a:cubicBezTo>
                  <a:pt x="176" y="368"/>
                  <a:pt x="80" y="600"/>
                  <a:pt x="40" y="736"/>
                </a:cubicBezTo>
                <a:cubicBezTo>
                  <a:pt x="0" y="872"/>
                  <a:pt x="24" y="992"/>
                  <a:pt x="40" y="1072"/>
                </a:cubicBezTo>
                <a:cubicBezTo>
                  <a:pt x="56" y="1152"/>
                  <a:pt x="88" y="1136"/>
                  <a:pt x="136" y="1216"/>
                </a:cubicBezTo>
                <a:cubicBezTo>
                  <a:pt x="184" y="1296"/>
                  <a:pt x="248" y="1464"/>
                  <a:pt x="328" y="1552"/>
                </a:cubicBezTo>
                <a:cubicBezTo>
                  <a:pt x="408" y="1640"/>
                  <a:pt x="528" y="1704"/>
                  <a:pt x="616" y="1744"/>
                </a:cubicBezTo>
                <a:cubicBezTo>
                  <a:pt x="704" y="1784"/>
                  <a:pt x="776" y="1784"/>
                  <a:pt x="856" y="1792"/>
                </a:cubicBezTo>
                <a:cubicBezTo>
                  <a:pt x="936" y="1800"/>
                  <a:pt x="1024" y="1800"/>
                  <a:pt x="1096" y="1792"/>
                </a:cubicBezTo>
                <a:cubicBezTo>
                  <a:pt x="1168" y="1784"/>
                  <a:pt x="1224" y="1760"/>
                  <a:pt x="1288" y="1744"/>
                </a:cubicBezTo>
                <a:cubicBezTo>
                  <a:pt x="1352" y="1728"/>
                  <a:pt x="1416" y="1704"/>
                  <a:pt x="1480" y="1696"/>
                </a:cubicBezTo>
                <a:cubicBezTo>
                  <a:pt x="1544" y="1688"/>
                  <a:pt x="1616" y="1688"/>
                  <a:pt x="1672" y="1696"/>
                </a:cubicBezTo>
                <a:cubicBezTo>
                  <a:pt x="1728" y="1704"/>
                  <a:pt x="1784" y="1736"/>
                  <a:pt x="1816" y="1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6095" name="Group 15"/>
          <p:cNvGrpSpPr>
            <a:grpSpLocks/>
          </p:cNvGrpSpPr>
          <p:nvPr/>
        </p:nvGrpSpPr>
        <p:grpSpPr bwMode="auto">
          <a:xfrm rot="237564">
            <a:off x="4572000" y="3886200"/>
            <a:ext cx="2822575" cy="971550"/>
            <a:chOff x="2495" y="2329"/>
            <a:chExt cx="1778" cy="612"/>
          </a:xfrm>
        </p:grpSpPr>
        <p:sp>
          <p:nvSpPr>
            <p:cNvPr id="46110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6111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6106" name="Freeform 29"/>
          <p:cNvSpPr>
            <a:spLocks/>
          </p:cNvSpPr>
          <p:nvPr/>
        </p:nvSpPr>
        <p:spPr bwMode="auto">
          <a:xfrm>
            <a:off x="4724400" y="4724400"/>
            <a:ext cx="177800" cy="381000"/>
          </a:xfrm>
          <a:custGeom>
            <a:avLst/>
            <a:gdLst>
              <a:gd name="T0" fmla="*/ 0 w 112"/>
              <a:gd name="T1" fmla="*/ 0 h 240"/>
              <a:gd name="T2" fmla="*/ 152400 w 112"/>
              <a:gd name="T3" fmla="*/ 152400 h 240"/>
              <a:gd name="T4" fmla="*/ 152400 w 112"/>
              <a:gd name="T5" fmla="*/ 38100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240">
                <a:moveTo>
                  <a:pt x="0" y="0"/>
                </a:moveTo>
                <a:cubicBezTo>
                  <a:pt x="40" y="28"/>
                  <a:pt x="80" y="56"/>
                  <a:pt x="96" y="96"/>
                </a:cubicBezTo>
                <a:cubicBezTo>
                  <a:pt x="112" y="136"/>
                  <a:pt x="96" y="208"/>
                  <a:pt x="96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7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8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9" name="Freeform 33"/>
          <p:cNvSpPr>
            <a:spLocks/>
          </p:cNvSpPr>
          <p:nvPr/>
        </p:nvSpPr>
        <p:spPr bwMode="auto">
          <a:xfrm>
            <a:off x="342900" y="2324100"/>
            <a:ext cx="4381500" cy="3898900"/>
          </a:xfrm>
          <a:custGeom>
            <a:avLst/>
            <a:gdLst>
              <a:gd name="T0" fmla="*/ 2781300 w 2760"/>
              <a:gd name="T1" fmla="*/ 495300 h 2456"/>
              <a:gd name="T2" fmla="*/ 2552700 w 2760"/>
              <a:gd name="T3" fmla="*/ 342900 h 2456"/>
              <a:gd name="T4" fmla="*/ 2247900 w 2760"/>
              <a:gd name="T5" fmla="*/ 190500 h 2456"/>
              <a:gd name="T6" fmla="*/ 1714500 w 2760"/>
              <a:gd name="T7" fmla="*/ 38100 h 2456"/>
              <a:gd name="T8" fmla="*/ 1181100 w 2760"/>
              <a:gd name="T9" fmla="*/ 38100 h 2456"/>
              <a:gd name="T10" fmla="*/ 495300 w 2760"/>
              <a:gd name="T11" fmla="*/ 266700 h 2456"/>
              <a:gd name="T12" fmla="*/ 190500 w 2760"/>
              <a:gd name="T13" fmla="*/ 723900 h 2456"/>
              <a:gd name="T14" fmla="*/ 38100 w 2760"/>
              <a:gd name="T15" fmla="*/ 1409700 h 2456"/>
              <a:gd name="T16" fmla="*/ 38100 w 2760"/>
              <a:gd name="T17" fmla="*/ 2171700 h 2456"/>
              <a:gd name="T18" fmla="*/ 266700 w 2760"/>
              <a:gd name="T19" fmla="*/ 2933700 h 2456"/>
              <a:gd name="T20" fmla="*/ 647700 w 2760"/>
              <a:gd name="T21" fmla="*/ 3390900 h 2456"/>
              <a:gd name="T22" fmla="*/ 1485900 w 2760"/>
              <a:gd name="T23" fmla="*/ 3771900 h 2456"/>
              <a:gd name="T24" fmla="*/ 2019300 w 2760"/>
              <a:gd name="T25" fmla="*/ 3848100 h 2456"/>
              <a:gd name="T26" fmla="*/ 2781300 w 2760"/>
              <a:gd name="T27" fmla="*/ 3848100 h 2456"/>
              <a:gd name="T28" fmla="*/ 3619500 w 2760"/>
              <a:gd name="T29" fmla="*/ 3543300 h 2456"/>
              <a:gd name="T30" fmla="*/ 3924300 w 2760"/>
              <a:gd name="T31" fmla="*/ 3162300 h 2456"/>
              <a:gd name="T32" fmla="*/ 4076700 w 2760"/>
              <a:gd name="T33" fmla="*/ 2857500 h 2456"/>
              <a:gd name="T34" fmla="*/ 4229100 w 2760"/>
              <a:gd name="T35" fmla="*/ 2628900 h 2456"/>
              <a:gd name="T36" fmla="*/ 4381500 w 2760"/>
              <a:gd name="T37" fmla="*/ 2476500 h 245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760" h="2456">
                <a:moveTo>
                  <a:pt x="1752" y="312"/>
                </a:moveTo>
                <a:cubicBezTo>
                  <a:pt x="1708" y="280"/>
                  <a:pt x="1664" y="248"/>
                  <a:pt x="1608" y="216"/>
                </a:cubicBezTo>
                <a:cubicBezTo>
                  <a:pt x="1552" y="184"/>
                  <a:pt x="1504" y="152"/>
                  <a:pt x="1416" y="120"/>
                </a:cubicBezTo>
                <a:cubicBezTo>
                  <a:pt x="1328" y="88"/>
                  <a:pt x="1192" y="40"/>
                  <a:pt x="1080" y="24"/>
                </a:cubicBezTo>
                <a:cubicBezTo>
                  <a:pt x="968" y="8"/>
                  <a:pt x="872" y="0"/>
                  <a:pt x="744" y="24"/>
                </a:cubicBezTo>
                <a:cubicBezTo>
                  <a:pt x="616" y="48"/>
                  <a:pt x="416" y="96"/>
                  <a:pt x="312" y="168"/>
                </a:cubicBezTo>
                <a:cubicBezTo>
                  <a:pt x="208" y="240"/>
                  <a:pt x="168" y="336"/>
                  <a:pt x="120" y="456"/>
                </a:cubicBezTo>
                <a:cubicBezTo>
                  <a:pt x="72" y="576"/>
                  <a:pt x="40" y="736"/>
                  <a:pt x="24" y="888"/>
                </a:cubicBezTo>
                <a:cubicBezTo>
                  <a:pt x="8" y="1040"/>
                  <a:pt x="0" y="1208"/>
                  <a:pt x="24" y="1368"/>
                </a:cubicBezTo>
                <a:cubicBezTo>
                  <a:pt x="48" y="1528"/>
                  <a:pt x="104" y="1720"/>
                  <a:pt x="168" y="1848"/>
                </a:cubicBezTo>
                <a:cubicBezTo>
                  <a:pt x="232" y="1976"/>
                  <a:pt x="280" y="2048"/>
                  <a:pt x="408" y="2136"/>
                </a:cubicBezTo>
                <a:cubicBezTo>
                  <a:pt x="536" y="2224"/>
                  <a:pt x="792" y="2328"/>
                  <a:pt x="936" y="2376"/>
                </a:cubicBezTo>
                <a:cubicBezTo>
                  <a:pt x="1080" y="2424"/>
                  <a:pt x="1136" y="2416"/>
                  <a:pt x="1272" y="2424"/>
                </a:cubicBezTo>
                <a:cubicBezTo>
                  <a:pt x="1408" y="2432"/>
                  <a:pt x="1584" y="2456"/>
                  <a:pt x="1752" y="2424"/>
                </a:cubicBezTo>
                <a:cubicBezTo>
                  <a:pt x="1920" y="2392"/>
                  <a:pt x="2160" y="2304"/>
                  <a:pt x="2280" y="2232"/>
                </a:cubicBezTo>
                <a:cubicBezTo>
                  <a:pt x="2400" y="2160"/>
                  <a:pt x="2424" y="2064"/>
                  <a:pt x="2472" y="1992"/>
                </a:cubicBezTo>
                <a:cubicBezTo>
                  <a:pt x="2520" y="1920"/>
                  <a:pt x="2536" y="1856"/>
                  <a:pt x="2568" y="1800"/>
                </a:cubicBezTo>
                <a:cubicBezTo>
                  <a:pt x="2600" y="1744"/>
                  <a:pt x="2632" y="1696"/>
                  <a:pt x="2664" y="1656"/>
                </a:cubicBezTo>
                <a:cubicBezTo>
                  <a:pt x="2696" y="1616"/>
                  <a:pt x="2744" y="1584"/>
                  <a:pt x="2760" y="1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711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7119" name="Group 15"/>
          <p:cNvGrpSpPr>
            <a:grpSpLocks/>
          </p:cNvGrpSpPr>
          <p:nvPr/>
        </p:nvGrpSpPr>
        <p:grpSpPr bwMode="auto">
          <a:xfrm rot="-1824283">
            <a:off x="5791200" y="3352800"/>
            <a:ext cx="2822575" cy="971550"/>
            <a:chOff x="2495" y="2329"/>
            <a:chExt cx="1778" cy="612"/>
          </a:xfrm>
        </p:grpSpPr>
        <p:sp>
          <p:nvSpPr>
            <p:cNvPr id="4713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713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6274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6277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6281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6282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6283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7130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1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Freeform 32"/>
          <p:cNvSpPr>
            <a:spLocks/>
          </p:cNvSpPr>
          <p:nvPr/>
        </p:nvSpPr>
        <p:spPr bwMode="auto">
          <a:xfrm>
            <a:off x="711200" y="2184400"/>
            <a:ext cx="5791200" cy="4203700"/>
          </a:xfrm>
          <a:custGeom>
            <a:avLst/>
            <a:gdLst>
              <a:gd name="T0" fmla="*/ 2413000 w 3648"/>
              <a:gd name="T1" fmla="*/ 635000 h 2648"/>
              <a:gd name="T2" fmla="*/ 2260600 w 3648"/>
              <a:gd name="T3" fmla="*/ 330200 h 2648"/>
              <a:gd name="T4" fmla="*/ 1803400 w 3648"/>
              <a:gd name="T5" fmla="*/ 101600 h 2648"/>
              <a:gd name="T6" fmla="*/ 1193800 w 3648"/>
              <a:gd name="T7" fmla="*/ 25400 h 2648"/>
              <a:gd name="T8" fmla="*/ 660400 w 3648"/>
              <a:gd name="T9" fmla="*/ 254000 h 2648"/>
              <a:gd name="T10" fmla="*/ 355600 w 3648"/>
              <a:gd name="T11" fmla="*/ 711200 h 2648"/>
              <a:gd name="T12" fmla="*/ 50800 w 3648"/>
              <a:gd name="T13" fmla="*/ 1625600 h 2648"/>
              <a:gd name="T14" fmla="*/ 50800 w 3648"/>
              <a:gd name="T15" fmla="*/ 2235200 h 2648"/>
              <a:gd name="T16" fmla="*/ 355600 w 3648"/>
              <a:gd name="T17" fmla="*/ 3149600 h 2648"/>
              <a:gd name="T18" fmla="*/ 1117600 w 3648"/>
              <a:gd name="T19" fmla="*/ 3759200 h 2648"/>
              <a:gd name="T20" fmla="*/ 2260600 w 3648"/>
              <a:gd name="T21" fmla="*/ 4140200 h 2648"/>
              <a:gd name="T22" fmla="*/ 3556000 w 3648"/>
              <a:gd name="T23" fmla="*/ 4140200 h 2648"/>
              <a:gd name="T24" fmla="*/ 4470400 w 3648"/>
              <a:gd name="T25" fmla="*/ 3835400 h 2648"/>
              <a:gd name="T26" fmla="*/ 5156200 w 3648"/>
              <a:gd name="T27" fmla="*/ 3149600 h 2648"/>
              <a:gd name="T28" fmla="*/ 5461000 w 3648"/>
              <a:gd name="T29" fmla="*/ 2921000 h 2648"/>
              <a:gd name="T30" fmla="*/ 5613400 w 3648"/>
              <a:gd name="T31" fmla="*/ 2692400 h 2648"/>
              <a:gd name="T32" fmla="*/ 5765800 w 3648"/>
              <a:gd name="T33" fmla="*/ 2844800 h 2648"/>
              <a:gd name="T34" fmla="*/ 5765800 w 3648"/>
              <a:gd name="T35" fmla="*/ 3073400 h 2648"/>
              <a:gd name="T36" fmla="*/ 5689600 w 3648"/>
              <a:gd name="T37" fmla="*/ 3302000 h 2648"/>
              <a:gd name="T38" fmla="*/ 5537200 w 3648"/>
              <a:gd name="T39" fmla="*/ 3454400 h 26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48" h="2648">
                <a:moveTo>
                  <a:pt x="1520" y="400"/>
                </a:moveTo>
                <a:cubicBezTo>
                  <a:pt x="1504" y="332"/>
                  <a:pt x="1488" y="264"/>
                  <a:pt x="1424" y="208"/>
                </a:cubicBezTo>
                <a:cubicBezTo>
                  <a:pt x="1360" y="152"/>
                  <a:pt x="1248" y="96"/>
                  <a:pt x="1136" y="64"/>
                </a:cubicBezTo>
                <a:cubicBezTo>
                  <a:pt x="1024" y="32"/>
                  <a:pt x="872" y="0"/>
                  <a:pt x="752" y="16"/>
                </a:cubicBezTo>
                <a:cubicBezTo>
                  <a:pt x="632" y="32"/>
                  <a:pt x="504" y="88"/>
                  <a:pt x="416" y="160"/>
                </a:cubicBezTo>
                <a:cubicBezTo>
                  <a:pt x="328" y="232"/>
                  <a:pt x="288" y="304"/>
                  <a:pt x="224" y="448"/>
                </a:cubicBezTo>
                <a:cubicBezTo>
                  <a:pt x="160" y="592"/>
                  <a:pt x="64" y="864"/>
                  <a:pt x="32" y="1024"/>
                </a:cubicBezTo>
                <a:cubicBezTo>
                  <a:pt x="0" y="1184"/>
                  <a:pt x="0" y="1248"/>
                  <a:pt x="32" y="1408"/>
                </a:cubicBezTo>
                <a:cubicBezTo>
                  <a:pt x="64" y="1568"/>
                  <a:pt x="112" y="1824"/>
                  <a:pt x="224" y="1984"/>
                </a:cubicBezTo>
                <a:cubicBezTo>
                  <a:pt x="336" y="2144"/>
                  <a:pt x="504" y="2264"/>
                  <a:pt x="704" y="2368"/>
                </a:cubicBezTo>
                <a:cubicBezTo>
                  <a:pt x="904" y="2472"/>
                  <a:pt x="1168" y="2568"/>
                  <a:pt x="1424" y="2608"/>
                </a:cubicBezTo>
                <a:cubicBezTo>
                  <a:pt x="1680" y="2648"/>
                  <a:pt x="2008" y="2640"/>
                  <a:pt x="2240" y="2608"/>
                </a:cubicBezTo>
                <a:cubicBezTo>
                  <a:pt x="2472" y="2576"/>
                  <a:pt x="2648" y="2520"/>
                  <a:pt x="2816" y="2416"/>
                </a:cubicBezTo>
                <a:cubicBezTo>
                  <a:pt x="2984" y="2312"/>
                  <a:pt x="3144" y="2080"/>
                  <a:pt x="3248" y="1984"/>
                </a:cubicBezTo>
                <a:cubicBezTo>
                  <a:pt x="3352" y="1888"/>
                  <a:pt x="3392" y="1888"/>
                  <a:pt x="3440" y="1840"/>
                </a:cubicBezTo>
                <a:cubicBezTo>
                  <a:pt x="3488" y="1792"/>
                  <a:pt x="3504" y="1704"/>
                  <a:pt x="3536" y="1696"/>
                </a:cubicBezTo>
                <a:cubicBezTo>
                  <a:pt x="3568" y="1688"/>
                  <a:pt x="3616" y="1752"/>
                  <a:pt x="3632" y="1792"/>
                </a:cubicBezTo>
                <a:cubicBezTo>
                  <a:pt x="3648" y="1832"/>
                  <a:pt x="3640" y="1888"/>
                  <a:pt x="3632" y="1936"/>
                </a:cubicBezTo>
                <a:cubicBezTo>
                  <a:pt x="3624" y="1984"/>
                  <a:pt x="3608" y="2040"/>
                  <a:pt x="3584" y="2080"/>
                </a:cubicBezTo>
                <a:cubicBezTo>
                  <a:pt x="3560" y="2120"/>
                  <a:pt x="3524" y="2148"/>
                  <a:pt x="3488" y="21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8143" name="Group 15"/>
          <p:cNvGrpSpPr>
            <a:grpSpLocks/>
          </p:cNvGrpSpPr>
          <p:nvPr/>
        </p:nvGrpSpPr>
        <p:grpSpPr bwMode="auto">
          <a:xfrm rot="-5771265">
            <a:off x="5856287" y="2678113"/>
            <a:ext cx="2822575" cy="971550"/>
            <a:chOff x="2495" y="2329"/>
            <a:chExt cx="1778" cy="612"/>
          </a:xfrm>
        </p:grpSpPr>
        <p:sp>
          <p:nvSpPr>
            <p:cNvPr id="4815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815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8154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5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6" name="Freeform 31"/>
          <p:cNvSpPr>
            <a:spLocks/>
          </p:cNvSpPr>
          <p:nvPr/>
        </p:nvSpPr>
        <p:spPr bwMode="auto">
          <a:xfrm>
            <a:off x="1905000" y="2641600"/>
            <a:ext cx="6400800" cy="4064000"/>
          </a:xfrm>
          <a:custGeom>
            <a:avLst/>
            <a:gdLst>
              <a:gd name="T0" fmla="*/ 1219200 w 4032"/>
              <a:gd name="T1" fmla="*/ 177800 h 2560"/>
              <a:gd name="T2" fmla="*/ 990600 w 4032"/>
              <a:gd name="T3" fmla="*/ 25400 h 2560"/>
              <a:gd name="T4" fmla="*/ 609600 w 4032"/>
              <a:gd name="T5" fmla="*/ 101600 h 2560"/>
              <a:gd name="T6" fmla="*/ 152400 w 4032"/>
              <a:gd name="T7" fmla="*/ 635000 h 2560"/>
              <a:gd name="T8" fmla="*/ 0 w 4032"/>
              <a:gd name="T9" fmla="*/ 1397000 h 2560"/>
              <a:gd name="T10" fmla="*/ 152400 w 4032"/>
              <a:gd name="T11" fmla="*/ 2311400 h 2560"/>
              <a:gd name="T12" fmla="*/ 685800 w 4032"/>
              <a:gd name="T13" fmla="*/ 3073400 h 2560"/>
              <a:gd name="T14" fmla="*/ 1676400 w 4032"/>
              <a:gd name="T15" fmla="*/ 3530600 h 2560"/>
              <a:gd name="T16" fmla="*/ 3200400 w 4032"/>
              <a:gd name="T17" fmla="*/ 3987800 h 2560"/>
              <a:gd name="T18" fmla="*/ 4495800 w 4032"/>
              <a:gd name="T19" fmla="*/ 3987800 h 2560"/>
              <a:gd name="T20" fmla="*/ 5257800 w 4032"/>
              <a:gd name="T21" fmla="*/ 3606800 h 2560"/>
              <a:gd name="T22" fmla="*/ 5715000 w 4032"/>
              <a:gd name="T23" fmla="*/ 2692400 h 2560"/>
              <a:gd name="T24" fmla="*/ 5791200 w 4032"/>
              <a:gd name="T25" fmla="*/ 2235200 h 2560"/>
              <a:gd name="T26" fmla="*/ 5867400 w 4032"/>
              <a:gd name="T27" fmla="*/ 1930400 h 2560"/>
              <a:gd name="T28" fmla="*/ 5943600 w 4032"/>
              <a:gd name="T29" fmla="*/ 1778000 h 2560"/>
              <a:gd name="T30" fmla="*/ 6248400 w 4032"/>
              <a:gd name="T31" fmla="*/ 1778000 h 2560"/>
              <a:gd name="T32" fmla="*/ 6400800 w 4032"/>
              <a:gd name="T33" fmla="*/ 2082800 h 25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32" h="2560">
                <a:moveTo>
                  <a:pt x="768" y="112"/>
                </a:moveTo>
                <a:cubicBezTo>
                  <a:pt x="728" y="68"/>
                  <a:pt x="688" y="24"/>
                  <a:pt x="624" y="16"/>
                </a:cubicBezTo>
                <a:cubicBezTo>
                  <a:pt x="560" y="8"/>
                  <a:pt x="472" y="0"/>
                  <a:pt x="384" y="64"/>
                </a:cubicBezTo>
                <a:cubicBezTo>
                  <a:pt x="296" y="128"/>
                  <a:pt x="160" y="264"/>
                  <a:pt x="96" y="400"/>
                </a:cubicBezTo>
                <a:cubicBezTo>
                  <a:pt x="32" y="536"/>
                  <a:pt x="0" y="704"/>
                  <a:pt x="0" y="880"/>
                </a:cubicBezTo>
                <a:cubicBezTo>
                  <a:pt x="0" y="1056"/>
                  <a:pt x="24" y="1280"/>
                  <a:pt x="96" y="1456"/>
                </a:cubicBezTo>
                <a:cubicBezTo>
                  <a:pt x="168" y="1632"/>
                  <a:pt x="272" y="1808"/>
                  <a:pt x="432" y="1936"/>
                </a:cubicBezTo>
                <a:cubicBezTo>
                  <a:pt x="592" y="2064"/>
                  <a:pt x="792" y="2128"/>
                  <a:pt x="1056" y="2224"/>
                </a:cubicBezTo>
                <a:cubicBezTo>
                  <a:pt x="1320" y="2320"/>
                  <a:pt x="1720" y="2464"/>
                  <a:pt x="2016" y="2512"/>
                </a:cubicBezTo>
                <a:cubicBezTo>
                  <a:pt x="2312" y="2560"/>
                  <a:pt x="2616" y="2552"/>
                  <a:pt x="2832" y="2512"/>
                </a:cubicBezTo>
                <a:cubicBezTo>
                  <a:pt x="3048" y="2472"/>
                  <a:pt x="3184" y="2408"/>
                  <a:pt x="3312" y="2272"/>
                </a:cubicBezTo>
                <a:cubicBezTo>
                  <a:pt x="3440" y="2136"/>
                  <a:pt x="3544" y="1840"/>
                  <a:pt x="3600" y="1696"/>
                </a:cubicBezTo>
                <a:cubicBezTo>
                  <a:pt x="3656" y="1552"/>
                  <a:pt x="3632" y="1488"/>
                  <a:pt x="3648" y="1408"/>
                </a:cubicBezTo>
                <a:cubicBezTo>
                  <a:pt x="3664" y="1328"/>
                  <a:pt x="3680" y="1264"/>
                  <a:pt x="3696" y="1216"/>
                </a:cubicBezTo>
                <a:cubicBezTo>
                  <a:pt x="3712" y="1168"/>
                  <a:pt x="3704" y="1136"/>
                  <a:pt x="3744" y="1120"/>
                </a:cubicBezTo>
                <a:cubicBezTo>
                  <a:pt x="3784" y="1104"/>
                  <a:pt x="3888" y="1088"/>
                  <a:pt x="3936" y="1120"/>
                </a:cubicBezTo>
                <a:cubicBezTo>
                  <a:pt x="3984" y="1152"/>
                  <a:pt x="4008" y="1272"/>
                  <a:pt x="4032" y="1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 rot="-6718202">
            <a:off x="5246687" y="2297113"/>
            <a:ext cx="2822575" cy="971550"/>
            <a:chOff x="2495" y="2329"/>
            <a:chExt cx="1778" cy="612"/>
          </a:xfrm>
        </p:grpSpPr>
        <p:sp>
          <p:nvSpPr>
            <p:cNvPr id="49181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9182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49178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9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0" name="Freeform 31"/>
          <p:cNvSpPr>
            <a:spLocks/>
          </p:cNvSpPr>
          <p:nvPr/>
        </p:nvSpPr>
        <p:spPr bwMode="auto">
          <a:xfrm>
            <a:off x="2438400" y="2819400"/>
            <a:ext cx="5664200" cy="3898900"/>
          </a:xfrm>
          <a:custGeom>
            <a:avLst/>
            <a:gdLst>
              <a:gd name="T0" fmla="*/ 685800 w 3568"/>
              <a:gd name="T1" fmla="*/ 0 h 2456"/>
              <a:gd name="T2" fmla="*/ 381000 w 3568"/>
              <a:gd name="T3" fmla="*/ 152400 h 2456"/>
              <a:gd name="T4" fmla="*/ 76200 w 3568"/>
              <a:gd name="T5" fmla="*/ 457200 h 2456"/>
              <a:gd name="T6" fmla="*/ 0 w 3568"/>
              <a:gd name="T7" fmla="*/ 990600 h 2456"/>
              <a:gd name="T8" fmla="*/ 76200 w 3568"/>
              <a:gd name="T9" fmla="*/ 1524000 h 2456"/>
              <a:gd name="T10" fmla="*/ 304800 w 3568"/>
              <a:gd name="T11" fmla="*/ 2286000 h 2456"/>
              <a:gd name="T12" fmla="*/ 914400 w 3568"/>
              <a:gd name="T13" fmla="*/ 3048000 h 2456"/>
              <a:gd name="T14" fmla="*/ 2057400 w 3568"/>
              <a:gd name="T15" fmla="*/ 3505200 h 2456"/>
              <a:gd name="T16" fmla="*/ 2971800 w 3568"/>
              <a:gd name="T17" fmla="*/ 3810000 h 2456"/>
              <a:gd name="T18" fmla="*/ 4191000 w 3568"/>
              <a:gd name="T19" fmla="*/ 3886200 h 2456"/>
              <a:gd name="T20" fmla="*/ 5105400 w 3568"/>
              <a:gd name="T21" fmla="*/ 3733800 h 2456"/>
              <a:gd name="T22" fmla="*/ 5486400 w 3568"/>
              <a:gd name="T23" fmla="*/ 3200400 h 2456"/>
              <a:gd name="T24" fmla="*/ 5638800 w 3568"/>
              <a:gd name="T25" fmla="*/ 2438400 h 2456"/>
              <a:gd name="T26" fmla="*/ 5638800 w 3568"/>
              <a:gd name="T27" fmla="*/ 1905000 h 2456"/>
              <a:gd name="T28" fmla="*/ 5562600 w 3568"/>
              <a:gd name="T29" fmla="*/ 1447800 h 2456"/>
              <a:gd name="T30" fmla="*/ 5410200 w 3568"/>
              <a:gd name="T31" fmla="*/ 1219200 h 2456"/>
              <a:gd name="T32" fmla="*/ 5257800 w 3568"/>
              <a:gd name="T33" fmla="*/ 1066800 h 2456"/>
              <a:gd name="T34" fmla="*/ 5029200 w 3568"/>
              <a:gd name="T35" fmla="*/ 990600 h 2456"/>
              <a:gd name="T36" fmla="*/ 4953000 w 3568"/>
              <a:gd name="T37" fmla="*/ 1371600 h 2456"/>
              <a:gd name="T38" fmla="*/ 4953000 w 3568"/>
              <a:gd name="T39" fmla="*/ 1600200 h 24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568" h="2456">
                <a:moveTo>
                  <a:pt x="432" y="0"/>
                </a:moveTo>
                <a:cubicBezTo>
                  <a:pt x="368" y="24"/>
                  <a:pt x="304" y="48"/>
                  <a:pt x="240" y="96"/>
                </a:cubicBezTo>
                <a:cubicBezTo>
                  <a:pt x="176" y="144"/>
                  <a:pt x="88" y="200"/>
                  <a:pt x="48" y="288"/>
                </a:cubicBezTo>
                <a:cubicBezTo>
                  <a:pt x="8" y="376"/>
                  <a:pt x="0" y="512"/>
                  <a:pt x="0" y="624"/>
                </a:cubicBezTo>
                <a:cubicBezTo>
                  <a:pt x="0" y="736"/>
                  <a:pt x="16" y="824"/>
                  <a:pt x="48" y="960"/>
                </a:cubicBezTo>
                <a:cubicBezTo>
                  <a:pt x="80" y="1096"/>
                  <a:pt x="104" y="1280"/>
                  <a:pt x="192" y="1440"/>
                </a:cubicBezTo>
                <a:cubicBezTo>
                  <a:pt x="280" y="1600"/>
                  <a:pt x="392" y="1792"/>
                  <a:pt x="576" y="1920"/>
                </a:cubicBezTo>
                <a:cubicBezTo>
                  <a:pt x="760" y="2048"/>
                  <a:pt x="1080" y="2128"/>
                  <a:pt x="1296" y="2208"/>
                </a:cubicBezTo>
                <a:cubicBezTo>
                  <a:pt x="1512" y="2288"/>
                  <a:pt x="1648" y="2360"/>
                  <a:pt x="1872" y="2400"/>
                </a:cubicBezTo>
                <a:cubicBezTo>
                  <a:pt x="2096" y="2440"/>
                  <a:pt x="2416" y="2456"/>
                  <a:pt x="2640" y="2448"/>
                </a:cubicBezTo>
                <a:cubicBezTo>
                  <a:pt x="2864" y="2440"/>
                  <a:pt x="3080" y="2424"/>
                  <a:pt x="3216" y="2352"/>
                </a:cubicBezTo>
                <a:cubicBezTo>
                  <a:pt x="3352" y="2280"/>
                  <a:pt x="3400" y="2152"/>
                  <a:pt x="3456" y="2016"/>
                </a:cubicBezTo>
                <a:cubicBezTo>
                  <a:pt x="3512" y="1880"/>
                  <a:pt x="3536" y="1672"/>
                  <a:pt x="3552" y="1536"/>
                </a:cubicBezTo>
                <a:cubicBezTo>
                  <a:pt x="3568" y="1400"/>
                  <a:pt x="3560" y="1304"/>
                  <a:pt x="3552" y="1200"/>
                </a:cubicBezTo>
                <a:cubicBezTo>
                  <a:pt x="3544" y="1096"/>
                  <a:pt x="3528" y="984"/>
                  <a:pt x="3504" y="912"/>
                </a:cubicBezTo>
                <a:cubicBezTo>
                  <a:pt x="3480" y="840"/>
                  <a:pt x="3440" y="808"/>
                  <a:pt x="3408" y="768"/>
                </a:cubicBezTo>
                <a:cubicBezTo>
                  <a:pt x="3376" y="728"/>
                  <a:pt x="3352" y="696"/>
                  <a:pt x="3312" y="672"/>
                </a:cubicBezTo>
                <a:cubicBezTo>
                  <a:pt x="3272" y="648"/>
                  <a:pt x="3200" y="592"/>
                  <a:pt x="3168" y="624"/>
                </a:cubicBezTo>
                <a:cubicBezTo>
                  <a:pt x="3136" y="656"/>
                  <a:pt x="3128" y="800"/>
                  <a:pt x="3120" y="864"/>
                </a:cubicBezTo>
                <a:cubicBezTo>
                  <a:pt x="3112" y="928"/>
                  <a:pt x="3120" y="976"/>
                  <a:pt x="3120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0191" name="Group 15"/>
          <p:cNvGrpSpPr>
            <a:grpSpLocks/>
          </p:cNvGrpSpPr>
          <p:nvPr/>
        </p:nvGrpSpPr>
        <p:grpSpPr bwMode="auto">
          <a:xfrm rot="-7380676">
            <a:off x="4332287" y="1839913"/>
            <a:ext cx="2822575" cy="971550"/>
            <a:chOff x="2495" y="2329"/>
            <a:chExt cx="1778" cy="612"/>
          </a:xfrm>
        </p:grpSpPr>
        <p:sp>
          <p:nvSpPr>
            <p:cNvPr id="50205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0206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0202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3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4" name="Freeform 31"/>
          <p:cNvSpPr>
            <a:spLocks/>
          </p:cNvSpPr>
          <p:nvPr/>
        </p:nvSpPr>
        <p:spPr bwMode="auto">
          <a:xfrm>
            <a:off x="876300" y="2413000"/>
            <a:ext cx="6604000" cy="3886200"/>
          </a:xfrm>
          <a:custGeom>
            <a:avLst/>
            <a:gdLst>
              <a:gd name="T0" fmla="*/ 2247900 w 4160"/>
              <a:gd name="T1" fmla="*/ 406400 h 2448"/>
              <a:gd name="T2" fmla="*/ 2095500 w 4160"/>
              <a:gd name="T3" fmla="*/ 177800 h 2448"/>
              <a:gd name="T4" fmla="*/ 1790700 w 4160"/>
              <a:gd name="T5" fmla="*/ 101600 h 2448"/>
              <a:gd name="T6" fmla="*/ 1181100 w 4160"/>
              <a:gd name="T7" fmla="*/ 25400 h 2448"/>
              <a:gd name="T8" fmla="*/ 647700 w 4160"/>
              <a:gd name="T9" fmla="*/ 254000 h 2448"/>
              <a:gd name="T10" fmla="*/ 190500 w 4160"/>
              <a:gd name="T11" fmla="*/ 635000 h 2448"/>
              <a:gd name="T12" fmla="*/ 114300 w 4160"/>
              <a:gd name="T13" fmla="*/ 1397000 h 2448"/>
              <a:gd name="T14" fmla="*/ 190500 w 4160"/>
              <a:gd name="T15" fmla="*/ 2311400 h 2448"/>
              <a:gd name="T16" fmla="*/ 1257300 w 4160"/>
              <a:gd name="T17" fmla="*/ 3530600 h 2448"/>
              <a:gd name="T18" fmla="*/ 2781300 w 4160"/>
              <a:gd name="T19" fmla="*/ 3835400 h 2448"/>
              <a:gd name="T20" fmla="*/ 4229100 w 4160"/>
              <a:gd name="T21" fmla="*/ 3835400 h 2448"/>
              <a:gd name="T22" fmla="*/ 5676900 w 4160"/>
              <a:gd name="T23" fmla="*/ 3759200 h 2448"/>
              <a:gd name="T24" fmla="*/ 6438900 w 4160"/>
              <a:gd name="T25" fmla="*/ 3302000 h 2448"/>
              <a:gd name="T26" fmla="*/ 6591300 w 4160"/>
              <a:gd name="T27" fmla="*/ 2387600 h 2448"/>
              <a:gd name="T28" fmla="*/ 6362700 w 4160"/>
              <a:gd name="T29" fmla="*/ 1473200 h 2448"/>
              <a:gd name="T30" fmla="*/ 6057900 w 4160"/>
              <a:gd name="T31" fmla="*/ 1016000 h 2448"/>
              <a:gd name="T32" fmla="*/ 5905500 w 4160"/>
              <a:gd name="T33" fmla="*/ 787400 h 2448"/>
              <a:gd name="T34" fmla="*/ 5905500 w 4160"/>
              <a:gd name="T35" fmla="*/ 558800 h 2448"/>
              <a:gd name="T36" fmla="*/ 6134100 w 4160"/>
              <a:gd name="T37" fmla="*/ 635000 h 2448"/>
              <a:gd name="T38" fmla="*/ 6362700 w 4160"/>
              <a:gd name="T39" fmla="*/ 787400 h 2448"/>
              <a:gd name="T40" fmla="*/ 6438900 w 4160"/>
              <a:gd name="T41" fmla="*/ 939800 h 24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160" h="2448">
                <a:moveTo>
                  <a:pt x="1416" y="256"/>
                </a:moveTo>
                <a:cubicBezTo>
                  <a:pt x="1392" y="200"/>
                  <a:pt x="1368" y="144"/>
                  <a:pt x="1320" y="112"/>
                </a:cubicBezTo>
                <a:cubicBezTo>
                  <a:pt x="1272" y="80"/>
                  <a:pt x="1224" y="80"/>
                  <a:pt x="1128" y="64"/>
                </a:cubicBezTo>
                <a:cubicBezTo>
                  <a:pt x="1032" y="48"/>
                  <a:pt x="864" y="0"/>
                  <a:pt x="744" y="16"/>
                </a:cubicBezTo>
                <a:cubicBezTo>
                  <a:pt x="624" y="32"/>
                  <a:pt x="512" y="96"/>
                  <a:pt x="408" y="160"/>
                </a:cubicBezTo>
                <a:cubicBezTo>
                  <a:pt x="304" y="224"/>
                  <a:pt x="176" y="280"/>
                  <a:pt x="120" y="400"/>
                </a:cubicBezTo>
                <a:cubicBezTo>
                  <a:pt x="64" y="520"/>
                  <a:pt x="72" y="704"/>
                  <a:pt x="72" y="880"/>
                </a:cubicBezTo>
                <a:cubicBezTo>
                  <a:pt x="72" y="1056"/>
                  <a:pt x="0" y="1232"/>
                  <a:pt x="120" y="1456"/>
                </a:cubicBezTo>
                <a:cubicBezTo>
                  <a:pt x="240" y="1680"/>
                  <a:pt x="520" y="2064"/>
                  <a:pt x="792" y="2224"/>
                </a:cubicBezTo>
                <a:cubicBezTo>
                  <a:pt x="1064" y="2384"/>
                  <a:pt x="1440" y="2384"/>
                  <a:pt x="1752" y="2416"/>
                </a:cubicBezTo>
                <a:cubicBezTo>
                  <a:pt x="2064" y="2448"/>
                  <a:pt x="2360" y="2424"/>
                  <a:pt x="2664" y="2416"/>
                </a:cubicBezTo>
                <a:cubicBezTo>
                  <a:pt x="2968" y="2408"/>
                  <a:pt x="3344" y="2424"/>
                  <a:pt x="3576" y="2368"/>
                </a:cubicBezTo>
                <a:cubicBezTo>
                  <a:pt x="3808" y="2312"/>
                  <a:pt x="3960" y="2224"/>
                  <a:pt x="4056" y="2080"/>
                </a:cubicBezTo>
                <a:cubicBezTo>
                  <a:pt x="4152" y="1936"/>
                  <a:pt x="4160" y="1696"/>
                  <a:pt x="4152" y="1504"/>
                </a:cubicBezTo>
                <a:cubicBezTo>
                  <a:pt x="4144" y="1312"/>
                  <a:pt x="4064" y="1072"/>
                  <a:pt x="4008" y="928"/>
                </a:cubicBezTo>
                <a:cubicBezTo>
                  <a:pt x="3952" y="784"/>
                  <a:pt x="3864" y="712"/>
                  <a:pt x="3816" y="640"/>
                </a:cubicBezTo>
                <a:cubicBezTo>
                  <a:pt x="3768" y="568"/>
                  <a:pt x="3736" y="544"/>
                  <a:pt x="3720" y="496"/>
                </a:cubicBezTo>
                <a:cubicBezTo>
                  <a:pt x="3704" y="448"/>
                  <a:pt x="3696" y="368"/>
                  <a:pt x="3720" y="352"/>
                </a:cubicBezTo>
                <a:cubicBezTo>
                  <a:pt x="3744" y="336"/>
                  <a:pt x="3816" y="376"/>
                  <a:pt x="3864" y="400"/>
                </a:cubicBezTo>
                <a:cubicBezTo>
                  <a:pt x="3912" y="424"/>
                  <a:pt x="3976" y="464"/>
                  <a:pt x="4008" y="496"/>
                </a:cubicBezTo>
                <a:cubicBezTo>
                  <a:pt x="4040" y="528"/>
                  <a:pt x="4048" y="560"/>
                  <a:pt x="4056" y="5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3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4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5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0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1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1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1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1213" name="Group 15"/>
          <p:cNvGrpSpPr>
            <a:grpSpLocks/>
          </p:cNvGrpSpPr>
          <p:nvPr/>
        </p:nvGrpSpPr>
        <p:grpSpPr bwMode="auto">
          <a:xfrm rot="-8154765">
            <a:off x="3502025" y="1371600"/>
            <a:ext cx="2822575" cy="971550"/>
            <a:chOff x="2495" y="2329"/>
            <a:chExt cx="1778" cy="612"/>
          </a:xfrm>
        </p:grpSpPr>
        <p:sp>
          <p:nvSpPr>
            <p:cNvPr id="51230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231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1222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3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4" name="Freeform 32"/>
          <p:cNvSpPr>
            <a:spLocks/>
          </p:cNvSpPr>
          <p:nvPr/>
        </p:nvSpPr>
        <p:spPr bwMode="auto">
          <a:xfrm>
            <a:off x="1892300" y="2362200"/>
            <a:ext cx="5435600" cy="3924300"/>
          </a:xfrm>
          <a:custGeom>
            <a:avLst/>
            <a:gdLst>
              <a:gd name="T0" fmla="*/ 1231900 w 3424"/>
              <a:gd name="T1" fmla="*/ 457200 h 2472"/>
              <a:gd name="T2" fmla="*/ 927100 w 3424"/>
              <a:gd name="T3" fmla="*/ 457200 h 2472"/>
              <a:gd name="T4" fmla="*/ 698500 w 3424"/>
              <a:gd name="T5" fmla="*/ 533400 h 2472"/>
              <a:gd name="T6" fmla="*/ 241300 w 3424"/>
              <a:gd name="T7" fmla="*/ 609600 h 2472"/>
              <a:gd name="T8" fmla="*/ 88900 w 3424"/>
              <a:gd name="T9" fmla="*/ 990600 h 2472"/>
              <a:gd name="T10" fmla="*/ 12700 w 3424"/>
              <a:gd name="T11" fmla="*/ 1676400 h 2472"/>
              <a:gd name="T12" fmla="*/ 165100 w 3424"/>
              <a:gd name="T13" fmla="*/ 2362200 h 2472"/>
              <a:gd name="T14" fmla="*/ 622300 w 3424"/>
              <a:gd name="T15" fmla="*/ 3124200 h 2472"/>
              <a:gd name="T16" fmla="*/ 1612900 w 3424"/>
              <a:gd name="T17" fmla="*/ 3581400 h 2472"/>
              <a:gd name="T18" fmla="*/ 3060700 w 3424"/>
              <a:gd name="T19" fmla="*/ 3810000 h 2472"/>
              <a:gd name="T20" fmla="*/ 4127500 w 3424"/>
              <a:gd name="T21" fmla="*/ 3886200 h 2472"/>
              <a:gd name="T22" fmla="*/ 4965700 w 3424"/>
              <a:gd name="T23" fmla="*/ 3581400 h 2472"/>
              <a:gd name="T24" fmla="*/ 5346700 w 3424"/>
              <a:gd name="T25" fmla="*/ 2590800 h 2472"/>
              <a:gd name="T26" fmla="*/ 5422900 w 3424"/>
              <a:gd name="T27" fmla="*/ 1828800 h 2472"/>
              <a:gd name="T28" fmla="*/ 5270500 w 3424"/>
              <a:gd name="T29" fmla="*/ 990600 h 2472"/>
              <a:gd name="T30" fmla="*/ 4965700 w 3424"/>
              <a:gd name="T31" fmla="*/ 381000 h 2472"/>
              <a:gd name="T32" fmla="*/ 4660900 w 3424"/>
              <a:gd name="T33" fmla="*/ 152400 h 2472"/>
              <a:gd name="T34" fmla="*/ 4432300 w 3424"/>
              <a:gd name="T35" fmla="*/ 76200 h 2472"/>
              <a:gd name="T36" fmla="*/ 4279900 w 3424"/>
              <a:gd name="T37" fmla="*/ 0 h 2472"/>
              <a:gd name="T38" fmla="*/ 4127500 w 3424"/>
              <a:gd name="T39" fmla="*/ 76200 h 2472"/>
              <a:gd name="T40" fmla="*/ 4127500 w 3424"/>
              <a:gd name="T41" fmla="*/ 304800 h 2472"/>
              <a:gd name="T42" fmla="*/ 4279900 w 3424"/>
              <a:gd name="T43" fmla="*/ 533400 h 24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424" h="2472">
                <a:moveTo>
                  <a:pt x="776" y="288"/>
                </a:moveTo>
                <a:cubicBezTo>
                  <a:pt x="708" y="284"/>
                  <a:pt x="640" y="280"/>
                  <a:pt x="584" y="288"/>
                </a:cubicBezTo>
                <a:cubicBezTo>
                  <a:pt x="528" y="296"/>
                  <a:pt x="512" y="320"/>
                  <a:pt x="440" y="336"/>
                </a:cubicBezTo>
                <a:cubicBezTo>
                  <a:pt x="368" y="352"/>
                  <a:pt x="216" y="336"/>
                  <a:pt x="152" y="384"/>
                </a:cubicBezTo>
                <a:cubicBezTo>
                  <a:pt x="88" y="432"/>
                  <a:pt x="80" y="512"/>
                  <a:pt x="56" y="624"/>
                </a:cubicBezTo>
                <a:cubicBezTo>
                  <a:pt x="32" y="736"/>
                  <a:pt x="0" y="912"/>
                  <a:pt x="8" y="1056"/>
                </a:cubicBezTo>
                <a:cubicBezTo>
                  <a:pt x="16" y="1200"/>
                  <a:pt x="40" y="1336"/>
                  <a:pt x="104" y="1488"/>
                </a:cubicBezTo>
                <a:cubicBezTo>
                  <a:pt x="168" y="1640"/>
                  <a:pt x="240" y="1840"/>
                  <a:pt x="392" y="1968"/>
                </a:cubicBezTo>
                <a:cubicBezTo>
                  <a:pt x="544" y="2096"/>
                  <a:pt x="760" y="2184"/>
                  <a:pt x="1016" y="2256"/>
                </a:cubicBezTo>
                <a:cubicBezTo>
                  <a:pt x="1272" y="2328"/>
                  <a:pt x="1664" y="2368"/>
                  <a:pt x="1928" y="2400"/>
                </a:cubicBezTo>
                <a:cubicBezTo>
                  <a:pt x="2192" y="2432"/>
                  <a:pt x="2400" y="2472"/>
                  <a:pt x="2600" y="2448"/>
                </a:cubicBezTo>
                <a:cubicBezTo>
                  <a:pt x="2800" y="2424"/>
                  <a:pt x="3000" y="2392"/>
                  <a:pt x="3128" y="2256"/>
                </a:cubicBezTo>
                <a:cubicBezTo>
                  <a:pt x="3256" y="2120"/>
                  <a:pt x="3320" y="1816"/>
                  <a:pt x="3368" y="1632"/>
                </a:cubicBezTo>
                <a:cubicBezTo>
                  <a:pt x="3416" y="1448"/>
                  <a:pt x="3424" y="1320"/>
                  <a:pt x="3416" y="1152"/>
                </a:cubicBezTo>
                <a:cubicBezTo>
                  <a:pt x="3408" y="984"/>
                  <a:pt x="3368" y="776"/>
                  <a:pt x="3320" y="624"/>
                </a:cubicBezTo>
                <a:cubicBezTo>
                  <a:pt x="3272" y="472"/>
                  <a:pt x="3192" y="328"/>
                  <a:pt x="3128" y="240"/>
                </a:cubicBezTo>
                <a:cubicBezTo>
                  <a:pt x="3064" y="152"/>
                  <a:pt x="2992" y="128"/>
                  <a:pt x="2936" y="96"/>
                </a:cubicBezTo>
                <a:cubicBezTo>
                  <a:pt x="2880" y="64"/>
                  <a:pt x="2832" y="64"/>
                  <a:pt x="2792" y="48"/>
                </a:cubicBezTo>
                <a:cubicBezTo>
                  <a:pt x="2752" y="32"/>
                  <a:pt x="2728" y="0"/>
                  <a:pt x="2696" y="0"/>
                </a:cubicBezTo>
                <a:cubicBezTo>
                  <a:pt x="2664" y="0"/>
                  <a:pt x="2616" y="16"/>
                  <a:pt x="2600" y="48"/>
                </a:cubicBezTo>
                <a:cubicBezTo>
                  <a:pt x="2584" y="80"/>
                  <a:pt x="2584" y="144"/>
                  <a:pt x="2600" y="192"/>
                </a:cubicBezTo>
                <a:cubicBezTo>
                  <a:pt x="2616" y="240"/>
                  <a:pt x="2680" y="304"/>
                  <a:pt x="269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Rectangle 34"/>
          <p:cNvSpPr>
            <a:spLocks noChangeArrowheads="1"/>
          </p:cNvSpPr>
          <p:nvPr/>
        </p:nvSpPr>
        <p:spPr bwMode="auto">
          <a:xfrm rot="5400000">
            <a:off x="3155156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51228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2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2239" name="Group 15"/>
          <p:cNvGrpSpPr>
            <a:grpSpLocks/>
          </p:cNvGrpSpPr>
          <p:nvPr/>
        </p:nvGrpSpPr>
        <p:grpSpPr bwMode="auto">
          <a:xfrm rot="-8544111">
            <a:off x="2590800" y="1219200"/>
            <a:ext cx="2822575" cy="971550"/>
            <a:chOff x="2495" y="2329"/>
            <a:chExt cx="1778" cy="612"/>
          </a:xfrm>
        </p:grpSpPr>
        <p:sp>
          <p:nvSpPr>
            <p:cNvPr id="52256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2257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52248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9" name="Line 3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0" name="Rectangle 33"/>
          <p:cNvSpPr>
            <a:spLocks noChangeArrowheads="1"/>
          </p:cNvSpPr>
          <p:nvPr/>
        </p:nvSpPr>
        <p:spPr bwMode="auto">
          <a:xfrm rot="5400000">
            <a:off x="31075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19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2420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52253" name="Freeform 34"/>
          <p:cNvSpPr>
            <a:spLocks/>
          </p:cNvSpPr>
          <p:nvPr/>
        </p:nvSpPr>
        <p:spPr bwMode="auto">
          <a:xfrm>
            <a:off x="2895600" y="1993900"/>
            <a:ext cx="4978400" cy="3746500"/>
          </a:xfrm>
          <a:custGeom>
            <a:avLst/>
            <a:gdLst>
              <a:gd name="T0" fmla="*/ 228600 w 3136"/>
              <a:gd name="T1" fmla="*/ 825500 h 2360"/>
              <a:gd name="T2" fmla="*/ 76200 w 3136"/>
              <a:gd name="T3" fmla="*/ 1054100 h 2360"/>
              <a:gd name="T4" fmla="*/ 0 w 3136"/>
              <a:gd name="T5" fmla="*/ 1358900 h 2360"/>
              <a:gd name="T6" fmla="*/ 76200 w 3136"/>
              <a:gd name="T7" fmla="*/ 1892300 h 2360"/>
              <a:gd name="T8" fmla="*/ 304800 w 3136"/>
              <a:gd name="T9" fmla="*/ 2501900 h 2360"/>
              <a:gd name="T10" fmla="*/ 914400 w 3136"/>
              <a:gd name="T11" fmla="*/ 3187700 h 2360"/>
              <a:gd name="T12" fmla="*/ 1828800 w 3136"/>
              <a:gd name="T13" fmla="*/ 3492500 h 2360"/>
              <a:gd name="T14" fmla="*/ 2590800 w 3136"/>
              <a:gd name="T15" fmla="*/ 3644900 h 2360"/>
              <a:gd name="T16" fmla="*/ 3733800 w 3136"/>
              <a:gd name="T17" fmla="*/ 3721100 h 2360"/>
              <a:gd name="T18" fmla="*/ 4495800 w 3136"/>
              <a:gd name="T19" fmla="*/ 3492500 h 2360"/>
              <a:gd name="T20" fmla="*/ 4724400 w 3136"/>
              <a:gd name="T21" fmla="*/ 2959100 h 2360"/>
              <a:gd name="T22" fmla="*/ 4953000 w 3136"/>
              <a:gd name="T23" fmla="*/ 2120900 h 2360"/>
              <a:gd name="T24" fmla="*/ 4876800 w 3136"/>
              <a:gd name="T25" fmla="*/ 1435100 h 2360"/>
              <a:gd name="T26" fmla="*/ 4572000 w 3136"/>
              <a:gd name="T27" fmla="*/ 825500 h 2360"/>
              <a:gd name="T28" fmla="*/ 4038600 w 3136"/>
              <a:gd name="T29" fmla="*/ 444500 h 2360"/>
              <a:gd name="T30" fmla="*/ 3276600 w 3136"/>
              <a:gd name="T31" fmla="*/ 63500 h 2360"/>
              <a:gd name="T32" fmla="*/ 2971800 w 3136"/>
              <a:gd name="T33" fmla="*/ 63500 h 2360"/>
              <a:gd name="T34" fmla="*/ 2743200 w 3136"/>
              <a:gd name="T35" fmla="*/ 63500 h 2360"/>
              <a:gd name="T36" fmla="*/ 2514600 w 3136"/>
              <a:gd name="T37" fmla="*/ 63500 h 2360"/>
              <a:gd name="T38" fmla="*/ 2362200 w 3136"/>
              <a:gd name="T39" fmla="*/ 63500 h 2360"/>
              <a:gd name="T40" fmla="*/ 2438400 w 3136"/>
              <a:gd name="T41" fmla="*/ 292100 h 2360"/>
              <a:gd name="T42" fmla="*/ 2590800 w 3136"/>
              <a:gd name="T43" fmla="*/ 444500 h 2360"/>
              <a:gd name="T44" fmla="*/ 2743200 w 3136"/>
              <a:gd name="T45" fmla="*/ 444500 h 23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136" h="2360">
                <a:moveTo>
                  <a:pt x="144" y="520"/>
                </a:moveTo>
                <a:cubicBezTo>
                  <a:pt x="108" y="564"/>
                  <a:pt x="72" y="608"/>
                  <a:pt x="48" y="664"/>
                </a:cubicBezTo>
                <a:cubicBezTo>
                  <a:pt x="24" y="720"/>
                  <a:pt x="0" y="768"/>
                  <a:pt x="0" y="856"/>
                </a:cubicBezTo>
                <a:cubicBezTo>
                  <a:pt x="0" y="944"/>
                  <a:pt x="16" y="1072"/>
                  <a:pt x="48" y="1192"/>
                </a:cubicBezTo>
                <a:cubicBezTo>
                  <a:pt x="80" y="1312"/>
                  <a:pt x="104" y="1440"/>
                  <a:pt x="192" y="1576"/>
                </a:cubicBezTo>
                <a:cubicBezTo>
                  <a:pt x="280" y="1712"/>
                  <a:pt x="416" y="1904"/>
                  <a:pt x="576" y="2008"/>
                </a:cubicBezTo>
                <a:cubicBezTo>
                  <a:pt x="736" y="2112"/>
                  <a:pt x="976" y="2152"/>
                  <a:pt x="1152" y="2200"/>
                </a:cubicBezTo>
                <a:cubicBezTo>
                  <a:pt x="1328" y="2248"/>
                  <a:pt x="1432" y="2272"/>
                  <a:pt x="1632" y="2296"/>
                </a:cubicBezTo>
                <a:cubicBezTo>
                  <a:pt x="1832" y="2320"/>
                  <a:pt x="2152" y="2360"/>
                  <a:pt x="2352" y="2344"/>
                </a:cubicBezTo>
                <a:cubicBezTo>
                  <a:pt x="2552" y="2328"/>
                  <a:pt x="2728" y="2280"/>
                  <a:pt x="2832" y="2200"/>
                </a:cubicBezTo>
                <a:cubicBezTo>
                  <a:pt x="2936" y="2120"/>
                  <a:pt x="2928" y="2008"/>
                  <a:pt x="2976" y="1864"/>
                </a:cubicBezTo>
                <a:cubicBezTo>
                  <a:pt x="3024" y="1720"/>
                  <a:pt x="3104" y="1496"/>
                  <a:pt x="3120" y="1336"/>
                </a:cubicBezTo>
                <a:cubicBezTo>
                  <a:pt x="3136" y="1176"/>
                  <a:pt x="3112" y="1040"/>
                  <a:pt x="3072" y="904"/>
                </a:cubicBezTo>
                <a:cubicBezTo>
                  <a:pt x="3032" y="768"/>
                  <a:pt x="2968" y="624"/>
                  <a:pt x="2880" y="520"/>
                </a:cubicBezTo>
                <a:cubicBezTo>
                  <a:pt x="2792" y="416"/>
                  <a:pt x="2680" y="360"/>
                  <a:pt x="2544" y="280"/>
                </a:cubicBezTo>
                <a:cubicBezTo>
                  <a:pt x="2408" y="200"/>
                  <a:pt x="2176" y="80"/>
                  <a:pt x="2064" y="40"/>
                </a:cubicBezTo>
                <a:cubicBezTo>
                  <a:pt x="1952" y="0"/>
                  <a:pt x="1928" y="40"/>
                  <a:pt x="1872" y="40"/>
                </a:cubicBezTo>
                <a:cubicBezTo>
                  <a:pt x="1816" y="40"/>
                  <a:pt x="1776" y="40"/>
                  <a:pt x="1728" y="40"/>
                </a:cubicBezTo>
                <a:cubicBezTo>
                  <a:pt x="1680" y="40"/>
                  <a:pt x="1624" y="40"/>
                  <a:pt x="1584" y="40"/>
                </a:cubicBezTo>
                <a:cubicBezTo>
                  <a:pt x="1544" y="40"/>
                  <a:pt x="1496" y="16"/>
                  <a:pt x="1488" y="40"/>
                </a:cubicBezTo>
                <a:cubicBezTo>
                  <a:pt x="1480" y="64"/>
                  <a:pt x="1512" y="144"/>
                  <a:pt x="1536" y="184"/>
                </a:cubicBezTo>
                <a:cubicBezTo>
                  <a:pt x="1560" y="224"/>
                  <a:pt x="1600" y="264"/>
                  <a:pt x="1632" y="280"/>
                </a:cubicBezTo>
                <a:cubicBezTo>
                  <a:pt x="1664" y="296"/>
                  <a:pt x="1704" y="280"/>
                  <a:pt x="1728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4" name="Line 35"/>
          <p:cNvSpPr>
            <a:spLocks noChangeShapeType="1"/>
          </p:cNvSpPr>
          <p:nvPr/>
        </p:nvSpPr>
        <p:spPr bwMode="auto">
          <a:xfrm>
            <a:off x="3048000" y="2057400"/>
            <a:ext cx="990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5" name="Text Box 36"/>
          <p:cNvSpPr txBox="1">
            <a:spLocks noChangeArrowheads="1"/>
          </p:cNvSpPr>
          <p:nvPr/>
        </p:nvSpPr>
        <p:spPr bwMode="auto">
          <a:xfrm>
            <a:off x="914400" y="762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5400">
                <a:latin typeface="Arial" charset="0"/>
              </a:rPr>
              <a:t>Thêu n</a:t>
            </a:r>
            <a:r>
              <a:rPr lang="en-US" sz="5400">
                <a:latin typeface="Arial" charset="0"/>
              </a:rPr>
              <a:t>ử</a:t>
            </a:r>
            <a:r>
              <a:rPr lang="vi-VN" sz="5400">
                <a:latin typeface="Arial" charset="0"/>
              </a:rPr>
              <a:t>a</a:t>
            </a:r>
            <a:r>
              <a:rPr lang="vi-VN" sz="6000">
                <a:latin typeface="Arial" charset="0"/>
              </a:rPr>
              <a:t> </a:t>
            </a:r>
            <a:r>
              <a:rPr lang="vi-VN" sz="5400">
                <a:latin typeface="Arial" charset="0"/>
              </a:rPr>
              <a:t>mũi thứ hai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"/>
          <p:cNvGrpSpPr>
            <a:grpSpLocks/>
          </p:cNvGrpSpPr>
          <p:nvPr/>
        </p:nvGrpSpPr>
        <p:grpSpPr bwMode="auto">
          <a:xfrm>
            <a:off x="3960813" y="3697288"/>
            <a:ext cx="2822575" cy="971550"/>
            <a:chOff x="2495" y="2329"/>
            <a:chExt cx="1778" cy="612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171" name="Freeform 7"/>
          <p:cNvSpPr>
            <a:spLocks/>
          </p:cNvSpPr>
          <p:nvPr/>
        </p:nvSpPr>
        <p:spPr bwMode="auto">
          <a:xfrm>
            <a:off x="1320800" y="838200"/>
            <a:ext cx="5461000" cy="4584700"/>
          </a:xfrm>
          <a:custGeom>
            <a:avLst/>
            <a:gdLst>
              <a:gd name="T0" fmla="*/ 5461000 w 3440"/>
              <a:gd name="T1" fmla="*/ 1295400 h 2888"/>
              <a:gd name="T2" fmla="*/ 5232400 w 3440"/>
              <a:gd name="T3" fmla="*/ 609600 h 2888"/>
              <a:gd name="T4" fmla="*/ 4851400 w 3440"/>
              <a:gd name="T5" fmla="*/ 304800 h 2888"/>
              <a:gd name="T6" fmla="*/ 3937000 w 3440"/>
              <a:gd name="T7" fmla="*/ 76200 h 2888"/>
              <a:gd name="T8" fmla="*/ 3022600 w 3440"/>
              <a:gd name="T9" fmla="*/ 0 h 2888"/>
              <a:gd name="T10" fmla="*/ 1651000 w 3440"/>
              <a:gd name="T11" fmla="*/ 76200 h 2888"/>
              <a:gd name="T12" fmla="*/ 736600 w 3440"/>
              <a:gd name="T13" fmla="*/ 457200 h 2888"/>
              <a:gd name="T14" fmla="*/ 279400 w 3440"/>
              <a:gd name="T15" fmla="*/ 1219200 h 2888"/>
              <a:gd name="T16" fmla="*/ 50800 w 3440"/>
              <a:gd name="T17" fmla="*/ 1981200 h 2888"/>
              <a:gd name="T18" fmla="*/ 50800 w 3440"/>
              <a:gd name="T19" fmla="*/ 2971800 h 2888"/>
              <a:gd name="T20" fmla="*/ 355600 w 3440"/>
              <a:gd name="T21" fmla="*/ 3962400 h 2888"/>
              <a:gd name="T22" fmla="*/ 812800 w 3440"/>
              <a:gd name="T23" fmla="*/ 4419600 h 2888"/>
              <a:gd name="T24" fmla="*/ 1574800 w 3440"/>
              <a:gd name="T25" fmla="*/ 4572000 h 2888"/>
              <a:gd name="T26" fmla="*/ 2032000 w 3440"/>
              <a:gd name="T27" fmla="*/ 4495800 h 2888"/>
              <a:gd name="T28" fmla="*/ 2413000 w 3440"/>
              <a:gd name="T29" fmla="*/ 4343400 h 2888"/>
              <a:gd name="T30" fmla="*/ 2565400 w 3440"/>
              <a:gd name="T31" fmla="*/ 4114800 h 2888"/>
              <a:gd name="T32" fmla="*/ 2717800 w 3440"/>
              <a:gd name="T33" fmla="*/ 3886200 h 2888"/>
              <a:gd name="T34" fmla="*/ 2870200 w 3440"/>
              <a:gd name="T35" fmla="*/ 4114800 h 2888"/>
              <a:gd name="T36" fmla="*/ 2717800 w 3440"/>
              <a:gd name="T37" fmla="*/ 4495800 h 28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40" h="2888">
                <a:moveTo>
                  <a:pt x="3440" y="816"/>
                </a:moveTo>
                <a:cubicBezTo>
                  <a:pt x="3400" y="652"/>
                  <a:pt x="3360" y="488"/>
                  <a:pt x="3296" y="384"/>
                </a:cubicBezTo>
                <a:cubicBezTo>
                  <a:pt x="3232" y="280"/>
                  <a:pt x="3192" y="248"/>
                  <a:pt x="3056" y="192"/>
                </a:cubicBezTo>
                <a:cubicBezTo>
                  <a:pt x="2920" y="136"/>
                  <a:pt x="2672" y="80"/>
                  <a:pt x="2480" y="48"/>
                </a:cubicBezTo>
                <a:cubicBezTo>
                  <a:pt x="2288" y="16"/>
                  <a:pt x="2144" y="0"/>
                  <a:pt x="1904" y="0"/>
                </a:cubicBezTo>
                <a:cubicBezTo>
                  <a:pt x="1664" y="0"/>
                  <a:pt x="1280" y="0"/>
                  <a:pt x="1040" y="48"/>
                </a:cubicBezTo>
                <a:cubicBezTo>
                  <a:pt x="800" y="96"/>
                  <a:pt x="608" y="168"/>
                  <a:pt x="464" y="288"/>
                </a:cubicBezTo>
                <a:cubicBezTo>
                  <a:pt x="320" y="408"/>
                  <a:pt x="248" y="608"/>
                  <a:pt x="176" y="768"/>
                </a:cubicBezTo>
                <a:cubicBezTo>
                  <a:pt x="104" y="928"/>
                  <a:pt x="56" y="1064"/>
                  <a:pt x="32" y="1248"/>
                </a:cubicBezTo>
                <a:cubicBezTo>
                  <a:pt x="8" y="1432"/>
                  <a:pt x="0" y="1664"/>
                  <a:pt x="32" y="1872"/>
                </a:cubicBezTo>
                <a:cubicBezTo>
                  <a:pt x="64" y="2080"/>
                  <a:pt x="144" y="2344"/>
                  <a:pt x="224" y="2496"/>
                </a:cubicBezTo>
                <a:cubicBezTo>
                  <a:pt x="304" y="2648"/>
                  <a:pt x="384" y="2720"/>
                  <a:pt x="512" y="2784"/>
                </a:cubicBezTo>
                <a:cubicBezTo>
                  <a:pt x="640" y="2848"/>
                  <a:pt x="864" y="2872"/>
                  <a:pt x="992" y="2880"/>
                </a:cubicBezTo>
                <a:cubicBezTo>
                  <a:pt x="1120" y="2888"/>
                  <a:pt x="1192" y="2856"/>
                  <a:pt x="1280" y="2832"/>
                </a:cubicBezTo>
                <a:cubicBezTo>
                  <a:pt x="1368" y="2808"/>
                  <a:pt x="1464" y="2776"/>
                  <a:pt x="1520" y="2736"/>
                </a:cubicBezTo>
                <a:cubicBezTo>
                  <a:pt x="1576" y="2696"/>
                  <a:pt x="1584" y="2640"/>
                  <a:pt x="1616" y="2592"/>
                </a:cubicBezTo>
                <a:cubicBezTo>
                  <a:pt x="1648" y="2544"/>
                  <a:pt x="1680" y="2448"/>
                  <a:pt x="1712" y="2448"/>
                </a:cubicBezTo>
                <a:cubicBezTo>
                  <a:pt x="1744" y="2448"/>
                  <a:pt x="1808" y="2528"/>
                  <a:pt x="1808" y="2592"/>
                </a:cubicBezTo>
                <a:cubicBezTo>
                  <a:pt x="1808" y="2656"/>
                  <a:pt x="1728" y="2784"/>
                  <a:pt x="1712" y="28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Freeform 9"/>
          <p:cNvSpPr>
            <a:spLocks/>
          </p:cNvSpPr>
          <p:nvPr/>
        </p:nvSpPr>
        <p:spPr bwMode="auto">
          <a:xfrm>
            <a:off x="6629400" y="1981200"/>
            <a:ext cx="209550" cy="155575"/>
          </a:xfrm>
          <a:custGeom>
            <a:avLst/>
            <a:gdLst>
              <a:gd name="T0" fmla="*/ 69850 w 132"/>
              <a:gd name="T1" fmla="*/ 74613 h 98"/>
              <a:gd name="T2" fmla="*/ 50800 w 132"/>
              <a:gd name="T3" fmla="*/ 14288 h 98"/>
              <a:gd name="T4" fmla="*/ 111125 w 132"/>
              <a:gd name="T5" fmla="*/ 34925 h 98"/>
              <a:gd name="T6" fmla="*/ 90488 w 132"/>
              <a:gd name="T7" fmla="*/ 115888 h 98"/>
              <a:gd name="T8" fmla="*/ 30163 w 132"/>
              <a:gd name="T9" fmla="*/ 95250 h 98"/>
              <a:gd name="T10" fmla="*/ 111125 w 132"/>
              <a:gd name="T11" fmla="*/ 14288 h 98"/>
              <a:gd name="T12" fmla="*/ 171450 w 132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2" h="98">
                <a:moveTo>
                  <a:pt x="44" y="47"/>
                </a:moveTo>
                <a:cubicBezTo>
                  <a:pt x="40" y="34"/>
                  <a:pt x="22" y="18"/>
                  <a:pt x="32" y="9"/>
                </a:cubicBezTo>
                <a:cubicBezTo>
                  <a:pt x="42" y="0"/>
                  <a:pt x="65" y="10"/>
                  <a:pt x="70" y="22"/>
                </a:cubicBezTo>
                <a:cubicBezTo>
                  <a:pt x="76" y="38"/>
                  <a:pt x="61" y="56"/>
                  <a:pt x="57" y="73"/>
                </a:cubicBezTo>
                <a:cubicBezTo>
                  <a:pt x="44" y="69"/>
                  <a:pt x="25" y="72"/>
                  <a:pt x="19" y="60"/>
                </a:cubicBezTo>
                <a:cubicBezTo>
                  <a:pt x="0" y="22"/>
                  <a:pt x="55" y="14"/>
                  <a:pt x="70" y="9"/>
                </a:cubicBezTo>
                <a:cubicBezTo>
                  <a:pt x="132" y="30"/>
                  <a:pt x="108" y="9"/>
                  <a:pt x="108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3263" name="Group 15"/>
          <p:cNvGrpSpPr>
            <a:grpSpLocks/>
          </p:cNvGrpSpPr>
          <p:nvPr/>
        </p:nvGrpSpPr>
        <p:grpSpPr bwMode="auto">
          <a:xfrm>
            <a:off x="-228600" y="1905000"/>
            <a:ext cx="3359150" cy="182563"/>
            <a:chOff x="1726" y="1244"/>
            <a:chExt cx="2116" cy="115"/>
          </a:xfrm>
        </p:grpSpPr>
        <p:sp>
          <p:nvSpPr>
            <p:cNvPr id="5328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328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3264" name="Rectangle 18"/>
          <p:cNvSpPr>
            <a:spLocks noChangeArrowheads="1"/>
          </p:cNvSpPr>
          <p:nvPr/>
        </p:nvSpPr>
        <p:spPr bwMode="auto">
          <a:xfrm rot="5400000">
            <a:off x="3127376" y="17700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65" name="Rectangle 19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4471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04472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3276" name="Line 30"/>
          <p:cNvSpPr>
            <a:spLocks noChangeShapeType="1"/>
          </p:cNvSpPr>
          <p:nvPr/>
        </p:nvSpPr>
        <p:spPr bwMode="auto">
          <a:xfrm>
            <a:off x="4114800" y="2057400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7" name="Line 32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8" name="Line 33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Freeform 34"/>
          <p:cNvSpPr>
            <a:spLocks/>
          </p:cNvSpPr>
          <p:nvPr/>
        </p:nvSpPr>
        <p:spPr bwMode="auto">
          <a:xfrm>
            <a:off x="2819400" y="1955800"/>
            <a:ext cx="4660900" cy="3530600"/>
          </a:xfrm>
          <a:custGeom>
            <a:avLst/>
            <a:gdLst>
              <a:gd name="T0" fmla="*/ 304800 w 2936"/>
              <a:gd name="T1" fmla="*/ 939800 h 2224"/>
              <a:gd name="T2" fmla="*/ 76200 w 2936"/>
              <a:gd name="T3" fmla="*/ 1092200 h 2224"/>
              <a:gd name="T4" fmla="*/ 0 w 2936"/>
              <a:gd name="T5" fmla="*/ 1397000 h 2224"/>
              <a:gd name="T6" fmla="*/ 76200 w 2936"/>
              <a:gd name="T7" fmla="*/ 1930400 h 2224"/>
              <a:gd name="T8" fmla="*/ 228600 w 2936"/>
              <a:gd name="T9" fmla="*/ 2387600 h 2224"/>
              <a:gd name="T10" fmla="*/ 533400 w 2936"/>
              <a:gd name="T11" fmla="*/ 2844800 h 2224"/>
              <a:gd name="T12" fmla="*/ 1219200 w 2936"/>
              <a:gd name="T13" fmla="*/ 3225800 h 2224"/>
              <a:gd name="T14" fmla="*/ 1828800 w 2936"/>
              <a:gd name="T15" fmla="*/ 3378200 h 2224"/>
              <a:gd name="T16" fmla="*/ 2590800 w 2936"/>
              <a:gd name="T17" fmla="*/ 3454400 h 2224"/>
              <a:gd name="T18" fmla="*/ 3276600 w 2936"/>
              <a:gd name="T19" fmla="*/ 3454400 h 2224"/>
              <a:gd name="T20" fmla="*/ 4114800 w 2936"/>
              <a:gd name="T21" fmla="*/ 3454400 h 2224"/>
              <a:gd name="T22" fmla="*/ 4572000 w 2936"/>
              <a:gd name="T23" fmla="*/ 2997200 h 2224"/>
              <a:gd name="T24" fmla="*/ 4648200 w 2936"/>
              <a:gd name="T25" fmla="*/ 2463800 h 2224"/>
              <a:gd name="T26" fmla="*/ 4572000 w 2936"/>
              <a:gd name="T27" fmla="*/ 1701800 h 2224"/>
              <a:gd name="T28" fmla="*/ 4343400 w 2936"/>
              <a:gd name="T29" fmla="*/ 1092200 h 2224"/>
              <a:gd name="T30" fmla="*/ 3810000 w 2936"/>
              <a:gd name="T31" fmla="*/ 711200 h 2224"/>
              <a:gd name="T32" fmla="*/ 3276600 w 2936"/>
              <a:gd name="T33" fmla="*/ 406400 h 2224"/>
              <a:gd name="T34" fmla="*/ 2514600 w 2936"/>
              <a:gd name="T35" fmla="*/ 177800 h 2224"/>
              <a:gd name="T36" fmla="*/ 1981200 w 2936"/>
              <a:gd name="T37" fmla="*/ 25400 h 2224"/>
              <a:gd name="T38" fmla="*/ 1752600 w 2936"/>
              <a:gd name="T39" fmla="*/ 25400 h 2224"/>
              <a:gd name="T40" fmla="*/ 1447800 w 2936"/>
              <a:gd name="T41" fmla="*/ 101600 h 2224"/>
              <a:gd name="T42" fmla="*/ 1219200 w 2936"/>
              <a:gd name="T43" fmla="*/ 101600 h 222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936" h="2224">
                <a:moveTo>
                  <a:pt x="192" y="592"/>
                </a:moveTo>
                <a:cubicBezTo>
                  <a:pt x="136" y="616"/>
                  <a:pt x="80" y="640"/>
                  <a:pt x="48" y="688"/>
                </a:cubicBezTo>
                <a:cubicBezTo>
                  <a:pt x="16" y="736"/>
                  <a:pt x="0" y="792"/>
                  <a:pt x="0" y="880"/>
                </a:cubicBezTo>
                <a:cubicBezTo>
                  <a:pt x="0" y="968"/>
                  <a:pt x="24" y="1112"/>
                  <a:pt x="48" y="1216"/>
                </a:cubicBezTo>
                <a:cubicBezTo>
                  <a:pt x="72" y="1320"/>
                  <a:pt x="96" y="1408"/>
                  <a:pt x="144" y="1504"/>
                </a:cubicBezTo>
                <a:cubicBezTo>
                  <a:pt x="192" y="1600"/>
                  <a:pt x="232" y="1704"/>
                  <a:pt x="336" y="1792"/>
                </a:cubicBezTo>
                <a:cubicBezTo>
                  <a:pt x="440" y="1880"/>
                  <a:pt x="632" y="1976"/>
                  <a:pt x="768" y="2032"/>
                </a:cubicBezTo>
                <a:cubicBezTo>
                  <a:pt x="904" y="2088"/>
                  <a:pt x="1008" y="2104"/>
                  <a:pt x="1152" y="2128"/>
                </a:cubicBezTo>
                <a:cubicBezTo>
                  <a:pt x="1296" y="2152"/>
                  <a:pt x="1480" y="2168"/>
                  <a:pt x="1632" y="2176"/>
                </a:cubicBezTo>
                <a:cubicBezTo>
                  <a:pt x="1784" y="2184"/>
                  <a:pt x="1904" y="2176"/>
                  <a:pt x="2064" y="2176"/>
                </a:cubicBezTo>
                <a:cubicBezTo>
                  <a:pt x="2224" y="2176"/>
                  <a:pt x="2456" y="2224"/>
                  <a:pt x="2592" y="2176"/>
                </a:cubicBezTo>
                <a:cubicBezTo>
                  <a:pt x="2728" y="2128"/>
                  <a:pt x="2824" y="1992"/>
                  <a:pt x="2880" y="1888"/>
                </a:cubicBezTo>
                <a:cubicBezTo>
                  <a:pt x="2936" y="1784"/>
                  <a:pt x="2928" y="1688"/>
                  <a:pt x="2928" y="1552"/>
                </a:cubicBezTo>
                <a:cubicBezTo>
                  <a:pt x="2928" y="1416"/>
                  <a:pt x="2912" y="1216"/>
                  <a:pt x="2880" y="1072"/>
                </a:cubicBezTo>
                <a:cubicBezTo>
                  <a:pt x="2848" y="928"/>
                  <a:pt x="2816" y="792"/>
                  <a:pt x="2736" y="688"/>
                </a:cubicBezTo>
                <a:cubicBezTo>
                  <a:pt x="2656" y="584"/>
                  <a:pt x="2512" y="520"/>
                  <a:pt x="2400" y="448"/>
                </a:cubicBezTo>
                <a:cubicBezTo>
                  <a:pt x="2288" y="376"/>
                  <a:pt x="2200" y="312"/>
                  <a:pt x="2064" y="256"/>
                </a:cubicBezTo>
                <a:cubicBezTo>
                  <a:pt x="1928" y="200"/>
                  <a:pt x="1720" y="152"/>
                  <a:pt x="1584" y="112"/>
                </a:cubicBezTo>
                <a:cubicBezTo>
                  <a:pt x="1448" y="72"/>
                  <a:pt x="1328" y="32"/>
                  <a:pt x="1248" y="16"/>
                </a:cubicBezTo>
                <a:cubicBezTo>
                  <a:pt x="1168" y="0"/>
                  <a:pt x="1160" y="8"/>
                  <a:pt x="1104" y="16"/>
                </a:cubicBezTo>
                <a:cubicBezTo>
                  <a:pt x="1048" y="24"/>
                  <a:pt x="968" y="56"/>
                  <a:pt x="912" y="64"/>
                </a:cubicBezTo>
                <a:cubicBezTo>
                  <a:pt x="856" y="72"/>
                  <a:pt x="812" y="68"/>
                  <a:pt x="768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5"/>
          <p:cNvSpPr>
            <a:spLocks noChangeShapeType="1"/>
          </p:cNvSpPr>
          <p:nvPr/>
        </p:nvSpPr>
        <p:spPr bwMode="auto">
          <a:xfrm>
            <a:off x="3200400" y="2057400"/>
            <a:ext cx="8382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grpSp>
        <p:nvGrpSpPr>
          <p:cNvPr id="54298" name="Group 27"/>
          <p:cNvGrpSpPr>
            <a:grpSpLocks/>
          </p:cNvGrpSpPr>
          <p:nvPr/>
        </p:nvGrpSpPr>
        <p:grpSpPr bwMode="auto">
          <a:xfrm rot="-8330962">
            <a:off x="-304800" y="1066800"/>
            <a:ext cx="2822575" cy="971550"/>
            <a:chOff x="2495" y="2329"/>
            <a:chExt cx="1778" cy="612"/>
          </a:xfrm>
        </p:grpSpPr>
        <p:sp>
          <p:nvSpPr>
            <p:cNvPr id="54303" name="AutoShape 28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4304" name="Oval 29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4299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0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1" name="Freeform 32"/>
          <p:cNvSpPr>
            <a:spLocks/>
          </p:cNvSpPr>
          <p:nvPr/>
        </p:nvSpPr>
        <p:spPr bwMode="auto">
          <a:xfrm>
            <a:off x="2184400" y="1955800"/>
            <a:ext cx="939800" cy="406400"/>
          </a:xfrm>
          <a:custGeom>
            <a:avLst/>
            <a:gdLst>
              <a:gd name="T0" fmla="*/ 939800 w 592"/>
              <a:gd name="T1" fmla="*/ 101600 h 256"/>
              <a:gd name="T2" fmla="*/ 177800 w 592"/>
              <a:gd name="T3" fmla="*/ 25400 h 256"/>
              <a:gd name="T4" fmla="*/ 25400 w 592"/>
              <a:gd name="T5" fmla="*/ 25400 h 256"/>
              <a:gd name="T6" fmla="*/ 25400 w 592"/>
              <a:gd name="T7" fmla="*/ 177800 h 256"/>
              <a:gd name="T8" fmla="*/ 177800 w 592"/>
              <a:gd name="T9" fmla="*/ 254000 h 256"/>
              <a:gd name="T10" fmla="*/ 406400 w 592"/>
              <a:gd name="T11" fmla="*/ 406400 h 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2" h="256">
                <a:moveTo>
                  <a:pt x="592" y="64"/>
                </a:moveTo>
                <a:cubicBezTo>
                  <a:pt x="400" y="44"/>
                  <a:pt x="208" y="24"/>
                  <a:pt x="112" y="16"/>
                </a:cubicBezTo>
                <a:cubicBezTo>
                  <a:pt x="16" y="8"/>
                  <a:pt x="32" y="0"/>
                  <a:pt x="16" y="16"/>
                </a:cubicBezTo>
                <a:cubicBezTo>
                  <a:pt x="0" y="32"/>
                  <a:pt x="0" y="88"/>
                  <a:pt x="16" y="112"/>
                </a:cubicBezTo>
                <a:cubicBezTo>
                  <a:pt x="32" y="136"/>
                  <a:pt x="72" y="136"/>
                  <a:pt x="112" y="160"/>
                </a:cubicBezTo>
                <a:cubicBezTo>
                  <a:pt x="152" y="184"/>
                  <a:pt x="224" y="240"/>
                  <a:pt x="256" y="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2" name="Freeform 33"/>
          <p:cNvSpPr>
            <a:spLocks/>
          </p:cNvSpPr>
          <p:nvPr/>
        </p:nvSpPr>
        <p:spPr bwMode="auto">
          <a:xfrm>
            <a:off x="2806700" y="2044700"/>
            <a:ext cx="4991100" cy="3657600"/>
          </a:xfrm>
          <a:custGeom>
            <a:avLst/>
            <a:gdLst>
              <a:gd name="T0" fmla="*/ 317500 w 3144"/>
              <a:gd name="T1" fmla="*/ 774700 h 2304"/>
              <a:gd name="T2" fmla="*/ 88900 w 3144"/>
              <a:gd name="T3" fmla="*/ 1003300 h 2304"/>
              <a:gd name="T4" fmla="*/ 12700 w 3144"/>
              <a:gd name="T5" fmla="*/ 1460500 h 2304"/>
              <a:gd name="T6" fmla="*/ 165100 w 3144"/>
              <a:gd name="T7" fmla="*/ 2146300 h 2304"/>
              <a:gd name="T8" fmla="*/ 469900 w 3144"/>
              <a:gd name="T9" fmla="*/ 2679700 h 2304"/>
              <a:gd name="T10" fmla="*/ 1308100 w 3144"/>
              <a:gd name="T11" fmla="*/ 3213100 h 2304"/>
              <a:gd name="T12" fmla="*/ 2070100 w 3144"/>
              <a:gd name="T13" fmla="*/ 3517900 h 2304"/>
              <a:gd name="T14" fmla="*/ 2755900 w 3144"/>
              <a:gd name="T15" fmla="*/ 3594100 h 2304"/>
              <a:gd name="T16" fmla="*/ 3975100 w 3144"/>
              <a:gd name="T17" fmla="*/ 3594100 h 2304"/>
              <a:gd name="T18" fmla="*/ 4584700 w 3144"/>
              <a:gd name="T19" fmla="*/ 3213100 h 2304"/>
              <a:gd name="T20" fmla="*/ 4889500 w 3144"/>
              <a:gd name="T21" fmla="*/ 2451100 h 2304"/>
              <a:gd name="T22" fmla="*/ 4965700 w 3144"/>
              <a:gd name="T23" fmla="*/ 1384300 h 2304"/>
              <a:gd name="T24" fmla="*/ 4737100 w 3144"/>
              <a:gd name="T25" fmla="*/ 698500 h 2304"/>
              <a:gd name="T26" fmla="*/ 4127500 w 3144"/>
              <a:gd name="T27" fmla="*/ 317500 h 2304"/>
              <a:gd name="T28" fmla="*/ 3517900 w 3144"/>
              <a:gd name="T29" fmla="*/ 88900 h 2304"/>
              <a:gd name="T30" fmla="*/ 2908300 w 3144"/>
              <a:gd name="T31" fmla="*/ 12700 h 2304"/>
              <a:gd name="T32" fmla="*/ 2374900 w 3144"/>
              <a:gd name="T33" fmla="*/ 12700 h 2304"/>
              <a:gd name="T34" fmla="*/ 2070100 w 3144"/>
              <a:gd name="T35" fmla="*/ 12700 h 2304"/>
              <a:gd name="T36" fmla="*/ 1689100 w 3144"/>
              <a:gd name="T37" fmla="*/ 12700 h 2304"/>
              <a:gd name="T38" fmla="*/ 1460500 w 3144"/>
              <a:gd name="T39" fmla="*/ 12700 h 2304"/>
              <a:gd name="T40" fmla="*/ 1308100 w 3144"/>
              <a:gd name="T41" fmla="*/ 12700 h 23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144" h="2304">
                <a:moveTo>
                  <a:pt x="200" y="488"/>
                </a:moveTo>
                <a:cubicBezTo>
                  <a:pt x="144" y="524"/>
                  <a:pt x="88" y="560"/>
                  <a:pt x="56" y="632"/>
                </a:cubicBezTo>
                <a:cubicBezTo>
                  <a:pt x="24" y="704"/>
                  <a:pt x="0" y="800"/>
                  <a:pt x="8" y="920"/>
                </a:cubicBezTo>
                <a:cubicBezTo>
                  <a:pt x="16" y="1040"/>
                  <a:pt x="56" y="1224"/>
                  <a:pt x="104" y="1352"/>
                </a:cubicBezTo>
                <a:cubicBezTo>
                  <a:pt x="152" y="1480"/>
                  <a:pt x="176" y="1576"/>
                  <a:pt x="296" y="1688"/>
                </a:cubicBezTo>
                <a:cubicBezTo>
                  <a:pt x="416" y="1800"/>
                  <a:pt x="656" y="1936"/>
                  <a:pt x="824" y="2024"/>
                </a:cubicBezTo>
                <a:cubicBezTo>
                  <a:pt x="992" y="2112"/>
                  <a:pt x="1152" y="2176"/>
                  <a:pt x="1304" y="2216"/>
                </a:cubicBezTo>
                <a:cubicBezTo>
                  <a:pt x="1456" y="2256"/>
                  <a:pt x="1536" y="2256"/>
                  <a:pt x="1736" y="2264"/>
                </a:cubicBezTo>
                <a:cubicBezTo>
                  <a:pt x="1936" y="2272"/>
                  <a:pt x="2312" y="2304"/>
                  <a:pt x="2504" y="2264"/>
                </a:cubicBezTo>
                <a:cubicBezTo>
                  <a:pt x="2696" y="2224"/>
                  <a:pt x="2792" y="2144"/>
                  <a:pt x="2888" y="2024"/>
                </a:cubicBezTo>
                <a:cubicBezTo>
                  <a:pt x="2984" y="1904"/>
                  <a:pt x="3040" y="1736"/>
                  <a:pt x="3080" y="1544"/>
                </a:cubicBezTo>
                <a:cubicBezTo>
                  <a:pt x="3120" y="1352"/>
                  <a:pt x="3144" y="1056"/>
                  <a:pt x="3128" y="872"/>
                </a:cubicBezTo>
                <a:cubicBezTo>
                  <a:pt x="3112" y="688"/>
                  <a:pt x="3072" y="552"/>
                  <a:pt x="2984" y="440"/>
                </a:cubicBezTo>
                <a:cubicBezTo>
                  <a:pt x="2896" y="328"/>
                  <a:pt x="2728" y="264"/>
                  <a:pt x="2600" y="200"/>
                </a:cubicBezTo>
                <a:cubicBezTo>
                  <a:pt x="2472" y="136"/>
                  <a:pt x="2344" y="88"/>
                  <a:pt x="2216" y="56"/>
                </a:cubicBezTo>
                <a:cubicBezTo>
                  <a:pt x="2088" y="24"/>
                  <a:pt x="1952" y="16"/>
                  <a:pt x="1832" y="8"/>
                </a:cubicBezTo>
                <a:cubicBezTo>
                  <a:pt x="1712" y="0"/>
                  <a:pt x="1584" y="8"/>
                  <a:pt x="1496" y="8"/>
                </a:cubicBezTo>
                <a:cubicBezTo>
                  <a:pt x="1408" y="8"/>
                  <a:pt x="1376" y="8"/>
                  <a:pt x="1304" y="8"/>
                </a:cubicBezTo>
                <a:cubicBezTo>
                  <a:pt x="1232" y="8"/>
                  <a:pt x="1128" y="8"/>
                  <a:pt x="1064" y="8"/>
                </a:cubicBezTo>
                <a:cubicBezTo>
                  <a:pt x="1000" y="8"/>
                  <a:pt x="960" y="8"/>
                  <a:pt x="920" y="8"/>
                </a:cubicBezTo>
                <a:cubicBezTo>
                  <a:pt x="880" y="8"/>
                  <a:pt x="848" y="8"/>
                  <a:pt x="824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-3124200" y="1600200"/>
            <a:ext cx="3359150" cy="182563"/>
            <a:chOff x="1726" y="1244"/>
            <a:chExt cx="2116" cy="115"/>
          </a:xfrm>
        </p:grpSpPr>
        <p:sp>
          <p:nvSpPr>
            <p:cNvPr id="5532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532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531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857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857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5323" name="Freeform 29"/>
          <p:cNvSpPr>
            <a:spLocks/>
          </p:cNvSpPr>
          <p:nvPr/>
        </p:nvSpPr>
        <p:spPr bwMode="auto">
          <a:xfrm>
            <a:off x="-571500" y="1739900"/>
            <a:ext cx="3771900" cy="317500"/>
          </a:xfrm>
          <a:custGeom>
            <a:avLst/>
            <a:gdLst>
              <a:gd name="T0" fmla="*/ 3771900 w 2904"/>
              <a:gd name="T1" fmla="*/ 317500 h 200"/>
              <a:gd name="T2" fmla="*/ 529936 w 2904"/>
              <a:gd name="T3" fmla="*/ 12700 h 200"/>
              <a:gd name="T4" fmla="*/ 592282 w 2904"/>
              <a:gd name="T5" fmla="*/ 241300 h 200"/>
              <a:gd name="T6" fmla="*/ 716973 w 2904"/>
              <a:gd name="T7" fmla="*/ 241300 h 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4" h="200">
                <a:moveTo>
                  <a:pt x="2904" y="200"/>
                </a:moveTo>
                <a:cubicBezTo>
                  <a:pt x="1860" y="108"/>
                  <a:pt x="816" y="16"/>
                  <a:pt x="408" y="8"/>
                </a:cubicBezTo>
                <a:cubicBezTo>
                  <a:pt x="0" y="0"/>
                  <a:pt x="432" y="128"/>
                  <a:pt x="456" y="152"/>
                </a:cubicBezTo>
                <a:cubicBezTo>
                  <a:pt x="480" y="176"/>
                  <a:pt x="516" y="164"/>
                  <a:pt x="55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Line 3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Freeform 33"/>
          <p:cNvSpPr>
            <a:spLocks/>
          </p:cNvSpPr>
          <p:nvPr/>
        </p:nvSpPr>
        <p:spPr bwMode="auto">
          <a:xfrm>
            <a:off x="3124200" y="1676400"/>
            <a:ext cx="3810000" cy="2870200"/>
          </a:xfrm>
          <a:custGeom>
            <a:avLst/>
            <a:gdLst>
              <a:gd name="T0" fmla="*/ 0 w 2400"/>
              <a:gd name="T1" fmla="*/ 1187669 h 1856"/>
              <a:gd name="T2" fmla="*/ 152400 w 2400"/>
              <a:gd name="T3" fmla="*/ 1707274 h 1856"/>
              <a:gd name="T4" fmla="*/ 381000 w 2400"/>
              <a:gd name="T5" fmla="*/ 2152650 h 1856"/>
              <a:gd name="T6" fmla="*/ 914400 w 2400"/>
              <a:gd name="T7" fmla="*/ 2523797 h 1856"/>
              <a:gd name="T8" fmla="*/ 1524000 w 2400"/>
              <a:gd name="T9" fmla="*/ 2820714 h 1856"/>
              <a:gd name="T10" fmla="*/ 2057400 w 2400"/>
              <a:gd name="T11" fmla="*/ 2820714 h 1856"/>
              <a:gd name="T12" fmla="*/ 2819400 w 2400"/>
              <a:gd name="T13" fmla="*/ 2746484 h 1856"/>
              <a:gd name="T14" fmla="*/ 3124200 w 2400"/>
              <a:gd name="T15" fmla="*/ 2598026 h 1856"/>
              <a:gd name="T16" fmla="*/ 3505200 w 2400"/>
              <a:gd name="T17" fmla="*/ 2226879 h 1856"/>
              <a:gd name="T18" fmla="*/ 3733800 w 2400"/>
              <a:gd name="T19" fmla="*/ 1707274 h 1856"/>
              <a:gd name="T20" fmla="*/ 3810000 w 2400"/>
              <a:gd name="T21" fmla="*/ 1113440 h 1856"/>
              <a:gd name="T22" fmla="*/ 3733800 w 2400"/>
              <a:gd name="T23" fmla="*/ 593834 h 1856"/>
              <a:gd name="T24" fmla="*/ 3581400 w 2400"/>
              <a:gd name="T25" fmla="*/ 296917 h 1856"/>
              <a:gd name="T26" fmla="*/ 3200400 w 2400"/>
              <a:gd name="T27" fmla="*/ 74229 h 1856"/>
              <a:gd name="T28" fmla="*/ 2743200 w 2400"/>
              <a:gd name="T29" fmla="*/ 74229 h 1856"/>
              <a:gd name="T30" fmla="*/ 2362200 w 2400"/>
              <a:gd name="T31" fmla="*/ 0 h 1856"/>
              <a:gd name="T32" fmla="*/ 1905000 w 2400"/>
              <a:gd name="T33" fmla="*/ 74229 h 1856"/>
              <a:gd name="T34" fmla="*/ 1524000 w 2400"/>
              <a:gd name="T35" fmla="*/ 222688 h 1856"/>
              <a:gd name="T36" fmla="*/ 1295400 w 2400"/>
              <a:gd name="T37" fmla="*/ 296917 h 1856"/>
              <a:gd name="T38" fmla="*/ 1143000 w 2400"/>
              <a:gd name="T39" fmla="*/ 371147 h 1856"/>
              <a:gd name="T40" fmla="*/ 990600 w 2400"/>
              <a:gd name="T41" fmla="*/ 371147 h 18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00" h="1856">
                <a:moveTo>
                  <a:pt x="0" y="768"/>
                </a:moveTo>
                <a:cubicBezTo>
                  <a:pt x="28" y="884"/>
                  <a:pt x="56" y="1000"/>
                  <a:pt x="96" y="1104"/>
                </a:cubicBezTo>
                <a:cubicBezTo>
                  <a:pt x="136" y="1208"/>
                  <a:pt x="160" y="1304"/>
                  <a:pt x="240" y="1392"/>
                </a:cubicBezTo>
                <a:cubicBezTo>
                  <a:pt x="320" y="1480"/>
                  <a:pt x="456" y="1560"/>
                  <a:pt x="576" y="1632"/>
                </a:cubicBezTo>
                <a:cubicBezTo>
                  <a:pt x="696" y="1704"/>
                  <a:pt x="840" y="1792"/>
                  <a:pt x="960" y="1824"/>
                </a:cubicBezTo>
                <a:cubicBezTo>
                  <a:pt x="1080" y="1856"/>
                  <a:pt x="1160" y="1832"/>
                  <a:pt x="1296" y="1824"/>
                </a:cubicBezTo>
                <a:cubicBezTo>
                  <a:pt x="1432" y="1816"/>
                  <a:pt x="1664" y="1800"/>
                  <a:pt x="1776" y="1776"/>
                </a:cubicBezTo>
                <a:cubicBezTo>
                  <a:pt x="1888" y="1752"/>
                  <a:pt x="1896" y="1736"/>
                  <a:pt x="1968" y="1680"/>
                </a:cubicBezTo>
                <a:cubicBezTo>
                  <a:pt x="2040" y="1624"/>
                  <a:pt x="2144" y="1536"/>
                  <a:pt x="2208" y="1440"/>
                </a:cubicBezTo>
                <a:cubicBezTo>
                  <a:pt x="2272" y="1344"/>
                  <a:pt x="2320" y="1224"/>
                  <a:pt x="2352" y="1104"/>
                </a:cubicBezTo>
                <a:cubicBezTo>
                  <a:pt x="2384" y="984"/>
                  <a:pt x="2400" y="840"/>
                  <a:pt x="2400" y="720"/>
                </a:cubicBezTo>
                <a:cubicBezTo>
                  <a:pt x="2400" y="600"/>
                  <a:pt x="2376" y="472"/>
                  <a:pt x="2352" y="384"/>
                </a:cubicBezTo>
                <a:cubicBezTo>
                  <a:pt x="2328" y="296"/>
                  <a:pt x="2312" y="248"/>
                  <a:pt x="2256" y="192"/>
                </a:cubicBezTo>
                <a:cubicBezTo>
                  <a:pt x="2200" y="136"/>
                  <a:pt x="2104" y="72"/>
                  <a:pt x="2016" y="48"/>
                </a:cubicBezTo>
                <a:cubicBezTo>
                  <a:pt x="1928" y="24"/>
                  <a:pt x="1816" y="56"/>
                  <a:pt x="1728" y="48"/>
                </a:cubicBezTo>
                <a:cubicBezTo>
                  <a:pt x="1640" y="40"/>
                  <a:pt x="1576" y="0"/>
                  <a:pt x="1488" y="0"/>
                </a:cubicBezTo>
                <a:cubicBezTo>
                  <a:pt x="1400" y="0"/>
                  <a:pt x="1288" y="24"/>
                  <a:pt x="1200" y="48"/>
                </a:cubicBezTo>
                <a:cubicBezTo>
                  <a:pt x="1112" y="72"/>
                  <a:pt x="1024" y="120"/>
                  <a:pt x="960" y="144"/>
                </a:cubicBezTo>
                <a:cubicBezTo>
                  <a:pt x="896" y="168"/>
                  <a:pt x="856" y="176"/>
                  <a:pt x="816" y="192"/>
                </a:cubicBezTo>
                <a:cubicBezTo>
                  <a:pt x="776" y="208"/>
                  <a:pt x="752" y="232"/>
                  <a:pt x="720" y="240"/>
                </a:cubicBezTo>
                <a:cubicBezTo>
                  <a:pt x="688" y="248"/>
                  <a:pt x="648" y="232"/>
                  <a:pt x="624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6346" name="Freeform 27"/>
          <p:cNvSpPr>
            <a:spLocks/>
          </p:cNvSpPr>
          <p:nvPr/>
        </p:nvSpPr>
        <p:spPr bwMode="auto">
          <a:xfrm>
            <a:off x="-7620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7" name="Line 30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8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9" name="Freeform 32"/>
          <p:cNvSpPr>
            <a:spLocks/>
          </p:cNvSpPr>
          <p:nvPr/>
        </p:nvSpPr>
        <p:spPr bwMode="auto">
          <a:xfrm>
            <a:off x="3124200" y="1828800"/>
            <a:ext cx="3200400" cy="2438400"/>
          </a:xfrm>
          <a:custGeom>
            <a:avLst/>
            <a:gdLst>
              <a:gd name="T0" fmla="*/ 0 w 2328"/>
              <a:gd name="T1" fmla="*/ 1041528 h 1592"/>
              <a:gd name="T2" fmla="*/ 65988 w 2328"/>
              <a:gd name="T3" fmla="*/ 1409126 h 1592"/>
              <a:gd name="T4" fmla="*/ 263951 w 2328"/>
              <a:gd name="T5" fmla="*/ 1703204 h 1592"/>
              <a:gd name="T6" fmla="*/ 659876 w 2328"/>
              <a:gd name="T7" fmla="*/ 2070802 h 1592"/>
              <a:gd name="T8" fmla="*/ 1187777 w 2328"/>
              <a:gd name="T9" fmla="*/ 2291361 h 1592"/>
              <a:gd name="T10" fmla="*/ 1847654 w 2328"/>
              <a:gd name="T11" fmla="*/ 2364880 h 1592"/>
              <a:gd name="T12" fmla="*/ 2573518 w 2328"/>
              <a:gd name="T13" fmla="*/ 2364880 h 1592"/>
              <a:gd name="T14" fmla="*/ 3101419 w 2328"/>
              <a:gd name="T15" fmla="*/ 1923763 h 1592"/>
              <a:gd name="T16" fmla="*/ 3167406 w 2328"/>
              <a:gd name="T17" fmla="*/ 1262086 h 1592"/>
              <a:gd name="T18" fmla="*/ 3101419 w 2328"/>
              <a:gd name="T19" fmla="*/ 820969 h 1592"/>
              <a:gd name="T20" fmla="*/ 2903456 w 2328"/>
              <a:gd name="T21" fmla="*/ 379851 h 1592"/>
              <a:gd name="T22" fmla="*/ 2507530 w 2328"/>
              <a:gd name="T23" fmla="*/ 159292 h 1592"/>
              <a:gd name="T24" fmla="*/ 2045616 w 2328"/>
              <a:gd name="T25" fmla="*/ 12253 h 1592"/>
              <a:gd name="T26" fmla="*/ 1649691 w 2328"/>
              <a:gd name="T27" fmla="*/ 85773 h 1592"/>
              <a:gd name="T28" fmla="*/ 1319753 w 2328"/>
              <a:gd name="T29" fmla="*/ 159292 h 1592"/>
              <a:gd name="T30" fmla="*/ 989814 w 2328"/>
              <a:gd name="T31" fmla="*/ 232812 h 15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28" h="1592">
                <a:moveTo>
                  <a:pt x="0" y="680"/>
                </a:moveTo>
                <a:cubicBezTo>
                  <a:pt x="8" y="764"/>
                  <a:pt x="16" y="848"/>
                  <a:pt x="48" y="920"/>
                </a:cubicBezTo>
                <a:cubicBezTo>
                  <a:pt x="80" y="992"/>
                  <a:pt x="120" y="1040"/>
                  <a:pt x="192" y="1112"/>
                </a:cubicBezTo>
                <a:cubicBezTo>
                  <a:pt x="264" y="1184"/>
                  <a:pt x="368" y="1288"/>
                  <a:pt x="480" y="1352"/>
                </a:cubicBezTo>
                <a:cubicBezTo>
                  <a:pt x="592" y="1416"/>
                  <a:pt x="720" y="1464"/>
                  <a:pt x="864" y="1496"/>
                </a:cubicBezTo>
                <a:cubicBezTo>
                  <a:pt x="1008" y="1528"/>
                  <a:pt x="1176" y="1536"/>
                  <a:pt x="1344" y="1544"/>
                </a:cubicBezTo>
                <a:cubicBezTo>
                  <a:pt x="1512" y="1552"/>
                  <a:pt x="1720" y="1592"/>
                  <a:pt x="1872" y="1544"/>
                </a:cubicBezTo>
                <a:cubicBezTo>
                  <a:pt x="2024" y="1496"/>
                  <a:pt x="2184" y="1376"/>
                  <a:pt x="2256" y="1256"/>
                </a:cubicBezTo>
                <a:cubicBezTo>
                  <a:pt x="2328" y="1136"/>
                  <a:pt x="2304" y="944"/>
                  <a:pt x="2304" y="824"/>
                </a:cubicBezTo>
                <a:cubicBezTo>
                  <a:pt x="2304" y="704"/>
                  <a:pt x="2288" y="632"/>
                  <a:pt x="2256" y="536"/>
                </a:cubicBezTo>
                <a:cubicBezTo>
                  <a:pt x="2224" y="440"/>
                  <a:pt x="2184" y="320"/>
                  <a:pt x="2112" y="248"/>
                </a:cubicBezTo>
                <a:cubicBezTo>
                  <a:pt x="2040" y="176"/>
                  <a:pt x="1928" y="144"/>
                  <a:pt x="1824" y="104"/>
                </a:cubicBezTo>
                <a:cubicBezTo>
                  <a:pt x="1720" y="64"/>
                  <a:pt x="1592" y="16"/>
                  <a:pt x="1488" y="8"/>
                </a:cubicBezTo>
                <a:cubicBezTo>
                  <a:pt x="1384" y="0"/>
                  <a:pt x="1288" y="40"/>
                  <a:pt x="1200" y="56"/>
                </a:cubicBezTo>
                <a:cubicBezTo>
                  <a:pt x="1112" y="72"/>
                  <a:pt x="1040" y="88"/>
                  <a:pt x="960" y="104"/>
                </a:cubicBezTo>
                <a:cubicBezTo>
                  <a:pt x="880" y="120"/>
                  <a:pt x="768" y="144"/>
                  <a:pt x="72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2600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52601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7370" name="Freeform 26"/>
          <p:cNvSpPr>
            <a:spLocks/>
          </p:cNvSpPr>
          <p:nvPr/>
        </p:nvSpPr>
        <p:spPr bwMode="auto">
          <a:xfrm>
            <a:off x="-7620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3" name="Freeform 30"/>
          <p:cNvSpPr>
            <a:spLocks/>
          </p:cNvSpPr>
          <p:nvPr/>
        </p:nvSpPr>
        <p:spPr bwMode="auto">
          <a:xfrm>
            <a:off x="3124200" y="1955800"/>
            <a:ext cx="2679700" cy="1866900"/>
          </a:xfrm>
          <a:custGeom>
            <a:avLst/>
            <a:gdLst>
              <a:gd name="T0" fmla="*/ 0 w 1688"/>
              <a:gd name="T1" fmla="*/ 863600 h 1176"/>
              <a:gd name="T2" fmla="*/ 304800 w 1688"/>
              <a:gd name="T3" fmla="*/ 1397000 h 1176"/>
              <a:gd name="T4" fmla="*/ 838200 w 1688"/>
              <a:gd name="T5" fmla="*/ 1778000 h 1176"/>
              <a:gd name="T6" fmla="*/ 1447800 w 1688"/>
              <a:gd name="T7" fmla="*/ 1854200 h 1176"/>
              <a:gd name="T8" fmla="*/ 2286000 w 1688"/>
              <a:gd name="T9" fmla="*/ 1701800 h 1176"/>
              <a:gd name="T10" fmla="*/ 2590800 w 1688"/>
              <a:gd name="T11" fmla="*/ 1244600 h 1176"/>
              <a:gd name="T12" fmla="*/ 2667000 w 1688"/>
              <a:gd name="T13" fmla="*/ 711200 h 1176"/>
              <a:gd name="T14" fmla="*/ 2514600 w 1688"/>
              <a:gd name="T15" fmla="*/ 330200 h 1176"/>
              <a:gd name="T16" fmla="*/ 2209800 w 1688"/>
              <a:gd name="T17" fmla="*/ 177800 h 1176"/>
              <a:gd name="T18" fmla="*/ 1828800 w 1688"/>
              <a:gd name="T19" fmla="*/ 25400 h 1176"/>
              <a:gd name="T20" fmla="*/ 1447800 w 1688"/>
              <a:gd name="T21" fmla="*/ 25400 h 1176"/>
              <a:gd name="T22" fmla="*/ 1219200 w 1688"/>
              <a:gd name="T23" fmla="*/ 101600 h 1176"/>
              <a:gd name="T24" fmla="*/ 1066800 w 1688"/>
              <a:gd name="T25" fmla="*/ 101600 h 1176"/>
              <a:gd name="T26" fmla="*/ 914400 w 1688"/>
              <a:gd name="T27" fmla="*/ 101600 h 11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88" h="1176">
                <a:moveTo>
                  <a:pt x="0" y="544"/>
                </a:moveTo>
                <a:cubicBezTo>
                  <a:pt x="52" y="664"/>
                  <a:pt x="104" y="784"/>
                  <a:pt x="192" y="880"/>
                </a:cubicBezTo>
                <a:cubicBezTo>
                  <a:pt x="280" y="976"/>
                  <a:pt x="408" y="1072"/>
                  <a:pt x="528" y="1120"/>
                </a:cubicBezTo>
                <a:cubicBezTo>
                  <a:pt x="648" y="1168"/>
                  <a:pt x="760" y="1176"/>
                  <a:pt x="912" y="1168"/>
                </a:cubicBezTo>
                <a:cubicBezTo>
                  <a:pt x="1064" y="1160"/>
                  <a:pt x="1320" y="1136"/>
                  <a:pt x="1440" y="1072"/>
                </a:cubicBezTo>
                <a:cubicBezTo>
                  <a:pt x="1560" y="1008"/>
                  <a:pt x="1592" y="888"/>
                  <a:pt x="1632" y="784"/>
                </a:cubicBezTo>
                <a:cubicBezTo>
                  <a:pt x="1672" y="680"/>
                  <a:pt x="1688" y="544"/>
                  <a:pt x="1680" y="448"/>
                </a:cubicBezTo>
                <a:cubicBezTo>
                  <a:pt x="1672" y="352"/>
                  <a:pt x="1632" y="264"/>
                  <a:pt x="1584" y="208"/>
                </a:cubicBezTo>
                <a:cubicBezTo>
                  <a:pt x="1536" y="152"/>
                  <a:pt x="1464" y="144"/>
                  <a:pt x="1392" y="112"/>
                </a:cubicBezTo>
                <a:cubicBezTo>
                  <a:pt x="1320" y="80"/>
                  <a:pt x="1232" y="32"/>
                  <a:pt x="1152" y="16"/>
                </a:cubicBezTo>
                <a:cubicBezTo>
                  <a:pt x="1072" y="0"/>
                  <a:pt x="976" y="8"/>
                  <a:pt x="912" y="16"/>
                </a:cubicBezTo>
                <a:cubicBezTo>
                  <a:pt x="848" y="24"/>
                  <a:pt x="808" y="56"/>
                  <a:pt x="768" y="64"/>
                </a:cubicBezTo>
                <a:cubicBezTo>
                  <a:pt x="728" y="72"/>
                  <a:pt x="704" y="64"/>
                  <a:pt x="672" y="64"/>
                </a:cubicBezTo>
                <a:cubicBezTo>
                  <a:pt x="640" y="64"/>
                  <a:pt x="608" y="64"/>
                  <a:pt x="57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8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8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8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8394" name="Freeform 26"/>
          <p:cNvSpPr>
            <a:spLocks/>
          </p:cNvSpPr>
          <p:nvPr/>
        </p:nvSpPr>
        <p:spPr bwMode="auto">
          <a:xfrm>
            <a:off x="-7620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7" name="Freeform 30"/>
          <p:cNvSpPr>
            <a:spLocks/>
          </p:cNvSpPr>
          <p:nvPr/>
        </p:nvSpPr>
        <p:spPr bwMode="auto">
          <a:xfrm>
            <a:off x="3124200" y="2044700"/>
            <a:ext cx="1625600" cy="1409700"/>
          </a:xfrm>
          <a:custGeom>
            <a:avLst/>
            <a:gdLst>
              <a:gd name="T0" fmla="*/ 0 w 1024"/>
              <a:gd name="T1" fmla="*/ 774700 h 888"/>
              <a:gd name="T2" fmla="*/ 152400 w 1024"/>
              <a:gd name="T3" fmla="*/ 1308100 h 888"/>
              <a:gd name="T4" fmla="*/ 457200 w 1024"/>
              <a:gd name="T5" fmla="*/ 1384300 h 888"/>
              <a:gd name="T6" fmla="*/ 838200 w 1024"/>
              <a:gd name="T7" fmla="*/ 1384300 h 888"/>
              <a:gd name="T8" fmla="*/ 1371600 w 1024"/>
              <a:gd name="T9" fmla="*/ 1308100 h 888"/>
              <a:gd name="T10" fmla="*/ 1524000 w 1024"/>
              <a:gd name="T11" fmla="*/ 927100 h 888"/>
              <a:gd name="T12" fmla="*/ 1600200 w 1024"/>
              <a:gd name="T13" fmla="*/ 393700 h 888"/>
              <a:gd name="T14" fmla="*/ 1371600 w 1024"/>
              <a:gd name="T15" fmla="*/ 88900 h 888"/>
              <a:gd name="T16" fmla="*/ 1143000 w 1024"/>
              <a:gd name="T17" fmla="*/ 12700 h 888"/>
              <a:gd name="T18" fmla="*/ 914400 w 1024"/>
              <a:gd name="T19" fmla="*/ 12700 h 8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24" h="888">
                <a:moveTo>
                  <a:pt x="0" y="488"/>
                </a:moveTo>
                <a:cubicBezTo>
                  <a:pt x="24" y="624"/>
                  <a:pt x="48" y="760"/>
                  <a:pt x="96" y="824"/>
                </a:cubicBezTo>
                <a:cubicBezTo>
                  <a:pt x="144" y="888"/>
                  <a:pt x="216" y="864"/>
                  <a:pt x="288" y="872"/>
                </a:cubicBezTo>
                <a:cubicBezTo>
                  <a:pt x="360" y="880"/>
                  <a:pt x="432" y="880"/>
                  <a:pt x="528" y="872"/>
                </a:cubicBezTo>
                <a:cubicBezTo>
                  <a:pt x="624" y="864"/>
                  <a:pt x="792" y="872"/>
                  <a:pt x="864" y="824"/>
                </a:cubicBezTo>
                <a:cubicBezTo>
                  <a:pt x="936" y="776"/>
                  <a:pt x="936" y="680"/>
                  <a:pt x="960" y="584"/>
                </a:cubicBezTo>
                <a:cubicBezTo>
                  <a:pt x="984" y="488"/>
                  <a:pt x="1024" y="336"/>
                  <a:pt x="1008" y="248"/>
                </a:cubicBezTo>
                <a:cubicBezTo>
                  <a:pt x="992" y="160"/>
                  <a:pt x="912" y="96"/>
                  <a:pt x="864" y="56"/>
                </a:cubicBezTo>
                <a:cubicBezTo>
                  <a:pt x="816" y="16"/>
                  <a:pt x="768" y="16"/>
                  <a:pt x="720" y="8"/>
                </a:cubicBezTo>
                <a:cubicBezTo>
                  <a:pt x="672" y="0"/>
                  <a:pt x="624" y="4"/>
                  <a:pt x="57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0614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9" name="Freeform 27"/>
          <p:cNvSpPr>
            <a:spLocks/>
          </p:cNvSpPr>
          <p:nvPr/>
        </p:nvSpPr>
        <p:spPr bwMode="auto">
          <a:xfrm>
            <a:off x="-152400" y="1663700"/>
            <a:ext cx="3276600" cy="393700"/>
          </a:xfrm>
          <a:custGeom>
            <a:avLst/>
            <a:gdLst>
              <a:gd name="T0" fmla="*/ 3276600 w 2640"/>
              <a:gd name="T1" fmla="*/ 393700 h 248"/>
              <a:gd name="T2" fmla="*/ 3097876 w 2640"/>
              <a:gd name="T3" fmla="*/ 317500 h 248"/>
              <a:gd name="T4" fmla="*/ 2919153 w 2640"/>
              <a:gd name="T5" fmla="*/ 317500 h 248"/>
              <a:gd name="T6" fmla="*/ 2621280 w 2640"/>
              <a:gd name="T7" fmla="*/ 241300 h 248"/>
              <a:gd name="T8" fmla="*/ 2204258 w 2640"/>
              <a:gd name="T9" fmla="*/ 241300 h 248"/>
              <a:gd name="T10" fmla="*/ 1846811 w 2640"/>
              <a:gd name="T11" fmla="*/ 241300 h 248"/>
              <a:gd name="T12" fmla="*/ 1489364 w 2640"/>
              <a:gd name="T13" fmla="*/ 165100 h 248"/>
              <a:gd name="T14" fmla="*/ 1251065 w 2640"/>
              <a:gd name="T15" fmla="*/ 88900 h 248"/>
              <a:gd name="T16" fmla="*/ 774469 w 2640"/>
              <a:gd name="T17" fmla="*/ 88900 h 248"/>
              <a:gd name="T18" fmla="*/ 417022 w 2640"/>
              <a:gd name="T19" fmla="*/ 88900 h 248"/>
              <a:gd name="T20" fmla="*/ 238298 w 2640"/>
              <a:gd name="T21" fmla="*/ 12700 h 248"/>
              <a:gd name="T22" fmla="*/ 0 w 2640"/>
              <a:gd name="T23" fmla="*/ 12700 h 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40" h="248">
                <a:moveTo>
                  <a:pt x="2640" y="248"/>
                </a:moveTo>
                <a:cubicBezTo>
                  <a:pt x="2592" y="228"/>
                  <a:pt x="2544" y="208"/>
                  <a:pt x="2496" y="200"/>
                </a:cubicBezTo>
                <a:cubicBezTo>
                  <a:pt x="2448" y="192"/>
                  <a:pt x="2416" y="208"/>
                  <a:pt x="2352" y="200"/>
                </a:cubicBezTo>
                <a:cubicBezTo>
                  <a:pt x="2288" y="192"/>
                  <a:pt x="2208" y="160"/>
                  <a:pt x="2112" y="152"/>
                </a:cubicBezTo>
                <a:cubicBezTo>
                  <a:pt x="2016" y="144"/>
                  <a:pt x="1880" y="152"/>
                  <a:pt x="1776" y="152"/>
                </a:cubicBezTo>
                <a:cubicBezTo>
                  <a:pt x="1672" y="152"/>
                  <a:pt x="1584" y="160"/>
                  <a:pt x="1488" y="152"/>
                </a:cubicBezTo>
                <a:cubicBezTo>
                  <a:pt x="1392" y="144"/>
                  <a:pt x="1280" y="120"/>
                  <a:pt x="1200" y="104"/>
                </a:cubicBezTo>
                <a:cubicBezTo>
                  <a:pt x="1120" y="88"/>
                  <a:pt x="1104" y="64"/>
                  <a:pt x="1008" y="56"/>
                </a:cubicBezTo>
                <a:cubicBezTo>
                  <a:pt x="912" y="48"/>
                  <a:pt x="736" y="56"/>
                  <a:pt x="624" y="56"/>
                </a:cubicBezTo>
                <a:cubicBezTo>
                  <a:pt x="512" y="56"/>
                  <a:pt x="408" y="64"/>
                  <a:pt x="336" y="56"/>
                </a:cubicBezTo>
                <a:cubicBezTo>
                  <a:pt x="264" y="48"/>
                  <a:pt x="248" y="16"/>
                  <a:pt x="192" y="8"/>
                </a:cubicBezTo>
                <a:cubicBezTo>
                  <a:pt x="136" y="0"/>
                  <a:pt x="68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0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1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0431" name="Group 15"/>
          <p:cNvGrpSpPr>
            <a:grpSpLocks/>
          </p:cNvGrpSpPr>
          <p:nvPr/>
        </p:nvGrpSpPr>
        <p:grpSpPr bwMode="auto">
          <a:xfrm rot="7947328">
            <a:off x="-1893094" y="1054894"/>
            <a:ext cx="3359150" cy="182562"/>
            <a:chOff x="1726" y="1244"/>
            <a:chExt cx="2116" cy="115"/>
          </a:xfrm>
        </p:grpSpPr>
        <p:sp>
          <p:nvSpPr>
            <p:cNvPr id="6044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044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043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0443" name="Freeform 29"/>
          <p:cNvSpPr>
            <a:spLocks/>
          </p:cNvSpPr>
          <p:nvPr/>
        </p:nvSpPr>
        <p:spPr bwMode="auto">
          <a:xfrm>
            <a:off x="-1066800" y="1752600"/>
            <a:ext cx="4191000" cy="304800"/>
          </a:xfrm>
          <a:custGeom>
            <a:avLst/>
            <a:gdLst>
              <a:gd name="T0" fmla="*/ 4191000 w 2640"/>
              <a:gd name="T1" fmla="*/ 304800 h 192"/>
              <a:gd name="T2" fmla="*/ 3429000 w 2640"/>
              <a:gd name="T3" fmla="*/ 228600 h 192"/>
              <a:gd name="T4" fmla="*/ 2819400 w 2640"/>
              <a:gd name="T5" fmla="*/ 152400 h 192"/>
              <a:gd name="T6" fmla="*/ 2438400 w 2640"/>
              <a:gd name="T7" fmla="*/ 152400 h 192"/>
              <a:gd name="T8" fmla="*/ 1905000 w 2640"/>
              <a:gd name="T9" fmla="*/ 152400 h 192"/>
              <a:gd name="T10" fmla="*/ 1524000 w 2640"/>
              <a:gd name="T11" fmla="*/ 152400 h 192"/>
              <a:gd name="T12" fmla="*/ 914400 w 2640"/>
              <a:gd name="T13" fmla="*/ 152400 h 192"/>
              <a:gd name="T14" fmla="*/ 457200 w 2640"/>
              <a:gd name="T15" fmla="*/ 152400 h 192"/>
              <a:gd name="T16" fmla="*/ 304800 w 2640"/>
              <a:gd name="T17" fmla="*/ 152400 h 192"/>
              <a:gd name="T18" fmla="*/ 76200 w 2640"/>
              <a:gd name="T19" fmla="*/ 152400 h 192"/>
              <a:gd name="T20" fmla="*/ 0 w 2640"/>
              <a:gd name="T21" fmla="*/ 0 h 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40" h="192">
                <a:moveTo>
                  <a:pt x="2640" y="192"/>
                </a:moveTo>
                <a:cubicBezTo>
                  <a:pt x="2472" y="176"/>
                  <a:pt x="2304" y="160"/>
                  <a:pt x="2160" y="144"/>
                </a:cubicBezTo>
                <a:cubicBezTo>
                  <a:pt x="2016" y="128"/>
                  <a:pt x="1880" y="104"/>
                  <a:pt x="1776" y="96"/>
                </a:cubicBezTo>
                <a:cubicBezTo>
                  <a:pt x="1672" y="88"/>
                  <a:pt x="1632" y="96"/>
                  <a:pt x="1536" y="96"/>
                </a:cubicBezTo>
                <a:cubicBezTo>
                  <a:pt x="1440" y="96"/>
                  <a:pt x="1296" y="96"/>
                  <a:pt x="1200" y="96"/>
                </a:cubicBezTo>
                <a:cubicBezTo>
                  <a:pt x="1104" y="96"/>
                  <a:pt x="1064" y="96"/>
                  <a:pt x="960" y="96"/>
                </a:cubicBezTo>
                <a:cubicBezTo>
                  <a:pt x="856" y="96"/>
                  <a:pt x="688" y="96"/>
                  <a:pt x="576" y="96"/>
                </a:cubicBezTo>
                <a:cubicBezTo>
                  <a:pt x="464" y="96"/>
                  <a:pt x="352" y="96"/>
                  <a:pt x="288" y="96"/>
                </a:cubicBezTo>
                <a:cubicBezTo>
                  <a:pt x="224" y="96"/>
                  <a:pt x="232" y="96"/>
                  <a:pt x="192" y="96"/>
                </a:cubicBezTo>
                <a:cubicBezTo>
                  <a:pt x="152" y="96"/>
                  <a:pt x="80" y="112"/>
                  <a:pt x="48" y="96"/>
                </a:cubicBezTo>
                <a:cubicBezTo>
                  <a:pt x="16" y="80"/>
                  <a:pt x="8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5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6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1455" name="Group 15"/>
          <p:cNvGrpSpPr>
            <a:grpSpLocks/>
          </p:cNvGrpSpPr>
          <p:nvPr/>
        </p:nvGrpSpPr>
        <p:grpSpPr bwMode="auto">
          <a:xfrm rot="8995815">
            <a:off x="-228600" y="228600"/>
            <a:ext cx="3359150" cy="182563"/>
            <a:chOff x="1726" y="1244"/>
            <a:chExt cx="2116" cy="115"/>
          </a:xfrm>
        </p:grpSpPr>
        <p:sp>
          <p:nvSpPr>
            <p:cNvPr id="6147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47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145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1368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368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368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369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369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1467" name="Freeform 29"/>
          <p:cNvSpPr>
            <a:spLocks/>
          </p:cNvSpPr>
          <p:nvPr/>
        </p:nvSpPr>
        <p:spPr bwMode="auto">
          <a:xfrm>
            <a:off x="-482600" y="965200"/>
            <a:ext cx="3606800" cy="1117600"/>
          </a:xfrm>
          <a:custGeom>
            <a:avLst/>
            <a:gdLst>
              <a:gd name="T0" fmla="*/ 3606800 w 2848"/>
              <a:gd name="T1" fmla="*/ 1092200 h 704"/>
              <a:gd name="T2" fmla="*/ 3424434 w 2848"/>
              <a:gd name="T3" fmla="*/ 1016000 h 704"/>
              <a:gd name="T4" fmla="*/ 3302856 w 2848"/>
              <a:gd name="T5" fmla="*/ 939800 h 704"/>
              <a:gd name="T6" fmla="*/ 3059701 w 2848"/>
              <a:gd name="T7" fmla="*/ 939800 h 704"/>
              <a:gd name="T8" fmla="*/ 2816546 w 2848"/>
              <a:gd name="T9" fmla="*/ 939800 h 704"/>
              <a:gd name="T10" fmla="*/ 2512602 w 2848"/>
              <a:gd name="T11" fmla="*/ 939800 h 704"/>
              <a:gd name="T12" fmla="*/ 2269447 w 2848"/>
              <a:gd name="T13" fmla="*/ 939800 h 704"/>
              <a:gd name="T14" fmla="*/ 1904715 w 2848"/>
              <a:gd name="T15" fmla="*/ 1092200 h 704"/>
              <a:gd name="T16" fmla="*/ 1722348 w 2848"/>
              <a:gd name="T17" fmla="*/ 1092200 h 704"/>
              <a:gd name="T18" fmla="*/ 1600771 w 2848"/>
              <a:gd name="T19" fmla="*/ 1092200 h 704"/>
              <a:gd name="T20" fmla="*/ 1236038 w 2848"/>
              <a:gd name="T21" fmla="*/ 1092200 h 704"/>
              <a:gd name="T22" fmla="*/ 932094 w 2848"/>
              <a:gd name="T23" fmla="*/ 1092200 h 704"/>
              <a:gd name="T24" fmla="*/ 628151 w 2848"/>
              <a:gd name="T25" fmla="*/ 1092200 h 704"/>
              <a:gd name="T26" fmla="*/ 324207 w 2848"/>
              <a:gd name="T27" fmla="*/ 1016000 h 704"/>
              <a:gd name="T28" fmla="*/ 141840 w 2848"/>
              <a:gd name="T29" fmla="*/ 939800 h 704"/>
              <a:gd name="T30" fmla="*/ 20263 w 2848"/>
              <a:gd name="T31" fmla="*/ 863600 h 704"/>
              <a:gd name="T32" fmla="*/ 20263 w 2848"/>
              <a:gd name="T33" fmla="*/ 711200 h 704"/>
              <a:gd name="T34" fmla="*/ 20263 w 2848"/>
              <a:gd name="T35" fmla="*/ 482600 h 704"/>
              <a:gd name="T36" fmla="*/ 81052 w 2848"/>
              <a:gd name="T37" fmla="*/ 177800 h 704"/>
              <a:gd name="T38" fmla="*/ 202629 w 2848"/>
              <a:gd name="T39" fmla="*/ 25400 h 704"/>
              <a:gd name="T40" fmla="*/ 384996 w 2848"/>
              <a:gd name="T41" fmla="*/ 25400 h 704"/>
              <a:gd name="T42" fmla="*/ 445784 w 2848"/>
              <a:gd name="T43" fmla="*/ 177800 h 704"/>
              <a:gd name="T44" fmla="*/ 324207 w 2848"/>
              <a:gd name="T45" fmla="*/ 330200 h 7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848" h="704">
                <a:moveTo>
                  <a:pt x="2848" y="688"/>
                </a:moveTo>
                <a:cubicBezTo>
                  <a:pt x="2796" y="672"/>
                  <a:pt x="2744" y="656"/>
                  <a:pt x="2704" y="640"/>
                </a:cubicBezTo>
                <a:cubicBezTo>
                  <a:pt x="2664" y="624"/>
                  <a:pt x="2656" y="600"/>
                  <a:pt x="2608" y="592"/>
                </a:cubicBezTo>
                <a:cubicBezTo>
                  <a:pt x="2560" y="584"/>
                  <a:pt x="2480" y="592"/>
                  <a:pt x="2416" y="592"/>
                </a:cubicBezTo>
                <a:cubicBezTo>
                  <a:pt x="2352" y="592"/>
                  <a:pt x="2296" y="592"/>
                  <a:pt x="2224" y="592"/>
                </a:cubicBezTo>
                <a:cubicBezTo>
                  <a:pt x="2152" y="592"/>
                  <a:pt x="2056" y="592"/>
                  <a:pt x="1984" y="592"/>
                </a:cubicBezTo>
                <a:cubicBezTo>
                  <a:pt x="1912" y="592"/>
                  <a:pt x="1872" y="576"/>
                  <a:pt x="1792" y="592"/>
                </a:cubicBezTo>
                <a:cubicBezTo>
                  <a:pt x="1712" y="608"/>
                  <a:pt x="1576" y="672"/>
                  <a:pt x="1504" y="688"/>
                </a:cubicBezTo>
                <a:cubicBezTo>
                  <a:pt x="1432" y="704"/>
                  <a:pt x="1400" y="688"/>
                  <a:pt x="1360" y="688"/>
                </a:cubicBezTo>
                <a:cubicBezTo>
                  <a:pt x="1320" y="688"/>
                  <a:pt x="1328" y="688"/>
                  <a:pt x="1264" y="688"/>
                </a:cubicBezTo>
                <a:cubicBezTo>
                  <a:pt x="1200" y="688"/>
                  <a:pt x="1064" y="688"/>
                  <a:pt x="976" y="688"/>
                </a:cubicBezTo>
                <a:cubicBezTo>
                  <a:pt x="888" y="688"/>
                  <a:pt x="816" y="688"/>
                  <a:pt x="736" y="688"/>
                </a:cubicBezTo>
                <a:cubicBezTo>
                  <a:pt x="656" y="688"/>
                  <a:pt x="576" y="696"/>
                  <a:pt x="496" y="688"/>
                </a:cubicBezTo>
                <a:cubicBezTo>
                  <a:pt x="416" y="680"/>
                  <a:pt x="320" y="656"/>
                  <a:pt x="256" y="640"/>
                </a:cubicBezTo>
                <a:cubicBezTo>
                  <a:pt x="192" y="624"/>
                  <a:pt x="152" y="608"/>
                  <a:pt x="112" y="592"/>
                </a:cubicBezTo>
                <a:cubicBezTo>
                  <a:pt x="72" y="576"/>
                  <a:pt x="32" y="568"/>
                  <a:pt x="16" y="544"/>
                </a:cubicBezTo>
                <a:cubicBezTo>
                  <a:pt x="0" y="520"/>
                  <a:pt x="16" y="488"/>
                  <a:pt x="16" y="448"/>
                </a:cubicBezTo>
                <a:cubicBezTo>
                  <a:pt x="16" y="408"/>
                  <a:pt x="8" y="360"/>
                  <a:pt x="16" y="304"/>
                </a:cubicBezTo>
                <a:cubicBezTo>
                  <a:pt x="24" y="248"/>
                  <a:pt x="40" y="160"/>
                  <a:pt x="64" y="112"/>
                </a:cubicBezTo>
                <a:cubicBezTo>
                  <a:pt x="88" y="64"/>
                  <a:pt x="120" y="32"/>
                  <a:pt x="160" y="16"/>
                </a:cubicBezTo>
                <a:cubicBezTo>
                  <a:pt x="200" y="0"/>
                  <a:pt x="272" y="0"/>
                  <a:pt x="304" y="16"/>
                </a:cubicBezTo>
                <a:cubicBezTo>
                  <a:pt x="336" y="32"/>
                  <a:pt x="360" y="80"/>
                  <a:pt x="352" y="112"/>
                </a:cubicBezTo>
                <a:cubicBezTo>
                  <a:pt x="344" y="144"/>
                  <a:pt x="280" y="192"/>
                  <a:pt x="256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9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2479" name="Group 15"/>
          <p:cNvGrpSpPr>
            <a:grpSpLocks/>
          </p:cNvGrpSpPr>
          <p:nvPr/>
        </p:nvGrpSpPr>
        <p:grpSpPr bwMode="auto">
          <a:xfrm rot="10800000">
            <a:off x="2203450" y="0"/>
            <a:ext cx="3359150" cy="182563"/>
            <a:chOff x="1726" y="1244"/>
            <a:chExt cx="2116" cy="115"/>
          </a:xfrm>
        </p:grpSpPr>
        <p:sp>
          <p:nvSpPr>
            <p:cNvPr id="62495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2496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248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2491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2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3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4" name="Freeform 33"/>
          <p:cNvSpPr>
            <a:spLocks/>
          </p:cNvSpPr>
          <p:nvPr/>
        </p:nvSpPr>
        <p:spPr bwMode="auto">
          <a:xfrm>
            <a:off x="-190500" y="-88900"/>
            <a:ext cx="3314700" cy="2159000"/>
          </a:xfrm>
          <a:custGeom>
            <a:avLst/>
            <a:gdLst>
              <a:gd name="T0" fmla="*/ 3314700 w 2088"/>
              <a:gd name="T1" fmla="*/ 2146300 h 1360"/>
              <a:gd name="T2" fmla="*/ 3009900 w 2088"/>
              <a:gd name="T3" fmla="*/ 2146300 h 1360"/>
              <a:gd name="T4" fmla="*/ 2628900 w 2088"/>
              <a:gd name="T5" fmla="*/ 2146300 h 1360"/>
              <a:gd name="T6" fmla="*/ 2247900 w 2088"/>
              <a:gd name="T7" fmla="*/ 2146300 h 1360"/>
              <a:gd name="T8" fmla="*/ 1866900 w 2088"/>
              <a:gd name="T9" fmla="*/ 2146300 h 1360"/>
              <a:gd name="T10" fmla="*/ 1333500 w 2088"/>
              <a:gd name="T11" fmla="*/ 2070100 h 1360"/>
              <a:gd name="T12" fmla="*/ 647700 w 2088"/>
              <a:gd name="T13" fmla="*/ 1765300 h 1360"/>
              <a:gd name="T14" fmla="*/ 190500 w 2088"/>
              <a:gd name="T15" fmla="*/ 1612900 h 1360"/>
              <a:gd name="T16" fmla="*/ 38100 w 2088"/>
              <a:gd name="T17" fmla="*/ 1155700 h 1360"/>
              <a:gd name="T18" fmla="*/ 38100 w 2088"/>
              <a:gd name="T19" fmla="*/ 774700 h 1360"/>
              <a:gd name="T20" fmla="*/ 266700 w 2088"/>
              <a:gd name="T21" fmla="*/ 393700 h 1360"/>
              <a:gd name="T22" fmla="*/ 800100 w 2088"/>
              <a:gd name="T23" fmla="*/ 88900 h 1360"/>
              <a:gd name="T24" fmla="*/ 1257300 w 2088"/>
              <a:gd name="T25" fmla="*/ 12700 h 1360"/>
              <a:gd name="T26" fmla="*/ 1638300 w 2088"/>
              <a:gd name="T27" fmla="*/ 12700 h 1360"/>
              <a:gd name="T28" fmla="*/ 2019300 w 2088"/>
              <a:gd name="T29" fmla="*/ 12700 h 1360"/>
              <a:gd name="T30" fmla="*/ 2247900 w 2088"/>
              <a:gd name="T31" fmla="*/ 12700 h 1360"/>
              <a:gd name="T32" fmla="*/ 2476500 w 2088"/>
              <a:gd name="T33" fmla="*/ 88900 h 1360"/>
              <a:gd name="T34" fmla="*/ 2171700 w 2088"/>
              <a:gd name="T35" fmla="*/ 241300 h 1360"/>
              <a:gd name="T36" fmla="*/ 1943100 w 2088"/>
              <a:gd name="T37" fmla="*/ 241300 h 1360"/>
              <a:gd name="T38" fmla="*/ 1790700 w 2088"/>
              <a:gd name="T39" fmla="*/ 241300 h 136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088" h="1360">
                <a:moveTo>
                  <a:pt x="2088" y="1352"/>
                </a:moveTo>
                <a:cubicBezTo>
                  <a:pt x="2028" y="1352"/>
                  <a:pt x="1968" y="1352"/>
                  <a:pt x="1896" y="1352"/>
                </a:cubicBezTo>
                <a:cubicBezTo>
                  <a:pt x="1824" y="1352"/>
                  <a:pt x="1736" y="1352"/>
                  <a:pt x="1656" y="1352"/>
                </a:cubicBezTo>
                <a:cubicBezTo>
                  <a:pt x="1576" y="1352"/>
                  <a:pt x="1496" y="1352"/>
                  <a:pt x="1416" y="1352"/>
                </a:cubicBezTo>
                <a:cubicBezTo>
                  <a:pt x="1336" y="1352"/>
                  <a:pt x="1272" y="1360"/>
                  <a:pt x="1176" y="1352"/>
                </a:cubicBezTo>
                <a:cubicBezTo>
                  <a:pt x="1080" y="1344"/>
                  <a:pt x="968" y="1344"/>
                  <a:pt x="840" y="1304"/>
                </a:cubicBezTo>
                <a:cubicBezTo>
                  <a:pt x="712" y="1264"/>
                  <a:pt x="528" y="1160"/>
                  <a:pt x="408" y="1112"/>
                </a:cubicBezTo>
                <a:cubicBezTo>
                  <a:pt x="288" y="1064"/>
                  <a:pt x="184" y="1080"/>
                  <a:pt x="120" y="1016"/>
                </a:cubicBezTo>
                <a:cubicBezTo>
                  <a:pt x="56" y="952"/>
                  <a:pt x="40" y="816"/>
                  <a:pt x="24" y="728"/>
                </a:cubicBezTo>
                <a:cubicBezTo>
                  <a:pt x="8" y="640"/>
                  <a:pt x="0" y="568"/>
                  <a:pt x="24" y="488"/>
                </a:cubicBezTo>
                <a:cubicBezTo>
                  <a:pt x="48" y="408"/>
                  <a:pt x="88" y="320"/>
                  <a:pt x="168" y="248"/>
                </a:cubicBezTo>
                <a:cubicBezTo>
                  <a:pt x="248" y="176"/>
                  <a:pt x="400" y="96"/>
                  <a:pt x="504" y="56"/>
                </a:cubicBezTo>
                <a:cubicBezTo>
                  <a:pt x="608" y="16"/>
                  <a:pt x="704" y="16"/>
                  <a:pt x="792" y="8"/>
                </a:cubicBezTo>
                <a:cubicBezTo>
                  <a:pt x="880" y="0"/>
                  <a:pt x="952" y="8"/>
                  <a:pt x="1032" y="8"/>
                </a:cubicBezTo>
                <a:cubicBezTo>
                  <a:pt x="1112" y="8"/>
                  <a:pt x="1208" y="8"/>
                  <a:pt x="1272" y="8"/>
                </a:cubicBezTo>
                <a:cubicBezTo>
                  <a:pt x="1336" y="8"/>
                  <a:pt x="1368" y="0"/>
                  <a:pt x="1416" y="8"/>
                </a:cubicBezTo>
                <a:cubicBezTo>
                  <a:pt x="1464" y="16"/>
                  <a:pt x="1568" y="32"/>
                  <a:pt x="1560" y="56"/>
                </a:cubicBezTo>
                <a:cubicBezTo>
                  <a:pt x="1552" y="80"/>
                  <a:pt x="1424" y="136"/>
                  <a:pt x="1368" y="152"/>
                </a:cubicBezTo>
                <a:cubicBezTo>
                  <a:pt x="1312" y="168"/>
                  <a:pt x="1264" y="152"/>
                  <a:pt x="1224" y="152"/>
                </a:cubicBezTo>
                <a:cubicBezTo>
                  <a:pt x="1184" y="152"/>
                  <a:pt x="1156" y="152"/>
                  <a:pt x="1128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Oval 7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7" name="Oval 9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8" name="Oval 10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9" name="Oval 11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0" name="Oval 12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1" name="Line 13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Oval 14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3" name="Oval 15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4" name="Oval 16"/>
          <p:cNvSpPr>
            <a:spLocks noChangeArrowheads="1"/>
          </p:cNvSpPr>
          <p:nvPr/>
        </p:nvSpPr>
        <p:spPr bwMode="auto">
          <a:xfrm>
            <a:off x="4959350" y="2784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5" name="Oval 17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6" name="Oval 18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207" name="Group 19"/>
          <p:cNvGrpSpPr>
            <a:grpSpLocks/>
          </p:cNvGrpSpPr>
          <p:nvPr/>
        </p:nvGrpSpPr>
        <p:grpSpPr bwMode="auto">
          <a:xfrm rot="-5681155">
            <a:off x="3438525" y="2754313"/>
            <a:ext cx="2822575" cy="971550"/>
            <a:chOff x="2495" y="2329"/>
            <a:chExt cx="1778" cy="612"/>
          </a:xfrm>
        </p:grpSpPr>
        <p:sp>
          <p:nvSpPr>
            <p:cNvPr id="8221" name="AutoShape 20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208" name="Rectangle 22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09" name="Freeform 23"/>
          <p:cNvSpPr>
            <a:spLocks/>
          </p:cNvSpPr>
          <p:nvPr/>
        </p:nvSpPr>
        <p:spPr bwMode="auto">
          <a:xfrm>
            <a:off x="4851400" y="4800600"/>
            <a:ext cx="2235200" cy="2590800"/>
          </a:xfrm>
          <a:custGeom>
            <a:avLst/>
            <a:gdLst>
              <a:gd name="T0" fmla="*/ 120011 w 1192"/>
              <a:gd name="T1" fmla="*/ 0 h 1104"/>
              <a:gd name="T2" fmla="*/ 300027 w 1192"/>
              <a:gd name="T3" fmla="*/ 675861 h 1104"/>
              <a:gd name="T4" fmla="*/ 1920172 w 1192"/>
              <a:gd name="T5" fmla="*/ 1239078 h 1104"/>
              <a:gd name="T6" fmla="*/ 2190196 w 1192"/>
              <a:gd name="T7" fmla="*/ 2252870 h 1104"/>
              <a:gd name="T8" fmla="*/ 1920172 w 1192"/>
              <a:gd name="T9" fmla="*/ 2590800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2" h="1104">
                <a:moveTo>
                  <a:pt x="64" y="0"/>
                </a:moveTo>
                <a:cubicBezTo>
                  <a:pt x="32" y="100"/>
                  <a:pt x="0" y="200"/>
                  <a:pt x="160" y="288"/>
                </a:cubicBezTo>
                <a:cubicBezTo>
                  <a:pt x="320" y="376"/>
                  <a:pt x="856" y="416"/>
                  <a:pt x="1024" y="528"/>
                </a:cubicBezTo>
                <a:cubicBezTo>
                  <a:pt x="1192" y="640"/>
                  <a:pt x="1168" y="864"/>
                  <a:pt x="1168" y="960"/>
                </a:cubicBezTo>
                <a:cubicBezTo>
                  <a:pt x="1168" y="1056"/>
                  <a:pt x="1096" y="1080"/>
                  <a:pt x="1024" y="1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220" name="Text Box 36"/>
          <p:cNvSpPr txBox="1">
            <a:spLocks noChangeArrowheads="1"/>
          </p:cNvSpPr>
          <p:nvPr/>
        </p:nvSpPr>
        <p:spPr bwMode="auto">
          <a:xfrm>
            <a:off x="1066800" y="-76200"/>
            <a:ext cx="6096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6600">
                <a:latin typeface="Arial" charset="0"/>
              </a:rPr>
              <a:t>Bắt đầu thêu</a:t>
            </a:r>
            <a:r>
              <a:rPr lang="vi-VN" sz="4400">
                <a:latin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3503" name="Group 15"/>
          <p:cNvGrpSpPr>
            <a:grpSpLocks/>
          </p:cNvGrpSpPr>
          <p:nvPr/>
        </p:nvGrpSpPr>
        <p:grpSpPr bwMode="auto">
          <a:xfrm rot="-9635095">
            <a:off x="4495800" y="685800"/>
            <a:ext cx="3359150" cy="182563"/>
            <a:chOff x="1726" y="1244"/>
            <a:chExt cx="2116" cy="115"/>
          </a:xfrm>
        </p:grpSpPr>
        <p:sp>
          <p:nvSpPr>
            <p:cNvPr id="6351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352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350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3515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6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7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8" name="Freeform 33"/>
          <p:cNvSpPr>
            <a:spLocks/>
          </p:cNvSpPr>
          <p:nvPr/>
        </p:nvSpPr>
        <p:spPr bwMode="auto">
          <a:xfrm>
            <a:off x="1930400" y="-482600"/>
            <a:ext cx="2895600" cy="2654300"/>
          </a:xfrm>
          <a:custGeom>
            <a:avLst/>
            <a:gdLst>
              <a:gd name="T0" fmla="*/ 1193800 w 1824"/>
              <a:gd name="T1" fmla="*/ 2540000 h 1672"/>
              <a:gd name="T2" fmla="*/ 812800 w 1824"/>
              <a:gd name="T3" fmla="*/ 2616200 h 1672"/>
              <a:gd name="T4" fmla="*/ 508000 w 1824"/>
              <a:gd name="T5" fmla="*/ 2616200 h 1672"/>
              <a:gd name="T6" fmla="*/ 279400 w 1824"/>
              <a:gd name="T7" fmla="*/ 2387600 h 1672"/>
              <a:gd name="T8" fmla="*/ 50800 w 1824"/>
              <a:gd name="T9" fmla="*/ 1701800 h 1672"/>
              <a:gd name="T10" fmla="*/ 50800 w 1824"/>
              <a:gd name="T11" fmla="*/ 1168400 h 1672"/>
              <a:gd name="T12" fmla="*/ 355600 w 1824"/>
              <a:gd name="T13" fmla="*/ 635000 h 1672"/>
              <a:gd name="T14" fmla="*/ 660400 w 1824"/>
              <a:gd name="T15" fmla="*/ 330200 h 1672"/>
              <a:gd name="T16" fmla="*/ 1117600 w 1824"/>
              <a:gd name="T17" fmla="*/ 177800 h 1672"/>
              <a:gd name="T18" fmla="*/ 1574800 w 1824"/>
              <a:gd name="T19" fmla="*/ 25400 h 1672"/>
              <a:gd name="T20" fmla="*/ 2260600 w 1824"/>
              <a:gd name="T21" fmla="*/ 25400 h 1672"/>
              <a:gd name="T22" fmla="*/ 2489200 w 1824"/>
              <a:gd name="T23" fmla="*/ 101600 h 1672"/>
              <a:gd name="T24" fmla="*/ 2794000 w 1824"/>
              <a:gd name="T25" fmla="*/ 254000 h 1672"/>
              <a:gd name="T26" fmla="*/ 2870200 w 1824"/>
              <a:gd name="T27" fmla="*/ 406400 h 1672"/>
              <a:gd name="T28" fmla="*/ 2870200 w 1824"/>
              <a:gd name="T29" fmla="*/ 558800 h 1672"/>
              <a:gd name="T30" fmla="*/ 2870200 w 1824"/>
              <a:gd name="T31" fmla="*/ 711200 h 1672"/>
              <a:gd name="T32" fmla="*/ 2717800 w 1824"/>
              <a:gd name="T33" fmla="*/ 711200 h 1672"/>
              <a:gd name="T34" fmla="*/ 2565400 w 1824"/>
              <a:gd name="T35" fmla="*/ 711200 h 1672"/>
              <a:gd name="T36" fmla="*/ 2413000 w 1824"/>
              <a:gd name="T37" fmla="*/ 635000 h 16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824" h="1672">
                <a:moveTo>
                  <a:pt x="752" y="1600"/>
                </a:moveTo>
                <a:cubicBezTo>
                  <a:pt x="668" y="1620"/>
                  <a:pt x="584" y="1640"/>
                  <a:pt x="512" y="1648"/>
                </a:cubicBezTo>
                <a:cubicBezTo>
                  <a:pt x="440" y="1656"/>
                  <a:pt x="376" y="1672"/>
                  <a:pt x="320" y="1648"/>
                </a:cubicBezTo>
                <a:cubicBezTo>
                  <a:pt x="264" y="1624"/>
                  <a:pt x="224" y="1600"/>
                  <a:pt x="176" y="1504"/>
                </a:cubicBezTo>
                <a:cubicBezTo>
                  <a:pt x="128" y="1408"/>
                  <a:pt x="56" y="1200"/>
                  <a:pt x="32" y="1072"/>
                </a:cubicBezTo>
                <a:cubicBezTo>
                  <a:pt x="8" y="944"/>
                  <a:pt x="0" y="848"/>
                  <a:pt x="32" y="736"/>
                </a:cubicBezTo>
                <a:cubicBezTo>
                  <a:pt x="64" y="624"/>
                  <a:pt x="160" y="488"/>
                  <a:pt x="224" y="400"/>
                </a:cubicBezTo>
                <a:cubicBezTo>
                  <a:pt x="288" y="312"/>
                  <a:pt x="336" y="256"/>
                  <a:pt x="416" y="208"/>
                </a:cubicBezTo>
                <a:cubicBezTo>
                  <a:pt x="496" y="160"/>
                  <a:pt x="608" y="144"/>
                  <a:pt x="704" y="112"/>
                </a:cubicBezTo>
                <a:cubicBezTo>
                  <a:pt x="800" y="80"/>
                  <a:pt x="872" y="32"/>
                  <a:pt x="992" y="16"/>
                </a:cubicBezTo>
                <a:cubicBezTo>
                  <a:pt x="1112" y="0"/>
                  <a:pt x="1328" y="8"/>
                  <a:pt x="1424" y="16"/>
                </a:cubicBezTo>
                <a:cubicBezTo>
                  <a:pt x="1520" y="24"/>
                  <a:pt x="1512" y="40"/>
                  <a:pt x="1568" y="64"/>
                </a:cubicBezTo>
                <a:cubicBezTo>
                  <a:pt x="1624" y="88"/>
                  <a:pt x="1720" y="128"/>
                  <a:pt x="1760" y="160"/>
                </a:cubicBezTo>
                <a:cubicBezTo>
                  <a:pt x="1800" y="192"/>
                  <a:pt x="1800" y="224"/>
                  <a:pt x="1808" y="256"/>
                </a:cubicBezTo>
                <a:cubicBezTo>
                  <a:pt x="1816" y="288"/>
                  <a:pt x="1808" y="320"/>
                  <a:pt x="1808" y="352"/>
                </a:cubicBezTo>
                <a:cubicBezTo>
                  <a:pt x="1808" y="384"/>
                  <a:pt x="1824" y="432"/>
                  <a:pt x="1808" y="448"/>
                </a:cubicBezTo>
                <a:cubicBezTo>
                  <a:pt x="1792" y="464"/>
                  <a:pt x="1744" y="448"/>
                  <a:pt x="1712" y="448"/>
                </a:cubicBezTo>
                <a:cubicBezTo>
                  <a:pt x="1680" y="448"/>
                  <a:pt x="1648" y="456"/>
                  <a:pt x="1616" y="448"/>
                </a:cubicBezTo>
                <a:cubicBezTo>
                  <a:pt x="1584" y="440"/>
                  <a:pt x="1544" y="416"/>
                  <a:pt x="1520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1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452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4527" name="Group 15"/>
          <p:cNvGrpSpPr>
            <a:grpSpLocks/>
          </p:cNvGrpSpPr>
          <p:nvPr/>
        </p:nvGrpSpPr>
        <p:grpSpPr bwMode="auto">
          <a:xfrm rot="-5400000">
            <a:off x="7022307" y="2197893"/>
            <a:ext cx="3359150" cy="182563"/>
            <a:chOff x="1726" y="1244"/>
            <a:chExt cx="2116" cy="115"/>
          </a:xfrm>
        </p:grpSpPr>
        <p:sp>
          <p:nvSpPr>
            <p:cNvPr id="64543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452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2188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4539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2362200" y="-876300"/>
            <a:ext cx="6959600" cy="2933700"/>
          </a:xfrm>
          <a:custGeom>
            <a:avLst/>
            <a:gdLst>
              <a:gd name="T0" fmla="*/ 825715 w 3776"/>
              <a:gd name="T1" fmla="*/ 2933700 h 1848"/>
              <a:gd name="T2" fmla="*/ 471837 w 3776"/>
              <a:gd name="T3" fmla="*/ 2781300 h 1848"/>
              <a:gd name="T4" fmla="*/ 117959 w 3776"/>
              <a:gd name="T5" fmla="*/ 2552700 h 1848"/>
              <a:gd name="T6" fmla="*/ 29490 w 3776"/>
              <a:gd name="T7" fmla="*/ 1943100 h 1848"/>
              <a:gd name="T8" fmla="*/ 117959 w 3776"/>
              <a:gd name="T9" fmla="*/ 1333500 h 1848"/>
              <a:gd name="T10" fmla="*/ 737246 w 3776"/>
              <a:gd name="T11" fmla="*/ 571500 h 1848"/>
              <a:gd name="T12" fmla="*/ 1533471 w 3776"/>
              <a:gd name="T13" fmla="*/ 266700 h 1848"/>
              <a:gd name="T14" fmla="*/ 2241227 w 3776"/>
              <a:gd name="T15" fmla="*/ 114300 h 1848"/>
              <a:gd name="T16" fmla="*/ 3479800 w 3776"/>
              <a:gd name="T17" fmla="*/ 38100 h 1848"/>
              <a:gd name="T18" fmla="*/ 4541434 w 3776"/>
              <a:gd name="T19" fmla="*/ 38100 h 1848"/>
              <a:gd name="T20" fmla="*/ 5691537 w 3776"/>
              <a:gd name="T21" fmla="*/ 38100 h 1848"/>
              <a:gd name="T22" fmla="*/ 6222354 w 3776"/>
              <a:gd name="T23" fmla="*/ 38100 h 1848"/>
              <a:gd name="T24" fmla="*/ 6576232 w 3776"/>
              <a:gd name="T25" fmla="*/ 266700 h 1848"/>
              <a:gd name="T26" fmla="*/ 6841641 w 3776"/>
              <a:gd name="T27" fmla="*/ 647700 h 1848"/>
              <a:gd name="T28" fmla="*/ 6930110 w 3776"/>
              <a:gd name="T29" fmla="*/ 1104900 h 1848"/>
              <a:gd name="T30" fmla="*/ 6930110 w 3776"/>
              <a:gd name="T31" fmla="*/ 1333500 h 1848"/>
              <a:gd name="T32" fmla="*/ 6753171 w 3776"/>
              <a:gd name="T33" fmla="*/ 1485900 h 1848"/>
              <a:gd name="T34" fmla="*/ 6576232 w 3776"/>
              <a:gd name="T35" fmla="*/ 1485900 h 1848"/>
              <a:gd name="T36" fmla="*/ 6399293 w 3776"/>
              <a:gd name="T37" fmla="*/ 1562100 h 1848"/>
              <a:gd name="T38" fmla="*/ 6222354 w 3776"/>
              <a:gd name="T39" fmla="*/ 1562100 h 1848"/>
              <a:gd name="T40" fmla="*/ 6045415 w 3776"/>
              <a:gd name="T41" fmla="*/ 1409700 h 1848"/>
              <a:gd name="T42" fmla="*/ 5780007 w 3776"/>
              <a:gd name="T43" fmla="*/ 1333500 h 184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76" h="1848">
                <a:moveTo>
                  <a:pt x="448" y="1848"/>
                </a:moveTo>
                <a:cubicBezTo>
                  <a:pt x="384" y="1820"/>
                  <a:pt x="320" y="1792"/>
                  <a:pt x="256" y="1752"/>
                </a:cubicBezTo>
                <a:cubicBezTo>
                  <a:pt x="192" y="1712"/>
                  <a:pt x="104" y="1696"/>
                  <a:pt x="64" y="1608"/>
                </a:cubicBezTo>
                <a:cubicBezTo>
                  <a:pt x="24" y="1520"/>
                  <a:pt x="16" y="1352"/>
                  <a:pt x="16" y="1224"/>
                </a:cubicBezTo>
                <a:cubicBezTo>
                  <a:pt x="16" y="1096"/>
                  <a:pt x="0" y="984"/>
                  <a:pt x="64" y="840"/>
                </a:cubicBezTo>
                <a:cubicBezTo>
                  <a:pt x="128" y="696"/>
                  <a:pt x="272" y="472"/>
                  <a:pt x="400" y="360"/>
                </a:cubicBezTo>
                <a:cubicBezTo>
                  <a:pt x="528" y="248"/>
                  <a:pt x="696" y="216"/>
                  <a:pt x="832" y="168"/>
                </a:cubicBezTo>
                <a:cubicBezTo>
                  <a:pt x="968" y="120"/>
                  <a:pt x="1040" y="96"/>
                  <a:pt x="1216" y="72"/>
                </a:cubicBezTo>
                <a:cubicBezTo>
                  <a:pt x="1392" y="48"/>
                  <a:pt x="1680" y="32"/>
                  <a:pt x="1888" y="24"/>
                </a:cubicBezTo>
                <a:cubicBezTo>
                  <a:pt x="2096" y="16"/>
                  <a:pt x="2264" y="24"/>
                  <a:pt x="2464" y="24"/>
                </a:cubicBezTo>
                <a:cubicBezTo>
                  <a:pt x="2664" y="24"/>
                  <a:pt x="2936" y="24"/>
                  <a:pt x="3088" y="24"/>
                </a:cubicBezTo>
                <a:cubicBezTo>
                  <a:pt x="3240" y="24"/>
                  <a:pt x="3296" y="0"/>
                  <a:pt x="3376" y="24"/>
                </a:cubicBezTo>
                <a:cubicBezTo>
                  <a:pt x="3456" y="48"/>
                  <a:pt x="3512" y="104"/>
                  <a:pt x="3568" y="168"/>
                </a:cubicBezTo>
                <a:cubicBezTo>
                  <a:pt x="3624" y="232"/>
                  <a:pt x="3680" y="320"/>
                  <a:pt x="3712" y="408"/>
                </a:cubicBezTo>
                <a:cubicBezTo>
                  <a:pt x="3744" y="496"/>
                  <a:pt x="3752" y="624"/>
                  <a:pt x="3760" y="696"/>
                </a:cubicBezTo>
                <a:cubicBezTo>
                  <a:pt x="3768" y="768"/>
                  <a:pt x="3776" y="800"/>
                  <a:pt x="3760" y="840"/>
                </a:cubicBezTo>
                <a:cubicBezTo>
                  <a:pt x="3744" y="880"/>
                  <a:pt x="3696" y="920"/>
                  <a:pt x="3664" y="936"/>
                </a:cubicBezTo>
                <a:cubicBezTo>
                  <a:pt x="3632" y="952"/>
                  <a:pt x="3600" y="928"/>
                  <a:pt x="3568" y="936"/>
                </a:cubicBezTo>
                <a:cubicBezTo>
                  <a:pt x="3536" y="944"/>
                  <a:pt x="3504" y="976"/>
                  <a:pt x="3472" y="984"/>
                </a:cubicBezTo>
                <a:cubicBezTo>
                  <a:pt x="3440" y="992"/>
                  <a:pt x="3408" y="1000"/>
                  <a:pt x="3376" y="984"/>
                </a:cubicBezTo>
                <a:cubicBezTo>
                  <a:pt x="3344" y="968"/>
                  <a:pt x="3320" y="912"/>
                  <a:pt x="3280" y="888"/>
                </a:cubicBezTo>
                <a:cubicBezTo>
                  <a:pt x="3240" y="864"/>
                  <a:pt x="3188" y="852"/>
                  <a:pt x="3136" y="8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5551" name="Group 15"/>
          <p:cNvGrpSpPr>
            <a:grpSpLocks/>
          </p:cNvGrpSpPr>
          <p:nvPr/>
        </p:nvGrpSpPr>
        <p:grpSpPr bwMode="auto">
          <a:xfrm rot="-242676">
            <a:off x="5410200" y="2819400"/>
            <a:ext cx="3359150" cy="182563"/>
            <a:chOff x="1726" y="1244"/>
            <a:chExt cx="2116" cy="115"/>
          </a:xfrm>
        </p:grpSpPr>
        <p:sp>
          <p:nvSpPr>
            <p:cNvPr id="65566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5567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5562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Freeform 29"/>
          <p:cNvSpPr>
            <a:spLocks/>
          </p:cNvSpPr>
          <p:nvPr/>
        </p:nvSpPr>
        <p:spPr bwMode="auto">
          <a:xfrm>
            <a:off x="2514600" y="-469900"/>
            <a:ext cx="7086600" cy="3403600"/>
          </a:xfrm>
          <a:custGeom>
            <a:avLst/>
            <a:gdLst>
              <a:gd name="T0" fmla="*/ 645434 w 4304"/>
              <a:gd name="T1" fmla="*/ 2527300 h 2144"/>
              <a:gd name="T2" fmla="*/ 408336 w 4304"/>
              <a:gd name="T3" fmla="*/ 2451100 h 2144"/>
              <a:gd name="T4" fmla="*/ 171238 w 4304"/>
              <a:gd name="T5" fmla="*/ 2298700 h 2144"/>
              <a:gd name="T6" fmla="*/ 13172 w 4304"/>
              <a:gd name="T7" fmla="*/ 1917700 h 2144"/>
              <a:gd name="T8" fmla="*/ 92205 w 4304"/>
              <a:gd name="T9" fmla="*/ 1308100 h 2144"/>
              <a:gd name="T10" fmla="*/ 250270 w 4304"/>
              <a:gd name="T11" fmla="*/ 850900 h 2144"/>
              <a:gd name="T12" fmla="*/ 487368 w 4304"/>
              <a:gd name="T13" fmla="*/ 469900 h 2144"/>
              <a:gd name="T14" fmla="*/ 1198663 w 4304"/>
              <a:gd name="T15" fmla="*/ 165100 h 2144"/>
              <a:gd name="T16" fmla="*/ 1593826 w 4304"/>
              <a:gd name="T17" fmla="*/ 88900 h 2144"/>
              <a:gd name="T18" fmla="*/ 2779317 w 4304"/>
              <a:gd name="T19" fmla="*/ 12700 h 2144"/>
              <a:gd name="T20" fmla="*/ 3490612 w 4304"/>
              <a:gd name="T21" fmla="*/ 12700 h 2144"/>
              <a:gd name="T22" fmla="*/ 4359971 w 4304"/>
              <a:gd name="T23" fmla="*/ 12700 h 2144"/>
              <a:gd name="T24" fmla="*/ 5150299 w 4304"/>
              <a:gd name="T25" fmla="*/ 88900 h 2144"/>
              <a:gd name="T26" fmla="*/ 5940626 w 4304"/>
              <a:gd name="T27" fmla="*/ 393700 h 2144"/>
              <a:gd name="T28" fmla="*/ 6572887 w 4304"/>
              <a:gd name="T29" fmla="*/ 850900 h 2144"/>
              <a:gd name="T30" fmla="*/ 6809986 w 4304"/>
              <a:gd name="T31" fmla="*/ 1308100 h 2144"/>
              <a:gd name="T32" fmla="*/ 7047084 w 4304"/>
              <a:gd name="T33" fmla="*/ 2146300 h 2144"/>
              <a:gd name="T34" fmla="*/ 7047084 w 4304"/>
              <a:gd name="T35" fmla="*/ 2527300 h 2144"/>
              <a:gd name="T36" fmla="*/ 6968051 w 4304"/>
              <a:gd name="T37" fmla="*/ 2908300 h 2144"/>
              <a:gd name="T38" fmla="*/ 6809986 w 4304"/>
              <a:gd name="T39" fmla="*/ 3289300 h 2144"/>
              <a:gd name="T40" fmla="*/ 6572887 w 4304"/>
              <a:gd name="T41" fmla="*/ 3365500 h 2144"/>
              <a:gd name="T42" fmla="*/ 6177724 w 4304"/>
              <a:gd name="T43" fmla="*/ 3365500 h 2144"/>
              <a:gd name="T44" fmla="*/ 6019658 w 4304"/>
              <a:gd name="T45" fmla="*/ 3365500 h 2144"/>
              <a:gd name="T46" fmla="*/ 5861593 w 4304"/>
              <a:gd name="T47" fmla="*/ 3365500 h 2144"/>
              <a:gd name="T48" fmla="*/ 5782560 w 4304"/>
              <a:gd name="T49" fmla="*/ 3136900 h 2144"/>
              <a:gd name="T50" fmla="*/ 5782560 w 4304"/>
              <a:gd name="T51" fmla="*/ 2908300 h 21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304" h="2144">
                <a:moveTo>
                  <a:pt x="392" y="1592"/>
                </a:moveTo>
                <a:cubicBezTo>
                  <a:pt x="344" y="1580"/>
                  <a:pt x="296" y="1568"/>
                  <a:pt x="248" y="1544"/>
                </a:cubicBezTo>
                <a:cubicBezTo>
                  <a:pt x="200" y="1520"/>
                  <a:pt x="144" y="1504"/>
                  <a:pt x="104" y="1448"/>
                </a:cubicBezTo>
                <a:cubicBezTo>
                  <a:pt x="64" y="1392"/>
                  <a:pt x="16" y="1312"/>
                  <a:pt x="8" y="1208"/>
                </a:cubicBezTo>
                <a:cubicBezTo>
                  <a:pt x="0" y="1104"/>
                  <a:pt x="32" y="936"/>
                  <a:pt x="56" y="824"/>
                </a:cubicBezTo>
                <a:cubicBezTo>
                  <a:pt x="80" y="712"/>
                  <a:pt x="112" y="624"/>
                  <a:pt x="152" y="536"/>
                </a:cubicBezTo>
                <a:cubicBezTo>
                  <a:pt x="192" y="448"/>
                  <a:pt x="200" y="368"/>
                  <a:pt x="296" y="296"/>
                </a:cubicBezTo>
                <a:cubicBezTo>
                  <a:pt x="392" y="224"/>
                  <a:pt x="616" y="144"/>
                  <a:pt x="728" y="104"/>
                </a:cubicBezTo>
                <a:cubicBezTo>
                  <a:pt x="840" y="64"/>
                  <a:pt x="808" y="72"/>
                  <a:pt x="968" y="56"/>
                </a:cubicBezTo>
                <a:cubicBezTo>
                  <a:pt x="1128" y="40"/>
                  <a:pt x="1496" y="16"/>
                  <a:pt x="1688" y="8"/>
                </a:cubicBezTo>
                <a:cubicBezTo>
                  <a:pt x="1880" y="0"/>
                  <a:pt x="1960" y="8"/>
                  <a:pt x="2120" y="8"/>
                </a:cubicBezTo>
                <a:cubicBezTo>
                  <a:pt x="2280" y="8"/>
                  <a:pt x="2480" y="0"/>
                  <a:pt x="2648" y="8"/>
                </a:cubicBezTo>
                <a:cubicBezTo>
                  <a:pt x="2816" y="16"/>
                  <a:pt x="2968" y="16"/>
                  <a:pt x="3128" y="56"/>
                </a:cubicBezTo>
                <a:cubicBezTo>
                  <a:pt x="3288" y="96"/>
                  <a:pt x="3464" y="168"/>
                  <a:pt x="3608" y="248"/>
                </a:cubicBezTo>
                <a:cubicBezTo>
                  <a:pt x="3752" y="328"/>
                  <a:pt x="3904" y="440"/>
                  <a:pt x="3992" y="536"/>
                </a:cubicBezTo>
                <a:cubicBezTo>
                  <a:pt x="4080" y="632"/>
                  <a:pt x="4088" y="688"/>
                  <a:pt x="4136" y="824"/>
                </a:cubicBezTo>
                <a:cubicBezTo>
                  <a:pt x="4184" y="960"/>
                  <a:pt x="4256" y="1224"/>
                  <a:pt x="4280" y="1352"/>
                </a:cubicBezTo>
                <a:cubicBezTo>
                  <a:pt x="4304" y="1480"/>
                  <a:pt x="4288" y="1512"/>
                  <a:pt x="4280" y="1592"/>
                </a:cubicBezTo>
                <a:cubicBezTo>
                  <a:pt x="4272" y="1672"/>
                  <a:pt x="4256" y="1752"/>
                  <a:pt x="4232" y="1832"/>
                </a:cubicBezTo>
                <a:cubicBezTo>
                  <a:pt x="4208" y="1912"/>
                  <a:pt x="4176" y="2024"/>
                  <a:pt x="4136" y="2072"/>
                </a:cubicBezTo>
                <a:cubicBezTo>
                  <a:pt x="4096" y="2120"/>
                  <a:pt x="4056" y="2112"/>
                  <a:pt x="3992" y="2120"/>
                </a:cubicBezTo>
                <a:cubicBezTo>
                  <a:pt x="3928" y="2128"/>
                  <a:pt x="3808" y="2120"/>
                  <a:pt x="3752" y="2120"/>
                </a:cubicBezTo>
                <a:cubicBezTo>
                  <a:pt x="3696" y="2120"/>
                  <a:pt x="3688" y="2120"/>
                  <a:pt x="3656" y="2120"/>
                </a:cubicBezTo>
                <a:cubicBezTo>
                  <a:pt x="3624" y="2120"/>
                  <a:pt x="3584" y="2144"/>
                  <a:pt x="3560" y="2120"/>
                </a:cubicBezTo>
                <a:cubicBezTo>
                  <a:pt x="3536" y="2096"/>
                  <a:pt x="3520" y="2024"/>
                  <a:pt x="3512" y="1976"/>
                </a:cubicBezTo>
                <a:cubicBezTo>
                  <a:pt x="3504" y="1928"/>
                  <a:pt x="3512" y="1864"/>
                  <a:pt x="3512" y="18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4" name="Line 33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5" name="Line 34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7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7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7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6575" name="Group 15"/>
          <p:cNvGrpSpPr>
            <a:grpSpLocks/>
          </p:cNvGrpSpPr>
          <p:nvPr/>
        </p:nvGrpSpPr>
        <p:grpSpPr bwMode="auto">
          <a:xfrm>
            <a:off x="3657600" y="2840038"/>
            <a:ext cx="3359150" cy="182562"/>
            <a:chOff x="1726" y="1244"/>
            <a:chExt cx="2116" cy="115"/>
          </a:xfrm>
        </p:grpSpPr>
        <p:sp>
          <p:nvSpPr>
            <p:cNvPr id="66593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6594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6584" name="Freeform 26"/>
          <p:cNvSpPr>
            <a:spLocks/>
          </p:cNvSpPr>
          <p:nvPr/>
        </p:nvSpPr>
        <p:spPr bwMode="auto">
          <a:xfrm>
            <a:off x="2590800" y="-571500"/>
            <a:ext cx="6096000" cy="3619500"/>
          </a:xfrm>
          <a:custGeom>
            <a:avLst/>
            <a:gdLst>
              <a:gd name="T0" fmla="*/ 573128 w 3744"/>
              <a:gd name="T1" fmla="*/ 2675845 h 2240"/>
              <a:gd name="T2" fmla="*/ 338667 w 3744"/>
              <a:gd name="T3" fmla="*/ 2520723 h 2240"/>
              <a:gd name="T4" fmla="*/ 260513 w 3744"/>
              <a:gd name="T5" fmla="*/ 2288041 h 2240"/>
              <a:gd name="T6" fmla="*/ 26051 w 3744"/>
              <a:gd name="T7" fmla="*/ 1822677 h 2240"/>
              <a:gd name="T8" fmla="*/ 104205 w 3744"/>
              <a:gd name="T9" fmla="*/ 1279752 h 2240"/>
              <a:gd name="T10" fmla="*/ 416821 w 3744"/>
              <a:gd name="T11" fmla="*/ 891948 h 2240"/>
              <a:gd name="T12" fmla="*/ 963897 w 3744"/>
              <a:gd name="T13" fmla="*/ 504145 h 2240"/>
              <a:gd name="T14" fmla="*/ 1745436 w 3744"/>
              <a:gd name="T15" fmla="*/ 271463 h 2240"/>
              <a:gd name="T16" fmla="*/ 2917744 w 3744"/>
              <a:gd name="T17" fmla="*/ 38780 h 2240"/>
              <a:gd name="T18" fmla="*/ 3933744 w 3744"/>
              <a:gd name="T19" fmla="*/ 38780 h 2240"/>
              <a:gd name="T20" fmla="*/ 4637128 w 3744"/>
              <a:gd name="T21" fmla="*/ 271463 h 2240"/>
              <a:gd name="T22" fmla="*/ 5340513 w 3744"/>
              <a:gd name="T23" fmla="*/ 891948 h 2240"/>
              <a:gd name="T24" fmla="*/ 5653128 w 3744"/>
              <a:gd name="T25" fmla="*/ 1512434 h 2240"/>
              <a:gd name="T26" fmla="*/ 6043897 w 3744"/>
              <a:gd name="T27" fmla="*/ 2365602 h 2240"/>
              <a:gd name="T28" fmla="*/ 5965744 w 3744"/>
              <a:gd name="T29" fmla="*/ 3063648 h 2240"/>
              <a:gd name="T30" fmla="*/ 5653128 w 3744"/>
              <a:gd name="T31" fmla="*/ 3529013 h 2240"/>
              <a:gd name="T32" fmla="*/ 5184205 w 3744"/>
              <a:gd name="T33" fmla="*/ 3529013 h 2240"/>
              <a:gd name="T34" fmla="*/ 4871590 w 3744"/>
              <a:gd name="T35" fmla="*/ 3529013 h 2240"/>
              <a:gd name="T36" fmla="*/ 4480821 w 3744"/>
              <a:gd name="T37" fmla="*/ 3606573 h 2240"/>
              <a:gd name="T38" fmla="*/ 4168205 w 3744"/>
              <a:gd name="T39" fmla="*/ 3606573 h 2240"/>
              <a:gd name="T40" fmla="*/ 4011897 w 3744"/>
              <a:gd name="T41" fmla="*/ 3529013 h 2240"/>
              <a:gd name="T42" fmla="*/ 4011897 w 3744"/>
              <a:gd name="T43" fmla="*/ 3373891 h 2240"/>
              <a:gd name="T44" fmla="*/ 4246359 w 3744"/>
              <a:gd name="T45" fmla="*/ 3218770 h 2240"/>
              <a:gd name="T46" fmla="*/ 4480821 w 3744"/>
              <a:gd name="T47" fmla="*/ 3218770 h 224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744" h="2240">
                <a:moveTo>
                  <a:pt x="352" y="1656"/>
                </a:moveTo>
                <a:cubicBezTo>
                  <a:pt x="296" y="1628"/>
                  <a:pt x="240" y="1600"/>
                  <a:pt x="208" y="1560"/>
                </a:cubicBezTo>
                <a:cubicBezTo>
                  <a:pt x="176" y="1520"/>
                  <a:pt x="192" y="1488"/>
                  <a:pt x="160" y="1416"/>
                </a:cubicBezTo>
                <a:cubicBezTo>
                  <a:pt x="128" y="1344"/>
                  <a:pt x="32" y="1232"/>
                  <a:pt x="16" y="1128"/>
                </a:cubicBezTo>
                <a:cubicBezTo>
                  <a:pt x="0" y="1024"/>
                  <a:pt x="24" y="888"/>
                  <a:pt x="64" y="792"/>
                </a:cubicBezTo>
                <a:cubicBezTo>
                  <a:pt x="104" y="696"/>
                  <a:pt x="168" y="632"/>
                  <a:pt x="256" y="552"/>
                </a:cubicBezTo>
                <a:cubicBezTo>
                  <a:pt x="344" y="472"/>
                  <a:pt x="456" y="376"/>
                  <a:pt x="592" y="312"/>
                </a:cubicBezTo>
                <a:cubicBezTo>
                  <a:pt x="728" y="248"/>
                  <a:pt x="872" y="216"/>
                  <a:pt x="1072" y="168"/>
                </a:cubicBezTo>
                <a:cubicBezTo>
                  <a:pt x="1272" y="120"/>
                  <a:pt x="1568" y="48"/>
                  <a:pt x="1792" y="24"/>
                </a:cubicBezTo>
                <a:cubicBezTo>
                  <a:pt x="2016" y="0"/>
                  <a:pt x="2240" y="0"/>
                  <a:pt x="2416" y="24"/>
                </a:cubicBezTo>
                <a:cubicBezTo>
                  <a:pt x="2592" y="48"/>
                  <a:pt x="2704" y="80"/>
                  <a:pt x="2848" y="168"/>
                </a:cubicBezTo>
                <a:cubicBezTo>
                  <a:pt x="2992" y="256"/>
                  <a:pt x="3176" y="424"/>
                  <a:pt x="3280" y="552"/>
                </a:cubicBezTo>
                <a:cubicBezTo>
                  <a:pt x="3384" y="680"/>
                  <a:pt x="3400" y="784"/>
                  <a:pt x="3472" y="936"/>
                </a:cubicBezTo>
                <a:cubicBezTo>
                  <a:pt x="3544" y="1088"/>
                  <a:pt x="3680" y="1304"/>
                  <a:pt x="3712" y="1464"/>
                </a:cubicBezTo>
                <a:cubicBezTo>
                  <a:pt x="3744" y="1624"/>
                  <a:pt x="3704" y="1776"/>
                  <a:pt x="3664" y="1896"/>
                </a:cubicBezTo>
                <a:cubicBezTo>
                  <a:pt x="3624" y="2016"/>
                  <a:pt x="3552" y="2136"/>
                  <a:pt x="3472" y="2184"/>
                </a:cubicBezTo>
                <a:cubicBezTo>
                  <a:pt x="3392" y="2232"/>
                  <a:pt x="3264" y="2184"/>
                  <a:pt x="3184" y="2184"/>
                </a:cubicBezTo>
                <a:cubicBezTo>
                  <a:pt x="3104" y="2184"/>
                  <a:pt x="3064" y="2176"/>
                  <a:pt x="2992" y="2184"/>
                </a:cubicBezTo>
                <a:cubicBezTo>
                  <a:pt x="2920" y="2192"/>
                  <a:pt x="2824" y="2224"/>
                  <a:pt x="2752" y="2232"/>
                </a:cubicBezTo>
                <a:cubicBezTo>
                  <a:pt x="2680" y="2240"/>
                  <a:pt x="2608" y="2240"/>
                  <a:pt x="2560" y="2232"/>
                </a:cubicBezTo>
                <a:cubicBezTo>
                  <a:pt x="2512" y="2224"/>
                  <a:pt x="2480" y="2208"/>
                  <a:pt x="2464" y="2184"/>
                </a:cubicBezTo>
                <a:cubicBezTo>
                  <a:pt x="2448" y="2160"/>
                  <a:pt x="2440" y="2120"/>
                  <a:pt x="2464" y="2088"/>
                </a:cubicBezTo>
                <a:cubicBezTo>
                  <a:pt x="2488" y="2056"/>
                  <a:pt x="2560" y="2008"/>
                  <a:pt x="2608" y="1992"/>
                </a:cubicBezTo>
                <a:cubicBezTo>
                  <a:pt x="2656" y="1976"/>
                  <a:pt x="2704" y="1984"/>
                  <a:pt x="2752" y="19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977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6586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7" name="Line 30"/>
          <p:cNvSpPr>
            <a:spLocks noChangeShapeType="1"/>
          </p:cNvSpPr>
          <p:nvPr/>
        </p:nvSpPr>
        <p:spPr bwMode="auto">
          <a:xfrm>
            <a:off x="4114800" y="2840038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8" name="Rectangle 31"/>
          <p:cNvSpPr>
            <a:spLocks noChangeArrowheads="1"/>
          </p:cNvSpPr>
          <p:nvPr/>
        </p:nvSpPr>
        <p:spPr bwMode="auto">
          <a:xfrm rot="5400000">
            <a:off x="3162300" y="2476500"/>
            <a:ext cx="914400" cy="838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9776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6590" name="Line 33"/>
          <p:cNvSpPr>
            <a:spLocks noChangeShapeType="1"/>
          </p:cNvSpPr>
          <p:nvPr/>
        </p:nvSpPr>
        <p:spPr bwMode="auto">
          <a:xfrm>
            <a:off x="3124200" y="2840038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1" name="Line 34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2" name="Line 35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59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7599" name="Group 15"/>
          <p:cNvGrpSpPr>
            <a:grpSpLocks/>
          </p:cNvGrpSpPr>
          <p:nvPr/>
        </p:nvGrpSpPr>
        <p:grpSpPr bwMode="auto">
          <a:xfrm rot="-208997">
            <a:off x="1752600" y="2782888"/>
            <a:ext cx="3359150" cy="182562"/>
            <a:chOff x="1726" y="1244"/>
            <a:chExt cx="2116" cy="115"/>
          </a:xfrm>
        </p:grpSpPr>
        <p:sp>
          <p:nvSpPr>
            <p:cNvPr id="6762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762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181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181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7608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9" name="Line 29"/>
          <p:cNvSpPr>
            <a:spLocks noChangeShapeType="1"/>
          </p:cNvSpPr>
          <p:nvPr/>
        </p:nvSpPr>
        <p:spPr bwMode="auto">
          <a:xfrm flipV="1">
            <a:off x="4114800" y="2819400"/>
            <a:ext cx="838200" cy="20638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0" name="Rectangle 30"/>
          <p:cNvSpPr>
            <a:spLocks noChangeArrowheads="1"/>
          </p:cNvSpPr>
          <p:nvPr/>
        </p:nvSpPr>
        <p:spPr bwMode="auto">
          <a:xfrm rot="5400000">
            <a:off x="2171700" y="2400300"/>
            <a:ext cx="914400" cy="990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7611" name="Line 31"/>
          <p:cNvSpPr>
            <a:spLocks noChangeShapeType="1"/>
          </p:cNvSpPr>
          <p:nvPr/>
        </p:nvSpPr>
        <p:spPr bwMode="auto">
          <a:xfrm flipV="1">
            <a:off x="3124200" y="2819400"/>
            <a:ext cx="91440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2" name="Rectangle 34"/>
          <p:cNvSpPr>
            <a:spLocks noChangeArrowheads="1"/>
          </p:cNvSpPr>
          <p:nvPr/>
        </p:nvSpPr>
        <p:spPr bwMode="auto">
          <a:xfrm rot="5400000">
            <a:off x="3086100" y="2324100"/>
            <a:ext cx="914400" cy="990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7614" name="Oval 35"/>
          <p:cNvSpPr>
            <a:spLocks noChangeArrowheads="1"/>
          </p:cNvSpPr>
          <p:nvPr/>
        </p:nvSpPr>
        <p:spPr bwMode="auto">
          <a:xfrm>
            <a:off x="3084513" y="27289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1824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7616" name="Line 3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7" name="Line 3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8" name="Line 40"/>
          <p:cNvSpPr>
            <a:spLocks noChangeShapeType="1"/>
          </p:cNvSpPr>
          <p:nvPr/>
        </p:nvSpPr>
        <p:spPr bwMode="auto">
          <a:xfrm>
            <a:off x="2133600" y="2840038"/>
            <a:ext cx="19050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9" name="Freeform 41"/>
          <p:cNvSpPr>
            <a:spLocks/>
          </p:cNvSpPr>
          <p:nvPr/>
        </p:nvSpPr>
        <p:spPr bwMode="auto">
          <a:xfrm>
            <a:off x="3124200" y="203200"/>
            <a:ext cx="5461000" cy="3149600"/>
          </a:xfrm>
          <a:custGeom>
            <a:avLst/>
            <a:gdLst>
              <a:gd name="T0" fmla="*/ 0 w 3440"/>
              <a:gd name="T1" fmla="*/ 1854200 h 1984"/>
              <a:gd name="T2" fmla="*/ 152400 w 3440"/>
              <a:gd name="T3" fmla="*/ 1092200 h 1984"/>
              <a:gd name="T4" fmla="*/ 457200 w 3440"/>
              <a:gd name="T5" fmla="*/ 482600 h 1984"/>
              <a:gd name="T6" fmla="*/ 1066800 w 3440"/>
              <a:gd name="T7" fmla="*/ 177800 h 1984"/>
              <a:gd name="T8" fmla="*/ 1981200 w 3440"/>
              <a:gd name="T9" fmla="*/ 25400 h 1984"/>
              <a:gd name="T10" fmla="*/ 2895600 w 3440"/>
              <a:gd name="T11" fmla="*/ 25400 h 1984"/>
              <a:gd name="T12" fmla="*/ 3657600 w 3440"/>
              <a:gd name="T13" fmla="*/ 101600 h 1984"/>
              <a:gd name="T14" fmla="*/ 4495800 w 3440"/>
              <a:gd name="T15" fmla="*/ 254000 h 1984"/>
              <a:gd name="T16" fmla="*/ 5181600 w 3440"/>
              <a:gd name="T17" fmla="*/ 863600 h 1984"/>
              <a:gd name="T18" fmla="*/ 5410200 w 3440"/>
              <a:gd name="T19" fmla="*/ 1625600 h 1984"/>
              <a:gd name="T20" fmla="*/ 5410200 w 3440"/>
              <a:gd name="T21" fmla="*/ 2235200 h 1984"/>
              <a:gd name="T22" fmla="*/ 5105400 w 3440"/>
              <a:gd name="T23" fmla="*/ 2768600 h 1984"/>
              <a:gd name="T24" fmla="*/ 4267200 w 3440"/>
              <a:gd name="T25" fmla="*/ 3073400 h 1984"/>
              <a:gd name="T26" fmla="*/ 3657600 w 3440"/>
              <a:gd name="T27" fmla="*/ 3073400 h 1984"/>
              <a:gd name="T28" fmla="*/ 3200400 w 3440"/>
              <a:gd name="T29" fmla="*/ 2997200 h 1984"/>
              <a:gd name="T30" fmla="*/ 2743200 w 3440"/>
              <a:gd name="T31" fmla="*/ 2844800 h 1984"/>
              <a:gd name="T32" fmla="*/ 2362200 w 3440"/>
              <a:gd name="T33" fmla="*/ 2692400 h 1984"/>
              <a:gd name="T34" fmla="*/ 2057400 w 3440"/>
              <a:gd name="T35" fmla="*/ 2616200 h 1984"/>
              <a:gd name="T36" fmla="*/ 1905000 w 3440"/>
              <a:gd name="T37" fmla="*/ 2616200 h 1984"/>
              <a:gd name="T38" fmla="*/ 1752600 w 3440"/>
              <a:gd name="T39" fmla="*/ 2616200 h 1984"/>
              <a:gd name="T40" fmla="*/ 1828800 w 3440"/>
              <a:gd name="T41" fmla="*/ 2768600 h 1984"/>
              <a:gd name="T42" fmla="*/ 2133600 w 3440"/>
              <a:gd name="T43" fmla="*/ 2997200 h 1984"/>
              <a:gd name="T44" fmla="*/ 2286000 w 3440"/>
              <a:gd name="T45" fmla="*/ 3149600 h 19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40" h="1984">
                <a:moveTo>
                  <a:pt x="0" y="1168"/>
                </a:moveTo>
                <a:cubicBezTo>
                  <a:pt x="24" y="1000"/>
                  <a:pt x="48" y="832"/>
                  <a:pt x="96" y="688"/>
                </a:cubicBezTo>
                <a:cubicBezTo>
                  <a:pt x="144" y="544"/>
                  <a:pt x="192" y="400"/>
                  <a:pt x="288" y="304"/>
                </a:cubicBezTo>
                <a:cubicBezTo>
                  <a:pt x="384" y="208"/>
                  <a:pt x="512" y="160"/>
                  <a:pt x="672" y="112"/>
                </a:cubicBezTo>
                <a:cubicBezTo>
                  <a:pt x="832" y="64"/>
                  <a:pt x="1056" y="32"/>
                  <a:pt x="1248" y="16"/>
                </a:cubicBezTo>
                <a:cubicBezTo>
                  <a:pt x="1440" y="0"/>
                  <a:pt x="1648" y="8"/>
                  <a:pt x="1824" y="16"/>
                </a:cubicBezTo>
                <a:cubicBezTo>
                  <a:pt x="2000" y="24"/>
                  <a:pt x="2136" y="40"/>
                  <a:pt x="2304" y="64"/>
                </a:cubicBezTo>
                <a:cubicBezTo>
                  <a:pt x="2472" y="88"/>
                  <a:pt x="2672" y="80"/>
                  <a:pt x="2832" y="160"/>
                </a:cubicBezTo>
                <a:cubicBezTo>
                  <a:pt x="2992" y="240"/>
                  <a:pt x="3168" y="400"/>
                  <a:pt x="3264" y="544"/>
                </a:cubicBezTo>
                <a:cubicBezTo>
                  <a:pt x="3360" y="688"/>
                  <a:pt x="3384" y="880"/>
                  <a:pt x="3408" y="1024"/>
                </a:cubicBezTo>
                <a:cubicBezTo>
                  <a:pt x="3432" y="1168"/>
                  <a:pt x="3440" y="1288"/>
                  <a:pt x="3408" y="1408"/>
                </a:cubicBezTo>
                <a:cubicBezTo>
                  <a:pt x="3376" y="1528"/>
                  <a:pt x="3336" y="1656"/>
                  <a:pt x="3216" y="1744"/>
                </a:cubicBezTo>
                <a:cubicBezTo>
                  <a:pt x="3096" y="1832"/>
                  <a:pt x="2840" y="1904"/>
                  <a:pt x="2688" y="1936"/>
                </a:cubicBezTo>
                <a:cubicBezTo>
                  <a:pt x="2536" y="1968"/>
                  <a:pt x="2416" y="1944"/>
                  <a:pt x="2304" y="1936"/>
                </a:cubicBezTo>
                <a:cubicBezTo>
                  <a:pt x="2192" y="1928"/>
                  <a:pt x="2112" y="1912"/>
                  <a:pt x="2016" y="1888"/>
                </a:cubicBezTo>
                <a:cubicBezTo>
                  <a:pt x="1920" y="1864"/>
                  <a:pt x="1816" y="1824"/>
                  <a:pt x="1728" y="1792"/>
                </a:cubicBezTo>
                <a:cubicBezTo>
                  <a:pt x="1640" y="1760"/>
                  <a:pt x="1560" y="1720"/>
                  <a:pt x="1488" y="1696"/>
                </a:cubicBezTo>
                <a:cubicBezTo>
                  <a:pt x="1416" y="1672"/>
                  <a:pt x="1344" y="1656"/>
                  <a:pt x="1296" y="1648"/>
                </a:cubicBezTo>
                <a:cubicBezTo>
                  <a:pt x="1248" y="1640"/>
                  <a:pt x="1232" y="1648"/>
                  <a:pt x="1200" y="1648"/>
                </a:cubicBezTo>
                <a:cubicBezTo>
                  <a:pt x="1168" y="1648"/>
                  <a:pt x="1112" y="1632"/>
                  <a:pt x="1104" y="1648"/>
                </a:cubicBezTo>
                <a:cubicBezTo>
                  <a:pt x="1096" y="1664"/>
                  <a:pt x="1112" y="1704"/>
                  <a:pt x="1152" y="1744"/>
                </a:cubicBezTo>
                <a:cubicBezTo>
                  <a:pt x="1192" y="1784"/>
                  <a:pt x="1296" y="1848"/>
                  <a:pt x="1344" y="1888"/>
                </a:cubicBezTo>
                <a:cubicBezTo>
                  <a:pt x="1392" y="1928"/>
                  <a:pt x="1416" y="1956"/>
                  <a:pt x="1440" y="19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0" name="Text Box 42"/>
          <p:cNvSpPr txBox="1">
            <a:spLocks noChangeArrowheads="1"/>
          </p:cNvSpPr>
          <p:nvPr/>
        </p:nvSpPr>
        <p:spPr bwMode="auto">
          <a:xfrm>
            <a:off x="990600" y="5630863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6000">
                <a:latin typeface="Arial" charset="0"/>
              </a:rPr>
              <a:t>Thêu mũi thứ hai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1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2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862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8623" name="Group 15"/>
          <p:cNvGrpSpPr>
            <a:grpSpLocks/>
          </p:cNvGrpSpPr>
          <p:nvPr/>
        </p:nvGrpSpPr>
        <p:grpSpPr bwMode="auto">
          <a:xfrm rot="-208997">
            <a:off x="-1219200" y="2782888"/>
            <a:ext cx="3359150" cy="182562"/>
            <a:chOff x="1726" y="1244"/>
            <a:chExt cx="2116" cy="115"/>
          </a:xfrm>
        </p:grpSpPr>
        <p:sp>
          <p:nvSpPr>
            <p:cNvPr id="6863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864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2840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2841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2843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8633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848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8635" name="Freeform 33"/>
          <p:cNvSpPr>
            <a:spLocks/>
          </p:cNvSpPr>
          <p:nvPr/>
        </p:nvSpPr>
        <p:spPr bwMode="auto">
          <a:xfrm>
            <a:off x="2667000" y="342900"/>
            <a:ext cx="5410200" cy="3594100"/>
          </a:xfrm>
          <a:custGeom>
            <a:avLst/>
            <a:gdLst>
              <a:gd name="T0" fmla="*/ 441358 w 3040"/>
              <a:gd name="T1" fmla="*/ 1714500 h 2264"/>
              <a:gd name="T2" fmla="*/ 185086 w 3040"/>
              <a:gd name="T3" fmla="*/ 1638300 h 2264"/>
              <a:gd name="T4" fmla="*/ 14237 w 3040"/>
              <a:gd name="T5" fmla="*/ 1409700 h 2264"/>
              <a:gd name="T6" fmla="*/ 99662 w 3040"/>
              <a:gd name="T7" fmla="*/ 876300 h 2264"/>
              <a:gd name="T8" fmla="*/ 355934 w 3040"/>
              <a:gd name="T9" fmla="*/ 495300 h 2264"/>
              <a:gd name="T10" fmla="*/ 783055 w 3040"/>
              <a:gd name="T11" fmla="*/ 266700 h 2264"/>
              <a:gd name="T12" fmla="*/ 1466449 w 3040"/>
              <a:gd name="T13" fmla="*/ 38100 h 2264"/>
              <a:gd name="T14" fmla="*/ 2491539 w 3040"/>
              <a:gd name="T15" fmla="*/ 38100 h 2264"/>
              <a:gd name="T16" fmla="*/ 3260357 w 3040"/>
              <a:gd name="T17" fmla="*/ 114300 h 2264"/>
              <a:gd name="T18" fmla="*/ 4200024 w 3040"/>
              <a:gd name="T19" fmla="*/ 190500 h 2264"/>
              <a:gd name="T20" fmla="*/ 4883417 w 3040"/>
              <a:gd name="T21" fmla="*/ 647700 h 2264"/>
              <a:gd name="T22" fmla="*/ 5225114 w 3040"/>
              <a:gd name="T23" fmla="*/ 1257300 h 2264"/>
              <a:gd name="T24" fmla="*/ 5395963 w 3040"/>
              <a:gd name="T25" fmla="*/ 2171700 h 2264"/>
              <a:gd name="T26" fmla="*/ 5310538 w 3040"/>
              <a:gd name="T27" fmla="*/ 2933700 h 2264"/>
              <a:gd name="T28" fmla="*/ 5139690 w 3040"/>
              <a:gd name="T29" fmla="*/ 3238500 h 2264"/>
              <a:gd name="T30" fmla="*/ 4200024 w 3040"/>
              <a:gd name="T31" fmla="*/ 3543300 h 2264"/>
              <a:gd name="T32" fmla="*/ 3004085 w 3040"/>
              <a:gd name="T33" fmla="*/ 3543300 h 2264"/>
              <a:gd name="T34" fmla="*/ 2320691 w 3040"/>
              <a:gd name="T35" fmla="*/ 3314700 h 2264"/>
              <a:gd name="T36" fmla="*/ 2064418 w 3040"/>
              <a:gd name="T37" fmla="*/ 3086100 h 2264"/>
              <a:gd name="T38" fmla="*/ 1808146 w 3040"/>
              <a:gd name="T39" fmla="*/ 2781300 h 2264"/>
              <a:gd name="T40" fmla="*/ 1637297 w 3040"/>
              <a:gd name="T41" fmla="*/ 2552700 h 2264"/>
              <a:gd name="T42" fmla="*/ 1381025 w 3040"/>
              <a:gd name="T43" fmla="*/ 2476500 h 226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040" h="2264">
                <a:moveTo>
                  <a:pt x="248" y="1080"/>
                </a:moveTo>
                <a:cubicBezTo>
                  <a:pt x="196" y="1072"/>
                  <a:pt x="144" y="1064"/>
                  <a:pt x="104" y="1032"/>
                </a:cubicBezTo>
                <a:cubicBezTo>
                  <a:pt x="64" y="1000"/>
                  <a:pt x="16" y="968"/>
                  <a:pt x="8" y="888"/>
                </a:cubicBezTo>
                <a:cubicBezTo>
                  <a:pt x="0" y="808"/>
                  <a:pt x="24" y="648"/>
                  <a:pt x="56" y="552"/>
                </a:cubicBezTo>
                <a:cubicBezTo>
                  <a:pt x="88" y="456"/>
                  <a:pt x="136" y="376"/>
                  <a:pt x="200" y="312"/>
                </a:cubicBezTo>
                <a:cubicBezTo>
                  <a:pt x="264" y="248"/>
                  <a:pt x="336" y="216"/>
                  <a:pt x="440" y="168"/>
                </a:cubicBezTo>
                <a:cubicBezTo>
                  <a:pt x="544" y="120"/>
                  <a:pt x="664" y="48"/>
                  <a:pt x="824" y="24"/>
                </a:cubicBezTo>
                <a:cubicBezTo>
                  <a:pt x="984" y="0"/>
                  <a:pt x="1232" y="16"/>
                  <a:pt x="1400" y="24"/>
                </a:cubicBezTo>
                <a:cubicBezTo>
                  <a:pt x="1568" y="32"/>
                  <a:pt x="1672" y="56"/>
                  <a:pt x="1832" y="72"/>
                </a:cubicBezTo>
                <a:cubicBezTo>
                  <a:pt x="1992" y="88"/>
                  <a:pt x="2208" y="64"/>
                  <a:pt x="2360" y="120"/>
                </a:cubicBezTo>
                <a:cubicBezTo>
                  <a:pt x="2512" y="176"/>
                  <a:pt x="2648" y="296"/>
                  <a:pt x="2744" y="408"/>
                </a:cubicBezTo>
                <a:cubicBezTo>
                  <a:pt x="2840" y="520"/>
                  <a:pt x="2888" y="632"/>
                  <a:pt x="2936" y="792"/>
                </a:cubicBezTo>
                <a:cubicBezTo>
                  <a:pt x="2984" y="952"/>
                  <a:pt x="3024" y="1192"/>
                  <a:pt x="3032" y="1368"/>
                </a:cubicBezTo>
                <a:cubicBezTo>
                  <a:pt x="3040" y="1544"/>
                  <a:pt x="3008" y="1736"/>
                  <a:pt x="2984" y="1848"/>
                </a:cubicBezTo>
                <a:cubicBezTo>
                  <a:pt x="2960" y="1960"/>
                  <a:pt x="2992" y="1976"/>
                  <a:pt x="2888" y="2040"/>
                </a:cubicBezTo>
                <a:cubicBezTo>
                  <a:pt x="2784" y="2104"/>
                  <a:pt x="2560" y="2200"/>
                  <a:pt x="2360" y="2232"/>
                </a:cubicBezTo>
                <a:cubicBezTo>
                  <a:pt x="2160" y="2264"/>
                  <a:pt x="1864" y="2256"/>
                  <a:pt x="1688" y="2232"/>
                </a:cubicBezTo>
                <a:cubicBezTo>
                  <a:pt x="1512" y="2208"/>
                  <a:pt x="1392" y="2136"/>
                  <a:pt x="1304" y="2088"/>
                </a:cubicBezTo>
                <a:cubicBezTo>
                  <a:pt x="1216" y="2040"/>
                  <a:pt x="1208" y="2000"/>
                  <a:pt x="1160" y="1944"/>
                </a:cubicBezTo>
                <a:cubicBezTo>
                  <a:pt x="1112" y="1888"/>
                  <a:pt x="1056" y="1808"/>
                  <a:pt x="1016" y="1752"/>
                </a:cubicBezTo>
                <a:cubicBezTo>
                  <a:pt x="976" y="1696"/>
                  <a:pt x="960" y="1640"/>
                  <a:pt x="920" y="1608"/>
                </a:cubicBezTo>
                <a:cubicBezTo>
                  <a:pt x="880" y="1576"/>
                  <a:pt x="800" y="1568"/>
                  <a:pt x="776" y="1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6" name="Line 34"/>
          <p:cNvSpPr>
            <a:spLocks noChangeShapeType="1"/>
          </p:cNvSpPr>
          <p:nvPr/>
        </p:nvSpPr>
        <p:spPr bwMode="auto">
          <a:xfrm>
            <a:off x="2133600" y="2840038"/>
            <a:ext cx="19050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7" name="Line 35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8" name="Line 3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4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69647" name="Group 15"/>
          <p:cNvGrpSpPr>
            <a:grpSpLocks/>
          </p:cNvGrpSpPr>
          <p:nvPr/>
        </p:nvGrpSpPr>
        <p:grpSpPr bwMode="auto">
          <a:xfrm rot="-1222204">
            <a:off x="-1530350" y="3246438"/>
            <a:ext cx="3359150" cy="182562"/>
            <a:chOff x="1726" y="1244"/>
            <a:chExt cx="2116" cy="115"/>
          </a:xfrm>
        </p:grpSpPr>
        <p:sp>
          <p:nvSpPr>
            <p:cNvPr id="6966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966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488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488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69656" name="Rectangle 26"/>
          <p:cNvSpPr>
            <a:spLocks noChangeArrowheads="1"/>
          </p:cNvSpPr>
          <p:nvPr/>
        </p:nvSpPr>
        <p:spPr bwMode="auto">
          <a:xfrm rot="5400000">
            <a:off x="4097338" y="26082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489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69658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9"/>
          <p:cNvSpPr>
            <a:spLocks noChangeShapeType="1"/>
          </p:cNvSpPr>
          <p:nvPr/>
        </p:nvSpPr>
        <p:spPr bwMode="auto">
          <a:xfrm flipV="1">
            <a:off x="4114800" y="2819400"/>
            <a:ext cx="838200" cy="20638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Rectangle 30"/>
          <p:cNvSpPr>
            <a:spLocks noChangeArrowheads="1"/>
          </p:cNvSpPr>
          <p:nvPr/>
        </p:nvSpPr>
        <p:spPr bwMode="auto">
          <a:xfrm rot="5400000">
            <a:off x="3162300" y="2476500"/>
            <a:ext cx="914400" cy="838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9661" name="Line 31"/>
          <p:cNvSpPr>
            <a:spLocks noChangeShapeType="1"/>
          </p:cNvSpPr>
          <p:nvPr/>
        </p:nvSpPr>
        <p:spPr bwMode="auto">
          <a:xfrm flipV="1">
            <a:off x="3124200" y="2819400"/>
            <a:ext cx="91440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96" name="Text Box 3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69663" name="Line 35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5" name="Freeform 37"/>
          <p:cNvSpPr>
            <a:spLocks/>
          </p:cNvSpPr>
          <p:nvPr/>
        </p:nvSpPr>
        <p:spPr bwMode="auto">
          <a:xfrm>
            <a:off x="3124200" y="342900"/>
            <a:ext cx="4457700" cy="3276600"/>
          </a:xfrm>
          <a:custGeom>
            <a:avLst/>
            <a:gdLst>
              <a:gd name="T0" fmla="*/ 0 w 2808"/>
              <a:gd name="T1" fmla="*/ 1714500 h 2064"/>
              <a:gd name="T2" fmla="*/ 228600 w 2808"/>
              <a:gd name="T3" fmla="*/ 1257300 h 2064"/>
              <a:gd name="T4" fmla="*/ 457200 w 2808"/>
              <a:gd name="T5" fmla="*/ 647700 h 2064"/>
              <a:gd name="T6" fmla="*/ 838200 w 2808"/>
              <a:gd name="T7" fmla="*/ 266700 h 2064"/>
              <a:gd name="T8" fmla="*/ 1295400 w 2808"/>
              <a:gd name="T9" fmla="*/ 190500 h 2064"/>
              <a:gd name="T10" fmla="*/ 1828800 w 2808"/>
              <a:gd name="T11" fmla="*/ 38100 h 2064"/>
              <a:gd name="T12" fmla="*/ 2667000 w 2808"/>
              <a:gd name="T13" fmla="*/ 38100 h 2064"/>
              <a:gd name="T14" fmla="*/ 3200400 w 2808"/>
              <a:gd name="T15" fmla="*/ 38100 h 2064"/>
              <a:gd name="T16" fmla="*/ 3733800 w 2808"/>
              <a:gd name="T17" fmla="*/ 266700 h 2064"/>
              <a:gd name="T18" fmla="*/ 4114800 w 2808"/>
              <a:gd name="T19" fmla="*/ 571500 h 2064"/>
              <a:gd name="T20" fmla="*/ 4419600 w 2808"/>
              <a:gd name="T21" fmla="*/ 1333500 h 2064"/>
              <a:gd name="T22" fmla="*/ 4343400 w 2808"/>
              <a:gd name="T23" fmla="*/ 2019300 h 2064"/>
              <a:gd name="T24" fmla="*/ 4038600 w 2808"/>
              <a:gd name="T25" fmla="*/ 2628900 h 2064"/>
              <a:gd name="T26" fmla="*/ 3810000 w 2808"/>
              <a:gd name="T27" fmla="*/ 3009900 h 2064"/>
              <a:gd name="T28" fmla="*/ 3048000 w 2808"/>
              <a:gd name="T29" fmla="*/ 3238500 h 2064"/>
              <a:gd name="T30" fmla="*/ 2362200 w 2808"/>
              <a:gd name="T31" fmla="*/ 3238500 h 2064"/>
              <a:gd name="T32" fmla="*/ 1752600 w 2808"/>
              <a:gd name="T33" fmla="*/ 3162300 h 2064"/>
              <a:gd name="T34" fmla="*/ 1371600 w 2808"/>
              <a:gd name="T35" fmla="*/ 2933700 h 2064"/>
              <a:gd name="T36" fmla="*/ 1219200 w 2808"/>
              <a:gd name="T37" fmla="*/ 2705100 h 2064"/>
              <a:gd name="T38" fmla="*/ 1066800 w 2808"/>
              <a:gd name="T39" fmla="*/ 2552700 h 2064"/>
              <a:gd name="T40" fmla="*/ 914400 w 2808"/>
              <a:gd name="T41" fmla="*/ 2476500 h 20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08" h="2064">
                <a:moveTo>
                  <a:pt x="0" y="1080"/>
                </a:moveTo>
                <a:cubicBezTo>
                  <a:pt x="48" y="992"/>
                  <a:pt x="96" y="904"/>
                  <a:pt x="144" y="792"/>
                </a:cubicBezTo>
                <a:cubicBezTo>
                  <a:pt x="192" y="680"/>
                  <a:pt x="224" y="512"/>
                  <a:pt x="288" y="408"/>
                </a:cubicBezTo>
                <a:cubicBezTo>
                  <a:pt x="352" y="304"/>
                  <a:pt x="440" y="216"/>
                  <a:pt x="528" y="168"/>
                </a:cubicBezTo>
                <a:cubicBezTo>
                  <a:pt x="616" y="120"/>
                  <a:pt x="712" y="144"/>
                  <a:pt x="816" y="120"/>
                </a:cubicBezTo>
                <a:cubicBezTo>
                  <a:pt x="920" y="96"/>
                  <a:pt x="1008" y="40"/>
                  <a:pt x="1152" y="24"/>
                </a:cubicBezTo>
                <a:cubicBezTo>
                  <a:pt x="1296" y="8"/>
                  <a:pt x="1536" y="24"/>
                  <a:pt x="1680" y="24"/>
                </a:cubicBezTo>
                <a:cubicBezTo>
                  <a:pt x="1824" y="24"/>
                  <a:pt x="1904" y="0"/>
                  <a:pt x="2016" y="24"/>
                </a:cubicBezTo>
                <a:cubicBezTo>
                  <a:pt x="2128" y="48"/>
                  <a:pt x="2256" y="112"/>
                  <a:pt x="2352" y="168"/>
                </a:cubicBezTo>
                <a:cubicBezTo>
                  <a:pt x="2448" y="224"/>
                  <a:pt x="2520" y="248"/>
                  <a:pt x="2592" y="360"/>
                </a:cubicBezTo>
                <a:cubicBezTo>
                  <a:pt x="2664" y="472"/>
                  <a:pt x="2760" y="688"/>
                  <a:pt x="2784" y="840"/>
                </a:cubicBezTo>
                <a:cubicBezTo>
                  <a:pt x="2808" y="992"/>
                  <a:pt x="2776" y="1136"/>
                  <a:pt x="2736" y="1272"/>
                </a:cubicBezTo>
                <a:cubicBezTo>
                  <a:pt x="2696" y="1408"/>
                  <a:pt x="2600" y="1552"/>
                  <a:pt x="2544" y="1656"/>
                </a:cubicBezTo>
                <a:cubicBezTo>
                  <a:pt x="2488" y="1760"/>
                  <a:pt x="2504" y="1832"/>
                  <a:pt x="2400" y="1896"/>
                </a:cubicBezTo>
                <a:cubicBezTo>
                  <a:pt x="2296" y="1960"/>
                  <a:pt x="2072" y="2016"/>
                  <a:pt x="1920" y="2040"/>
                </a:cubicBezTo>
                <a:cubicBezTo>
                  <a:pt x="1768" y="2064"/>
                  <a:pt x="1624" y="2048"/>
                  <a:pt x="1488" y="2040"/>
                </a:cubicBezTo>
                <a:cubicBezTo>
                  <a:pt x="1352" y="2032"/>
                  <a:pt x="1208" y="2024"/>
                  <a:pt x="1104" y="1992"/>
                </a:cubicBezTo>
                <a:cubicBezTo>
                  <a:pt x="1000" y="1960"/>
                  <a:pt x="920" y="1896"/>
                  <a:pt x="864" y="1848"/>
                </a:cubicBezTo>
                <a:cubicBezTo>
                  <a:pt x="808" y="1800"/>
                  <a:pt x="800" y="1744"/>
                  <a:pt x="768" y="1704"/>
                </a:cubicBezTo>
                <a:cubicBezTo>
                  <a:pt x="736" y="1664"/>
                  <a:pt x="704" y="1632"/>
                  <a:pt x="672" y="1608"/>
                </a:cubicBezTo>
                <a:cubicBezTo>
                  <a:pt x="640" y="1584"/>
                  <a:pt x="608" y="1572"/>
                  <a:pt x="576" y="15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6" name="Freeform 38"/>
          <p:cNvSpPr>
            <a:spLocks/>
          </p:cNvSpPr>
          <p:nvPr/>
        </p:nvSpPr>
        <p:spPr bwMode="auto">
          <a:xfrm>
            <a:off x="1549400" y="2641600"/>
            <a:ext cx="584200" cy="254000"/>
          </a:xfrm>
          <a:custGeom>
            <a:avLst/>
            <a:gdLst>
              <a:gd name="T0" fmla="*/ 584200 w 368"/>
              <a:gd name="T1" fmla="*/ 254000 h 160"/>
              <a:gd name="T2" fmla="*/ 50800 w 368"/>
              <a:gd name="T3" fmla="*/ 177800 h 160"/>
              <a:gd name="T4" fmla="*/ 279400 w 368"/>
              <a:gd name="T5" fmla="*/ 25400 h 160"/>
              <a:gd name="T6" fmla="*/ 431800 w 368"/>
              <a:gd name="T7" fmla="*/ 25400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8" h="160">
                <a:moveTo>
                  <a:pt x="368" y="160"/>
                </a:moveTo>
                <a:cubicBezTo>
                  <a:pt x="216" y="148"/>
                  <a:pt x="64" y="136"/>
                  <a:pt x="32" y="112"/>
                </a:cubicBezTo>
                <a:cubicBezTo>
                  <a:pt x="0" y="88"/>
                  <a:pt x="136" y="32"/>
                  <a:pt x="176" y="16"/>
                </a:cubicBezTo>
                <a:cubicBezTo>
                  <a:pt x="216" y="0"/>
                  <a:pt x="248" y="16"/>
                  <a:pt x="272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7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0671" name="Group 15"/>
          <p:cNvGrpSpPr>
            <a:grpSpLocks/>
          </p:cNvGrpSpPr>
          <p:nvPr/>
        </p:nvGrpSpPr>
        <p:grpSpPr bwMode="auto">
          <a:xfrm rot="-8566332">
            <a:off x="-2438400" y="1828800"/>
            <a:ext cx="2822575" cy="971550"/>
            <a:chOff x="2495" y="2329"/>
            <a:chExt cx="1778" cy="612"/>
          </a:xfrm>
        </p:grpSpPr>
        <p:sp>
          <p:nvSpPr>
            <p:cNvPr id="70689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0690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067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73" name="Freeform 19"/>
          <p:cNvSpPr>
            <a:spLocks/>
          </p:cNvSpPr>
          <p:nvPr/>
        </p:nvSpPr>
        <p:spPr bwMode="auto">
          <a:xfrm>
            <a:off x="228600" y="2667000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4" name="Freeform 20"/>
          <p:cNvSpPr>
            <a:spLocks/>
          </p:cNvSpPr>
          <p:nvPr/>
        </p:nvSpPr>
        <p:spPr bwMode="auto">
          <a:xfrm>
            <a:off x="304800" y="2667000"/>
            <a:ext cx="1828800" cy="152400"/>
          </a:xfrm>
          <a:custGeom>
            <a:avLst/>
            <a:gdLst>
              <a:gd name="T0" fmla="*/ 0 w 624"/>
              <a:gd name="T1" fmla="*/ 0 h 720"/>
              <a:gd name="T2" fmla="*/ 1828800 w 624"/>
              <a:gd name="T3" fmla="*/ 1524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5913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5914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5915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5917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65918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0685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6" name="Line 33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7" name="Line 34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8" name="Freeform 35"/>
          <p:cNvSpPr>
            <a:spLocks/>
          </p:cNvSpPr>
          <p:nvPr/>
        </p:nvSpPr>
        <p:spPr bwMode="auto">
          <a:xfrm>
            <a:off x="3124200" y="533400"/>
            <a:ext cx="3390900" cy="2895600"/>
          </a:xfrm>
          <a:custGeom>
            <a:avLst/>
            <a:gdLst>
              <a:gd name="T0" fmla="*/ 0 w 2136"/>
              <a:gd name="T1" fmla="*/ 1524000 h 1824"/>
              <a:gd name="T2" fmla="*/ 152400 w 2136"/>
              <a:gd name="T3" fmla="*/ 914400 h 1824"/>
              <a:gd name="T4" fmla="*/ 457200 w 2136"/>
              <a:gd name="T5" fmla="*/ 304800 h 1824"/>
              <a:gd name="T6" fmla="*/ 762000 w 2136"/>
              <a:gd name="T7" fmla="*/ 76200 h 1824"/>
              <a:gd name="T8" fmla="*/ 1447800 w 2136"/>
              <a:gd name="T9" fmla="*/ 0 h 1824"/>
              <a:gd name="T10" fmla="*/ 2209800 w 2136"/>
              <a:gd name="T11" fmla="*/ 76200 h 1824"/>
              <a:gd name="T12" fmla="*/ 2743200 w 2136"/>
              <a:gd name="T13" fmla="*/ 228600 h 1824"/>
              <a:gd name="T14" fmla="*/ 3124200 w 2136"/>
              <a:gd name="T15" fmla="*/ 533400 h 1824"/>
              <a:gd name="T16" fmla="*/ 3352800 w 2136"/>
              <a:gd name="T17" fmla="*/ 1143000 h 1824"/>
              <a:gd name="T18" fmla="*/ 3352800 w 2136"/>
              <a:gd name="T19" fmla="*/ 1828800 h 1824"/>
              <a:gd name="T20" fmla="*/ 3200400 w 2136"/>
              <a:gd name="T21" fmla="*/ 2438400 h 1824"/>
              <a:gd name="T22" fmla="*/ 2743200 w 2136"/>
              <a:gd name="T23" fmla="*/ 2819400 h 1824"/>
              <a:gd name="T24" fmla="*/ 2286000 w 2136"/>
              <a:gd name="T25" fmla="*/ 2895600 h 1824"/>
              <a:gd name="T26" fmla="*/ 1676400 w 2136"/>
              <a:gd name="T27" fmla="*/ 2819400 h 1824"/>
              <a:gd name="T28" fmla="*/ 1295400 w 2136"/>
              <a:gd name="T29" fmla="*/ 2667000 h 1824"/>
              <a:gd name="T30" fmla="*/ 1066800 w 2136"/>
              <a:gd name="T31" fmla="*/ 2514600 h 1824"/>
              <a:gd name="T32" fmla="*/ 990600 w 2136"/>
              <a:gd name="T33" fmla="*/ 2362200 h 18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36" h="1824">
                <a:moveTo>
                  <a:pt x="0" y="960"/>
                </a:moveTo>
                <a:cubicBezTo>
                  <a:pt x="24" y="832"/>
                  <a:pt x="48" y="704"/>
                  <a:pt x="96" y="576"/>
                </a:cubicBezTo>
                <a:cubicBezTo>
                  <a:pt x="144" y="448"/>
                  <a:pt x="224" y="280"/>
                  <a:pt x="288" y="192"/>
                </a:cubicBezTo>
                <a:cubicBezTo>
                  <a:pt x="352" y="104"/>
                  <a:pt x="376" y="80"/>
                  <a:pt x="480" y="48"/>
                </a:cubicBezTo>
                <a:cubicBezTo>
                  <a:pt x="584" y="16"/>
                  <a:pt x="760" y="0"/>
                  <a:pt x="912" y="0"/>
                </a:cubicBezTo>
                <a:cubicBezTo>
                  <a:pt x="1064" y="0"/>
                  <a:pt x="1256" y="24"/>
                  <a:pt x="1392" y="48"/>
                </a:cubicBezTo>
                <a:cubicBezTo>
                  <a:pt x="1528" y="72"/>
                  <a:pt x="1632" y="96"/>
                  <a:pt x="1728" y="144"/>
                </a:cubicBezTo>
                <a:cubicBezTo>
                  <a:pt x="1824" y="192"/>
                  <a:pt x="1904" y="240"/>
                  <a:pt x="1968" y="336"/>
                </a:cubicBezTo>
                <a:cubicBezTo>
                  <a:pt x="2032" y="432"/>
                  <a:pt x="2088" y="584"/>
                  <a:pt x="2112" y="720"/>
                </a:cubicBezTo>
                <a:cubicBezTo>
                  <a:pt x="2136" y="856"/>
                  <a:pt x="2128" y="1016"/>
                  <a:pt x="2112" y="1152"/>
                </a:cubicBezTo>
                <a:cubicBezTo>
                  <a:pt x="2096" y="1288"/>
                  <a:pt x="2080" y="1432"/>
                  <a:pt x="2016" y="1536"/>
                </a:cubicBezTo>
                <a:cubicBezTo>
                  <a:pt x="1952" y="1640"/>
                  <a:pt x="1824" y="1728"/>
                  <a:pt x="1728" y="1776"/>
                </a:cubicBezTo>
                <a:cubicBezTo>
                  <a:pt x="1632" y="1824"/>
                  <a:pt x="1552" y="1824"/>
                  <a:pt x="1440" y="1824"/>
                </a:cubicBezTo>
                <a:cubicBezTo>
                  <a:pt x="1328" y="1824"/>
                  <a:pt x="1160" y="1800"/>
                  <a:pt x="1056" y="1776"/>
                </a:cubicBezTo>
                <a:cubicBezTo>
                  <a:pt x="952" y="1752"/>
                  <a:pt x="880" y="1712"/>
                  <a:pt x="816" y="1680"/>
                </a:cubicBezTo>
                <a:cubicBezTo>
                  <a:pt x="752" y="1648"/>
                  <a:pt x="704" y="1616"/>
                  <a:pt x="672" y="1584"/>
                </a:cubicBezTo>
                <a:cubicBezTo>
                  <a:pt x="640" y="1552"/>
                  <a:pt x="640" y="1512"/>
                  <a:pt x="62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696" name="Freeform 16"/>
          <p:cNvSpPr>
            <a:spLocks/>
          </p:cNvSpPr>
          <p:nvPr/>
        </p:nvSpPr>
        <p:spPr bwMode="auto">
          <a:xfrm>
            <a:off x="-76200" y="2590800"/>
            <a:ext cx="2209800" cy="228600"/>
          </a:xfrm>
          <a:custGeom>
            <a:avLst/>
            <a:gdLst>
              <a:gd name="T0" fmla="*/ 0 w 624"/>
              <a:gd name="T1" fmla="*/ 0 h 720"/>
              <a:gd name="T2" fmla="*/ 22098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6935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6936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66938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9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Line 30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Freeform 32"/>
          <p:cNvSpPr>
            <a:spLocks/>
          </p:cNvSpPr>
          <p:nvPr/>
        </p:nvSpPr>
        <p:spPr bwMode="auto">
          <a:xfrm>
            <a:off x="3124200" y="901700"/>
            <a:ext cx="2717800" cy="2362200"/>
          </a:xfrm>
          <a:custGeom>
            <a:avLst/>
            <a:gdLst>
              <a:gd name="T0" fmla="*/ 0 w 1712"/>
              <a:gd name="T1" fmla="*/ 1155700 h 1488"/>
              <a:gd name="T2" fmla="*/ 152400 w 1712"/>
              <a:gd name="T3" fmla="*/ 774700 h 1488"/>
              <a:gd name="T4" fmla="*/ 228600 w 1712"/>
              <a:gd name="T5" fmla="*/ 317500 h 1488"/>
              <a:gd name="T6" fmla="*/ 457200 w 1712"/>
              <a:gd name="T7" fmla="*/ 88900 h 1488"/>
              <a:gd name="T8" fmla="*/ 762000 w 1712"/>
              <a:gd name="T9" fmla="*/ 88900 h 1488"/>
              <a:gd name="T10" fmla="*/ 1219200 w 1712"/>
              <a:gd name="T11" fmla="*/ 12700 h 1488"/>
              <a:gd name="T12" fmla="*/ 1905000 w 1712"/>
              <a:gd name="T13" fmla="*/ 165100 h 1488"/>
              <a:gd name="T14" fmla="*/ 2286000 w 1712"/>
              <a:gd name="T15" fmla="*/ 393700 h 1488"/>
              <a:gd name="T16" fmla="*/ 2514600 w 1712"/>
              <a:gd name="T17" fmla="*/ 850900 h 1488"/>
              <a:gd name="T18" fmla="*/ 2667000 w 1712"/>
              <a:gd name="T19" fmla="*/ 1384300 h 1488"/>
              <a:gd name="T20" fmla="*/ 2667000 w 1712"/>
              <a:gd name="T21" fmla="*/ 1917700 h 1488"/>
              <a:gd name="T22" fmla="*/ 2362200 w 1712"/>
              <a:gd name="T23" fmla="*/ 2298700 h 1488"/>
              <a:gd name="T24" fmla="*/ 1905000 w 1712"/>
              <a:gd name="T25" fmla="*/ 2298700 h 1488"/>
              <a:gd name="T26" fmla="*/ 1447800 w 1712"/>
              <a:gd name="T27" fmla="*/ 2222500 h 1488"/>
              <a:gd name="T28" fmla="*/ 1219200 w 1712"/>
              <a:gd name="T29" fmla="*/ 2146300 h 1488"/>
              <a:gd name="T30" fmla="*/ 1066800 w 1712"/>
              <a:gd name="T31" fmla="*/ 2070100 h 1488"/>
              <a:gd name="T32" fmla="*/ 914400 w 1712"/>
              <a:gd name="T33" fmla="*/ 1993900 h 1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712" h="1488">
                <a:moveTo>
                  <a:pt x="0" y="728"/>
                </a:moveTo>
                <a:cubicBezTo>
                  <a:pt x="36" y="652"/>
                  <a:pt x="72" y="576"/>
                  <a:pt x="96" y="488"/>
                </a:cubicBezTo>
                <a:cubicBezTo>
                  <a:pt x="120" y="400"/>
                  <a:pt x="112" y="272"/>
                  <a:pt x="144" y="200"/>
                </a:cubicBezTo>
                <a:cubicBezTo>
                  <a:pt x="176" y="128"/>
                  <a:pt x="232" y="80"/>
                  <a:pt x="288" y="56"/>
                </a:cubicBezTo>
                <a:cubicBezTo>
                  <a:pt x="344" y="32"/>
                  <a:pt x="400" y="64"/>
                  <a:pt x="480" y="56"/>
                </a:cubicBezTo>
                <a:cubicBezTo>
                  <a:pt x="560" y="48"/>
                  <a:pt x="648" y="0"/>
                  <a:pt x="768" y="8"/>
                </a:cubicBezTo>
                <a:cubicBezTo>
                  <a:pt x="888" y="16"/>
                  <a:pt x="1088" y="64"/>
                  <a:pt x="1200" y="104"/>
                </a:cubicBezTo>
                <a:cubicBezTo>
                  <a:pt x="1312" y="144"/>
                  <a:pt x="1376" y="176"/>
                  <a:pt x="1440" y="248"/>
                </a:cubicBezTo>
                <a:cubicBezTo>
                  <a:pt x="1504" y="320"/>
                  <a:pt x="1544" y="432"/>
                  <a:pt x="1584" y="536"/>
                </a:cubicBezTo>
                <a:cubicBezTo>
                  <a:pt x="1624" y="640"/>
                  <a:pt x="1664" y="760"/>
                  <a:pt x="1680" y="872"/>
                </a:cubicBezTo>
                <a:cubicBezTo>
                  <a:pt x="1696" y="984"/>
                  <a:pt x="1712" y="1112"/>
                  <a:pt x="1680" y="1208"/>
                </a:cubicBezTo>
                <a:cubicBezTo>
                  <a:pt x="1648" y="1304"/>
                  <a:pt x="1568" y="1408"/>
                  <a:pt x="1488" y="1448"/>
                </a:cubicBezTo>
                <a:cubicBezTo>
                  <a:pt x="1408" y="1488"/>
                  <a:pt x="1296" y="1456"/>
                  <a:pt x="1200" y="1448"/>
                </a:cubicBezTo>
                <a:cubicBezTo>
                  <a:pt x="1104" y="1440"/>
                  <a:pt x="984" y="1416"/>
                  <a:pt x="912" y="1400"/>
                </a:cubicBezTo>
                <a:cubicBezTo>
                  <a:pt x="840" y="1384"/>
                  <a:pt x="808" y="1368"/>
                  <a:pt x="768" y="1352"/>
                </a:cubicBezTo>
                <a:cubicBezTo>
                  <a:pt x="728" y="1336"/>
                  <a:pt x="704" y="1320"/>
                  <a:pt x="672" y="1304"/>
                </a:cubicBezTo>
                <a:cubicBezTo>
                  <a:pt x="640" y="1288"/>
                  <a:pt x="592" y="1272"/>
                  <a:pt x="576" y="1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2720" name="Freeform 16"/>
          <p:cNvSpPr>
            <a:spLocks/>
          </p:cNvSpPr>
          <p:nvPr/>
        </p:nvSpPr>
        <p:spPr bwMode="auto">
          <a:xfrm>
            <a:off x="-76200" y="2590800"/>
            <a:ext cx="2209800" cy="228600"/>
          </a:xfrm>
          <a:custGeom>
            <a:avLst/>
            <a:gdLst>
              <a:gd name="T0" fmla="*/ 0 w 624"/>
              <a:gd name="T1" fmla="*/ 0 h 720"/>
              <a:gd name="T2" fmla="*/ 22098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7956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7958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7959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7960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7961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67962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2" name="Line 29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3" name="Line 30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4" name="Freeform 31"/>
          <p:cNvSpPr>
            <a:spLocks/>
          </p:cNvSpPr>
          <p:nvPr/>
        </p:nvSpPr>
        <p:spPr bwMode="auto">
          <a:xfrm>
            <a:off x="3124200" y="1422400"/>
            <a:ext cx="1854200" cy="1739900"/>
          </a:xfrm>
          <a:custGeom>
            <a:avLst/>
            <a:gdLst>
              <a:gd name="T0" fmla="*/ 0 w 1168"/>
              <a:gd name="T1" fmla="*/ 635000 h 1096"/>
              <a:gd name="T2" fmla="*/ 152400 w 1168"/>
              <a:gd name="T3" fmla="*/ 330200 h 1096"/>
              <a:gd name="T4" fmla="*/ 228600 w 1168"/>
              <a:gd name="T5" fmla="*/ 177800 h 1096"/>
              <a:gd name="T6" fmla="*/ 533400 w 1168"/>
              <a:gd name="T7" fmla="*/ 25400 h 1096"/>
              <a:gd name="T8" fmla="*/ 838200 w 1168"/>
              <a:gd name="T9" fmla="*/ 25400 h 1096"/>
              <a:gd name="T10" fmla="*/ 1371600 w 1168"/>
              <a:gd name="T11" fmla="*/ 101600 h 1096"/>
              <a:gd name="T12" fmla="*/ 1676400 w 1168"/>
              <a:gd name="T13" fmla="*/ 482600 h 1096"/>
              <a:gd name="T14" fmla="*/ 1828800 w 1168"/>
              <a:gd name="T15" fmla="*/ 863600 h 1096"/>
              <a:gd name="T16" fmla="*/ 1828800 w 1168"/>
              <a:gd name="T17" fmla="*/ 1168400 h 1096"/>
              <a:gd name="T18" fmla="*/ 1676400 w 1168"/>
              <a:gd name="T19" fmla="*/ 1549400 h 1096"/>
              <a:gd name="T20" fmla="*/ 1447800 w 1168"/>
              <a:gd name="T21" fmla="*/ 1701800 h 1096"/>
              <a:gd name="T22" fmla="*/ 1219200 w 1168"/>
              <a:gd name="T23" fmla="*/ 1701800 h 1096"/>
              <a:gd name="T24" fmla="*/ 990600 w 1168"/>
              <a:gd name="T25" fmla="*/ 1473200 h 10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68" h="1096">
                <a:moveTo>
                  <a:pt x="0" y="400"/>
                </a:moveTo>
                <a:cubicBezTo>
                  <a:pt x="36" y="328"/>
                  <a:pt x="72" y="256"/>
                  <a:pt x="96" y="208"/>
                </a:cubicBezTo>
                <a:cubicBezTo>
                  <a:pt x="120" y="160"/>
                  <a:pt x="104" y="144"/>
                  <a:pt x="144" y="112"/>
                </a:cubicBezTo>
                <a:cubicBezTo>
                  <a:pt x="184" y="80"/>
                  <a:pt x="272" y="32"/>
                  <a:pt x="336" y="16"/>
                </a:cubicBezTo>
                <a:cubicBezTo>
                  <a:pt x="400" y="0"/>
                  <a:pt x="440" y="8"/>
                  <a:pt x="528" y="16"/>
                </a:cubicBezTo>
                <a:cubicBezTo>
                  <a:pt x="616" y="24"/>
                  <a:pt x="776" y="16"/>
                  <a:pt x="864" y="64"/>
                </a:cubicBezTo>
                <a:cubicBezTo>
                  <a:pt x="952" y="112"/>
                  <a:pt x="1008" y="224"/>
                  <a:pt x="1056" y="304"/>
                </a:cubicBezTo>
                <a:cubicBezTo>
                  <a:pt x="1104" y="384"/>
                  <a:pt x="1136" y="472"/>
                  <a:pt x="1152" y="544"/>
                </a:cubicBezTo>
                <a:cubicBezTo>
                  <a:pt x="1168" y="616"/>
                  <a:pt x="1168" y="664"/>
                  <a:pt x="1152" y="736"/>
                </a:cubicBezTo>
                <a:cubicBezTo>
                  <a:pt x="1136" y="808"/>
                  <a:pt x="1096" y="920"/>
                  <a:pt x="1056" y="976"/>
                </a:cubicBezTo>
                <a:cubicBezTo>
                  <a:pt x="1016" y="1032"/>
                  <a:pt x="960" y="1056"/>
                  <a:pt x="912" y="1072"/>
                </a:cubicBezTo>
                <a:cubicBezTo>
                  <a:pt x="864" y="1088"/>
                  <a:pt x="816" y="1096"/>
                  <a:pt x="768" y="1072"/>
                </a:cubicBezTo>
                <a:cubicBezTo>
                  <a:pt x="720" y="1048"/>
                  <a:pt x="656" y="960"/>
                  <a:pt x="624" y="9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0668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 rot="-5681155">
            <a:off x="2316162" y="1438276"/>
            <a:ext cx="2822575" cy="971550"/>
            <a:chOff x="2495" y="2329"/>
            <a:chExt cx="1778" cy="612"/>
          </a:xfrm>
        </p:grpSpPr>
        <p:sp>
          <p:nvSpPr>
            <p:cNvPr id="9245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246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23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33" name="Freeform 19"/>
          <p:cNvSpPr>
            <a:spLocks/>
          </p:cNvSpPr>
          <p:nvPr/>
        </p:nvSpPr>
        <p:spPr bwMode="auto">
          <a:xfrm>
            <a:off x="4851400" y="4800600"/>
            <a:ext cx="787400" cy="1752600"/>
          </a:xfrm>
          <a:custGeom>
            <a:avLst/>
            <a:gdLst>
              <a:gd name="T0" fmla="*/ 42277 w 1192"/>
              <a:gd name="T1" fmla="*/ 0 h 1104"/>
              <a:gd name="T2" fmla="*/ 105691 w 1192"/>
              <a:gd name="T3" fmla="*/ 457200 h 1104"/>
              <a:gd name="T4" fmla="*/ 676424 w 1192"/>
              <a:gd name="T5" fmla="*/ 838200 h 1104"/>
              <a:gd name="T6" fmla="*/ 771546 w 1192"/>
              <a:gd name="T7" fmla="*/ 1524000 h 1104"/>
              <a:gd name="T8" fmla="*/ 676424 w 1192"/>
              <a:gd name="T9" fmla="*/ 1752600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2" h="1104">
                <a:moveTo>
                  <a:pt x="64" y="0"/>
                </a:moveTo>
                <a:cubicBezTo>
                  <a:pt x="32" y="100"/>
                  <a:pt x="0" y="200"/>
                  <a:pt x="160" y="288"/>
                </a:cubicBezTo>
                <a:cubicBezTo>
                  <a:pt x="320" y="376"/>
                  <a:pt x="856" y="416"/>
                  <a:pt x="1024" y="528"/>
                </a:cubicBezTo>
                <a:cubicBezTo>
                  <a:pt x="1192" y="640"/>
                  <a:pt x="1168" y="864"/>
                  <a:pt x="1168" y="960"/>
                </a:cubicBezTo>
                <a:cubicBezTo>
                  <a:pt x="1168" y="1056"/>
                  <a:pt x="1096" y="1080"/>
                  <a:pt x="1024" y="1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4" name="Freeform 20"/>
          <p:cNvSpPr>
            <a:spLocks/>
          </p:cNvSpPr>
          <p:nvPr/>
        </p:nvSpPr>
        <p:spPr bwMode="auto">
          <a:xfrm>
            <a:off x="5486400" y="6477000"/>
            <a:ext cx="209550" cy="155575"/>
          </a:xfrm>
          <a:custGeom>
            <a:avLst/>
            <a:gdLst>
              <a:gd name="T0" fmla="*/ 69850 w 132"/>
              <a:gd name="T1" fmla="*/ 74613 h 98"/>
              <a:gd name="T2" fmla="*/ 50800 w 132"/>
              <a:gd name="T3" fmla="*/ 14288 h 98"/>
              <a:gd name="T4" fmla="*/ 111125 w 132"/>
              <a:gd name="T5" fmla="*/ 34925 h 98"/>
              <a:gd name="T6" fmla="*/ 90488 w 132"/>
              <a:gd name="T7" fmla="*/ 115888 h 98"/>
              <a:gd name="T8" fmla="*/ 30163 w 132"/>
              <a:gd name="T9" fmla="*/ 95250 h 98"/>
              <a:gd name="T10" fmla="*/ 111125 w 132"/>
              <a:gd name="T11" fmla="*/ 14288 h 98"/>
              <a:gd name="T12" fmla="*/ 171450 w 132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2" h="98">
                <a:moveTo>
                  <a:pt x="44" y="47"/>
                </a:moveTo>
                <a:cubicBezTo>
                  <a:pt x="40" y="34"/>
                  <a:pt x="22" y="18"/>
                  <a:pt x="32" y="9"/>
                </a:cubicBezTo>
                <a:cubicBezTo>
                  <a:pt x="42" y="0"/>
                  <a:pt x="65" y="10"/>
                  <a:pt x="70" y="22"/>
                </a:cubicBezTo>
                <a:cubicBezTo>
                  <a:pt x="76" y="38"/>
                  <a:pt x="61" y="56"/>
                  <a:pt x="57" y="73"/>
                </a:cubicBezTo>
                <a:cubicBezTo>
                  <a:pt x="44" y="69"/>
                  <a:pt x="25" y="72"/>
                  <a:pt x="19" y="60"/>
                </a:cubicBezTo>
                <a:cubicBezTo>
                  <a:pt x="0" y="22"/>
                  <a:pt x="55" y="14"/>
                  <a:pt x="70" y="9"/>
                </a:cubicBezTo>
                <a:cubicBezTo>
                  <a:pt x="132" y="30"/>
                  <a:pt x="108" y="9"/>
                  <a:pt x="108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3744" name="Freeform 16"/>
          <p:cNvSpPr>
            <a:spLocks/>
          </p:cNvSpPr>
          <p:nvPr/>
        </p:nvSpPr>
        <p:spPr bwMode="auto">
          <a:xfrm>
            <a:off x="-76200" y="2590800"/>
            <a:ext cx="2209800" cy="228600"/>
          </a:xfrm>
          <a:custGeom>
            <a:avLst/>
            <a:gdLst>
              <a:gd name="T0" fmla="*/ 0 w 624"/>
              <a:gd name="T1" fmla="*/ 0 h 720"/>
              <a:gd name="T2" fmla="*/ 2209800 w 624"/>
              <a:gd name="T3" fmla="*/ 2286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0484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0485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0486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0487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0490" name="Text Box 26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8" name="Freeform 31"/>
          <p:cNvSpPr>
            <a:spLocks/>
          </p:cNvSpPr>
          <p:nvPr/>
        </p:nvSpPr>
        <p:spPr bwMode="auto">
          <a:xfrm>
            <a:off x="3124200" y="1816100"/>
            <a:ext cx="1257300" cy="1003300"/>
          </a:xfrm>
          <a:custGeom>
            <a:avLst/>
            <a:gdLst>
              <a:gd name="T0" fmla="*/ 0 w 792"/>
              <a:gd name="T1" fmla="*/ 241300 h 632"/>
              <a:gd name="T2" fmla="*/ 304800 w 792"/>
              <a:gd name="T3" fmla="*/ 88900 h 632"/>
              <a:gd name="T4" fmla="*/ 533400 w 792"/>
              <a:gd name="T5" fmla="*/ 12700 h 632"/>
              <a:gd name="T6" fmla="*/ 762000 w 792"/>
              <a:gd name="T7" fmla="*/ 12700 h 632"/>
              <a:gd name="T8" fmla="*/ 990600 w 792"/>
              <a:gd name="T9" fmla="*/ 88900 h 632"/>
              <a:gd name="T10" fmla="*/ 1219200 w 792"/>
              <a:gd name="T11" fmla="*/ 393700 h 632"/>
              <a:gd name="T12" fmla="*/ 1219200 w 792"/>
              <a:gd name="T13" fmla="*/ 622300 h 632"/>
              <a:gd name="T14" fmla="*/ 1143000 w 792"/>
              <a:gd name="T15" fmla="*/ 774700 h 632"/>
              <a:gd name="T16" fmla="*/ 1066800 w 792"/>
              <a:gd name="T17" fmla="*/ 927100 h 632"/>
              <a:gd name="T18" fmla="*/ 914400 w 792"/>
              <a:gd name="T19" fmla="*/ 1003300 h 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92" h="632">
                <a:moveTo>
                  <a:pt x="0" y="152"/>
                </a:moveTo>
                <a:cubicBezTo>
                  <a:pt x="68" y="116"/>
                  <a:pt x="136" y="80"/>
                  <a:pt x="192" y="56"/>
                </a:cubicBezTo>
                <a:cubicBezTo>
                  <a:pt x="248" y="32"/>
                  <a:pt x="288" y="16"/>
                  <a:pt x="336" y="8"/>
                </a:cubicBezTo>
                <a:cubicBezTo>
                  <a:pt x="384" y="0"/>
                  <a:pt x="432" y="0"/>
                  <a:pt x="480" y="8"/>
                </a:cubicBezTo>
                <a:cubicBezTo>
                  <a:pt x="528" y="16"/>
                  <a:pt x="576" y="16"/>
                  <a:pt x="624" y="56"/>
                </a:cubicBezTo>
                <a:cubicBezTo>
                  <a:pt x="672" y="96"/>
                  <a:pt x="744" y="192"/>
                  <a:pt x="768" y="248"/>
                </a:cubicBezTo>
                <a:cubicBezTo>
                  <a:pt x="792" y="304"/>
                  <a:pt x="776" y="352"/>
                  <a:pt x="768" y="392"/>
                </a:cubicBezTo>
                <a:cubicBezTo>
                  <a:pt x="760" y="432"/>
                  <a:pt x="736" y="456"/>
                  <a:pt x="720" y="488"/>
                </a:cubicBezTo>
                <a:cubicBezTo>
                  <a:pt x="704" y="520"/>
                  <a:pt x="696" y="560"/>
                  <a:pt x="672" y="584"/>
                </a:cubicBezTo>
                <a:cubicBezTo>
                  <a:pt x="648" y="608"/>
                  <a:pt x="612" y="620"/>
                  <a:pt x="576" y="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4767" name="Group 15"/>
          <p:cNvGrpSpPr>
            <a:grpSpLocks/>
          </p:cNvGrpSpPr>
          <p:nvPr/>
        </p:nvGrpSpPr>
        <p:grpSpPr bwMode="auto">
          <a:xfrm rot="3415360">
            <a:off x="-2830513" y="2830513"/>
            <a:ext cx="2822575" cy="971550"/>
            <a:chOff x="2495" y="2329"/>
            <a:chExt cx="1778" cy="612"/>
          </a:xfrm>
        </p:grpSpPr>
        <p:sp>
          <p:nvSpPr>
            <p:cNvPr id="74785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4786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476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69" name="Freeform 19"/>
          <p:cNvSpPr>
            <a:spLocks/>
          </p:cNvSpPr>
          <p:nvPr/>
        </p:nvSpPr>
        <p:spPr bwMode="auto">
          <a:xfrm>
            <a:off x="-2514600" y="2514600"/>
            <a:ext cx="4648200" cy="304800"/>
          </a:xfrm>
          <a:custGeom>
            <a:avLst/>
            <a:gdLst>
              <a:gd name="T0" fmla="*/ 0 w 624"/>
              <a:gd name="T1" fmla="*/ 0 h 720"/>
              <a:gd name="T2" fmla="*/ 4648200 w 624"/>
              <a:gd name="T3" fmla="*/ 3048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68988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4780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1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2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3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4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8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579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 rot="3415360">
            <a:off x="-1382713" y="3363913"/>
            <a:ext cx="2822575" cy="971550"/>
            <a:chOff x="2495" y="2329"/>
            <a:chExt cx="1778" cy="612"/>
          </a:xfrm>
        </p:grpSpPr>
        <p:sp>
          <p:nvSpPr>
            <p:cNvPr id="75809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5810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579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001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001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5803" name="Freeform 29"/>
          <p:cNvSpPr>
            <a:spLocks/>
          </p:cNvSpPr>
          <p:nvPr/>
        </p:nvSpPr>
        <p:spPr bwMode="auto">
          <a:xfrm>
            <a:off x="-2286000" y="2438400"/>
            <a:ext cx="4419600" cy="558800"/>
          </a:xfrm>
          <a:custGeom>
            <a:avLst/>
            <a:gdLst>
              <a:gd name="T0" fmla="*/ 4419600 w 3456"/>
              <a:gd name="T1" fmla="*/ 406400 h 352"/>
              <a:gd name="T2" fmla="*/ 4112683 w 3456"/>
              <a:gd name="T3" fmla="*/ 177800 h 352"/>
              <a:gd name="T4" fmla="*/ 3867150 w 3456"/>
              <a:gd name="T5" fmla="*/ 177800 h 352"/>
              <a:gd name="T6" fmla="*/ 3069167 w 3456"/>
              <a:gd name="T7" fmla="*/ 101600 h 352"/>
              <a:gd name="T8" fmla="*/ 2271183 w 3456"/>
              <a:gd name="T9" fmla="*/ 25400 h 352"/>
              <a:gd name="T10" fmla="*/ 1595967 w 3456"/>
              <a:gd name="T11" fmla="*/ 25400 h 352"/>
              <a:gd name="T12" fmla="*/ 1104900 w 3456"/>
              <a:gd name="T13" fmla="*/ 177800 h 352"/>
              <a:gd name="T14" fmla="*/ 0 w 3456"/>
              <a:gd name="T15" fmla="*/ 558800 h 3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456" h="352">
                <a:moveTo>
                  <a:pt x="3456" y="256"/>
                </a:moveTo>
                <a:cubicBezTo>
                  <a:pt x="3372" y="196"/>
                  <a:pt x="3288" y="136"/>
                  <a:pt x="3216" y="112"/>
                </a:cubicBezTo>
                <a:cubicBezTo>
                  <a:pt x="3144" y="88"/>
                  <a:pt x="3160" y="120"/>
                  <a:pt x="3024" y="112"/>
                </a:cubicBezTo>
                <a:cubicBezTo>
                  <a:pt x="2888" y="104"/>
                  <a:pt x="2608" y="80"/>
                  <a:pt x="2400" y="64"/>
                </a:cubicBezTo>
                <a:cubicBezTo>
                  <a:pt x="2192" y="48"/>
                  <a:pt x="1968" y="24"/>
                  <a:pt x="1776" y="16"/>
                </a:cubicBezTo>
                <a:cubicBezTo>
                  <a:pt x="1584" y="8"/>
                  <a:pt x="1400" y="0"/>
                  <a:pt x="1248" y="16"/>
                </a:cubicBezTo>
                <a:cubicBezTo>
                  <a:pt x="1096" y="32"/>
                  <a:pt x="1072" y="56"/>
                  <a:pt x="864" y="112"/>
                </a:cubicBezTo>
                <a:cubicBezTo>
                  <a:pt x="656" y="168"/>
                  <a:pt x="144" y="312"/>
                  <a:pt x="0" y="3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4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5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6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7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8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6815" name="Group 15"/>
          <p:cNvGrpSpPr>
            <a:grpSpLocks/>
          </p:cNvGrpSpPr>
          <p:nvPr/>
        </p:nvGrpSpPr>
        <p:grpSpPr bwMode="auto">
          <a:xfrm rot="3415360">
            <a:off x="65087" y="3973513"/>
            <a:ext cx="2822575" cy="971550"/>
            <a:chOff x="2495" y="2329"/>
            <a:chExt cx="1778" cy="612"/>
          </a:xfrm>
        </p:grpSpPr>
        <p:sp>
          <p:nvSpPr>
            <p:cNvPr id="7683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683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681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1033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1034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1035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1036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6827" name="Freeform 29"/>
          <p:cNvSpPr>
            <a:spLocks/>
          </p:cNvSpPr>
          <p:nvPr/>
        </p:nvSpPr>
        <p:spPr bwMode="auto">
          <a:xfrm>
            <a:off x="-762000" y="2362200"/>
            <a:ext cx="2971800" cy="1524000"/>
          </a:xfrm>
          <a:custGeom>
            <a:avLst/>
            <a:gdLst>
              <a:gd name="T0" fmla="*/ 2971800 w 3648"/>
              <a:gd name="T1" fmla="*/ 470829 h 984"/>
              <a:gd name="T2" fmla="*/ 2815389 w 3648"/>
              <a:gd name="T3" fmla="*/ 322146 h 984"/>
              <a:gd name="T4" fmla="*/ 2658979 w 3648"/>
              <a:gd name="T5" fmla="*/ 247805 h 984"/>
              <a:gd name="T6" fmla="*/ 2385261 w 3648"/>
              <a:gd name="T7" fmla="*/ 173463 h 984"/>
              <a:gd name="T8" fmla="*/ 2072439 w 3648"/>
              <a:gd name="T9" fmla="*/ 24780 h 984"/>
              <a:gd name="T10" fmla="*/ 1798721 w 3648"/>
              <a:gd name="T11" fmla="*/ 24780 h 984"/>
              <a:gd name="T12" fmla="*/ 1564105 w 3648"/>
              <a:gd name="T13" fmla="*/ 99122 h 984"/>
              <a:gd name="T14" fmla="*/ 1290387 w 3648"/>
              <a:gd name="T15" fmla="*/ 99122 h 984"/>
              <a:gd name="T16" fmla="*/ 1055771 w 3648"/>
              <a:gd name="T17" fmla="*/ 99122 h 984"/>
              <a:gd name="T18" fmla="*/ 899361 w 3648"/>
              <a:gd name="T19" fmla="*/ 99122 h 984"/>
              <a:gd name="T20" fmla="*/ 703847 w 3648"/>
              <a:gd name="T21" fmla="*/ 173463 h 984"/>
              <a:gd name="T22" fmla="*/ 469232 w 3648"/>
              <a:gd name="T23" fmla="*/ 322146 h 984"/>
              <a:gd name="T24" fmla="*/ 195513 w 3648"/>
              <a:gd name="T25" fmla="*/ 396488 h 984"/>
              <a:gd name="T26" fmla="*/ 0 w 3648"/>
              <a:gd name="T27" fmla="*/ 619512 h 984"/>
              <a:gd name="T28" fmla="*/ 195513 w 3648"/>
              <a:gd name="T29" fmla="*/ 842537 h 984"/>
              <a:gd name="T30" fmla="*/ 547437 w 3648"/>
              <a:gd name="T31" fmla="*/ 991220 h 984"/>
              <a:gd name="T32" fmla="*/ 742950 w 3648"/>
              <a:gd name="T33" fmla="*/ 1139902 h 984"/>
              <a:gd name="T34" fmla="*/ 1016668 w 3648"/>
              <a:gd name="T35" fmla="*/ 1288585 h 984"/>
              <a:gd name="T36" fmla="*/ 1094874 w 3648"/>
              <a:gd name="T37" fmla="*/ 1288585 h 984"/>
              <a:gd name="T38" fmla="*/ 1016668 w 3648"/>
              <a:gd name="T39" fmla="*/ 1437268 h 984"/>
              <a:gd name="T40" fmla="*/ 938463 w 3648"/>
              <a:gd name="T41" fmla="*/ 1511610 h 984"/>
              <a:gd name="T42" fmla="*/ 860258 w 3648"/>
              <a:gd name="T43" fmla="*/ 1511610 h 98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648" h="984">
                <a:moveTo>
                  <a:pt x="3648" y="304"/>
                </a:moveTo>
                <a:cubicBezTo>
                  <a:pt x="3584" y="268"/>
                  <a:pt x="3520" y="232"/>
                  <a:pt x="3456" y="208"/>
                </a:cubicBezTo>
                <a:cubicBezTo>
                  <a:pt x="3392" y="184"/>
                  <a:pt x="3352" y="176"/>
                  <a:pt x="3264" y="160"/>
                </a:cubicBezTo>
                <a:cubicBezTo>
                  <a:pt x="3176" y="144"/>
                  <a:pt x="3048" y="136"/>
                  <a:pt x="2928" y="112"/>
                </a:cubicBezTo>
                <a:cubicBezTo>
                  <a:pt x="2808" y="88"/>
                  <a:pt x="2664" y="32"/>
                  <a:pt x="2544" y="16"/>
                </a:cubicBezTo>
                <a:cubicBezTo>
                  <a:pt x="2424" y="0"/>
                  <a:pt x="2312" y="8"/>
                  <a:pt x="2208" y="16"/>
                </a:cubicBezTo>
                <a:cubicBezTo>
                  <a:pt x="2104" y="24"/>
                  <a:pt x="2024" y="56"/>
                  <a:pt x="1920" y="64"/>
                </a:cubicBezTo>
                <a:cubicBezTo>
                  <a:pt x="1816" y="72"/>
                  <a:pt x="1688" y="64"/>
                  <a:pt x="1584" y="64"/>
                </a:cubicBezTo>
                <a:cubicBezTo>
                  <a:pt x="1480" y="64"/>
                  <a:pt x="1376" y="64"/>
                  <a:pt x="1296" y="64"/>
                </a:cubicBezTo>
                <a:cubicBezTo>
                  <a:pt x="1216" y="64"/>
                  <a:pt x="1176" y="56"/>
                  <a:pt x="1104" y="64"/>
                </a:cubicBezTo>
                <a:cubicBezTo>
                  <a:pt x="1032" y="72"/>
                  <a:pt x="952" y="88"/>
                  <a:pt x="864" y="112"/>
                </a:cubicBezTo>
                <a:cubicBezTo>
                  <a:pt x="776" y="136"/>
                  <a:pt x="680" y="184"/>
                  <a:pt x="576" y="208"/>
                </a:cubicBezTo>
                <a:cubicBezTo>
                  <a:pt x="472" y="232"/>
                  <a:pt x="336" y="224"/>
                  <a:pt x="240" y="256"/>
                </a:cubicBezTo>
                <a:cubicBezTo>
                  <a:pt x="144" y="288"/>
                  <a:pt x="0" y="352"/>
                  <a:pt x="0" y="400"/>
                </a:cubicBezTo>
                <a:cubicBezTo>
                  <a:pt x="0" y="448"/>
                  <a:pt x="128" y="504"/>
                  <a:pt x="240" y="544"/>
                </a:cubicBezTo>
                <a:cubicBezTo>
                  <a:pt x="352" y="584"/>
                  <a:pt x="560" y="608"/>
                  <a:pt x="672" y="640"/>
                </a:cubicBezTo>
                <a:cubicBezTo>
                  <a:pt x="784" y="672"/>
                  <a:pt x="816" y="704"/>
                  <a:pt x="912" y="736"/>
                </a:cubicBezTo>
                <a:cubicBezTo>
                  <a:pt x="1008" y="768"/>
                  <a:pt x="1176" y="816"/>
                  <a:pt x="1248" y="832"/>
                </a:cubicBezTo>
                <a:cubicBezTo>
                  <a:pt x="1320" y="848"/>
                  <a:pt x="1344" y="816"/>
                  <a:pt x="1344" y="832"/>
                </a:cubicBezTo>
                <a:cubicBezTo>
                  <a:pt x="1344" y="848"/>
                  <a:pt x="1280" y="904"/>
                  <a:pt x="1248" y="928"/>
                </a:cubicBezTo>
                <a:cubicBezTo>
                  <a:pt x="1216" y="952"/>
                  <a:pt x="1184" y="968"/>
                  <a:pt x="1152" y="976"/>
                </a:cubicBezTo>
                <a:cubicBezTo>
                  <a:pt x="1120" y="984"/>
                  <a:pt x="1080" y="968"/>
                  <a:pt x="1056" y="9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8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9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2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Line 34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783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7839" name="Group 15"/>
          <p:cNvGrpSpPr>
            <a:grpSpLocks/>
          </p:cNvGrpSpPr>
          <p:nvPr/>
        </p:nvGrpSpPr>
        <p:grpSpPr bwMode="auto">
          <a:xfrm rot="3415360">
            <a:off x="1893887" y="4659313"/>
            <a:ext cx="2822575" cy="971550"/>
            <a:chOff x="2495" y="2329"/>
            <a:chExt cx="1778" cy="612"/>
          </a:xfrm>
        </p:grpSpPr>
        <p:sp>
          <p:nvSpPr>
            <p:cNvPr id="77858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7859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784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2057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2058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2059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2060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7851" name="Freeform 30"/>
          <p:cNvSpPr>
            <a:spLocks/>
          </p:cNvSpPr>
          <p:nvPr/>
        </p:nvSpPr>
        <p:spPr bwMode="auto">
          <a:xfrm>
            <a:off x="1676400" y="4343400"/>
            <a:ext cx="533400" cy="177800"/>
          </a:xfrm>
          <a:custGeom>
            <a:avLst/>
            <a:gdLst>
              <a:gd name="T0" fmla="*/ 533400 w 336"/>
              <a:gd name="T1" fmla="*/ 0 h 112"/>
              <a:gd name="T2" fmla="*/ 304800 w 336"/>
              <a:gd name="T3" fmla="*/ 152400 h 112"/>
              <a:gd name="T4" fmla="*/ 152400 w 336"/>
              <a:gd name="T5" fmla="*/ 152400 h 112"/>
              <a:gd name="T6" fmla="*/ 0 w 336"/>
              <a:gd name="T7" fmla="*/ 1524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84" y="40"/>
                  <a:pt x="232" y="80"/>
                  <a:pt x="192" y="96"/>
                </a:cubicBezTo>
                <a:cubicBezTo>
                  <a:pt x="152" y="112"/>
                  <a:pt x="128" y="96"/>
                  <a:pt x="96" y="96"/>
                </a:cubicBezTo>
                <a:cubicBezTo>
                  <a:pt x="64" y="96"/>
                  <a:pt x="16" y="96"/>
                  <a:pt x="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2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3" name="Line 3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4" name="Line 33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5" name="Line 34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6" name="Line 36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7" name="Freeform 37"/>
          <p:cNvSpPr>
            <a:spLocks/>
          </p:cNvSpPr>
          <p:nvPr/>
        </p:nvSpPr>
        <p:spPr bwMode="auto">
          <a:xfrm>
            <a:off x="-508000" y="2197100"/>
            <a:ext cx="2717800" cy="2540000"/>
          </a:xfrm>
          <a:custGeom>
            <a:avLst/>
            <a:gdLst>
              <a:gd name="T0" fmla="*/ 2641600 w 1712"/>
              <a:gd name="T1" fmla="*/ 622300 h 1600"/>
              <a:gd name="T2" fmla="*/ 2184400 w 1712"/>
              <a:gd name="T3" fmla="*/ 317500 h 1600"/>
              <a:gd name="T4" fmla="*/ 1651000 w 1712"/>
              <a:gd name="T5" fmla="*/ 88900 h 1600"/>
              <a:gd name="T6" fmla="*/ 1270000 w 1712"/>
              <a:gd name="T7" fmla="*/ 12700 h 1600"/>
              <a:gd name="T8" fmla="*/ 660400 w 1712"/>
              <a:gd name="T9" fmla="*/ 165100 h 1600"/>
              <a:gd name="T10" fmla="*/ 127000 w 1712"/>
              <a:gd name="T11" fmla="*/ 698500 h 1600"/>
              <a:gd name="T12" fmla="*/ 50800 w 1712"/>
              <a:gd name="T13" fmla="*/ 1384300 h 1600"/>
              <a:gd name="T14" fmla="*/ 431800 w 1712"/>
              <a:gd name="T15" fmla="*/ 2146300 h 1600"/>
              <a:gd name="T16" fmla="*/ 1270000 w 1712"/>
              <a:gd name="T17" fmla="*/ 2374900 h 1600"/>
              <a:gd name="T18" fmla="*/ 1574800 w 1712"/>
              <a:gd name="T19" fmla="*/ 2451100 h 1600"/>
              <a:gd name="T20" fmla="*/ 2108200 w 1712"/>
              <a:gd name="T21" fmla="*/ 2527300 h 1600"/>
              <a:gd name="T22" fmla="*/ 2336800 w 1712"/>
              <a:gd name="T23" fmla="*/ 2527300 h 1600"/>
              <a:gd name="T24" fmla="*/ 2641600 w 1712"/>
              <a:gd name="T25" fmla="*/ 2451100 h 1600"/>
              <a:gd name="T26" fmla="*/ 2717800 w 1712"/>
              <a:gd name="T27" fmla="*/ 2222500 h 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712" h="1600">
                <a:moveTo>
                  <a:pt x="1664" y="392"/>
                </a:moveTo>
                <a:cubicBezTo>
                  <a:pt x="1572" y="324"/>
                  <a:pt x="1480" y="256"/>
                  <a:pt x="1376" y="200"/>
                </a:cubicBezTo>
                <a:cubicBezTo>
                  <a:pt x="1272" y="144"/>
                  <a:pt x="1136" y="88"/>
                  <a:pt x="1040" y="56"/>
                </a:cubicBezTo>
                <a:cubicBezTo>
                  <a:pt x="944" y="24"/>
                  <a:pt x="904" y="0"/>
                  <a:pt x="800" y="8"/>
                </a:cubicBezTo>
                <a:cubicBezTo>
                  <a:pt x="696" y="16"/>
                  <a:pt x="536" y="32"/>
                  <a:pt x="416" y="104"/>
                </a:cubicBezTo>
                <a:cubicBezTo>
                  <a:pt x="296" y="176"/>
                  <a:pt x="144" y="312"/>
                  <a:pt x="80" y="440"/>
                </a:cubicBezTo>
                <a:cubicBezTo>
                  <a:pt x="16" y="568"/>
                  <a:pt x="0" y="720"/>
                  <a:pt x="32" y="872"/>
                </a:cubicBezTo>
                <a:cubicBezTo>
                  <a:pt x="64" y="1024"/>
                  <a:pt x="144" y="1248"/>
                  <a:pt x="272" y="1352"/>
                </a:cubicBezTo>
                <a:cubicBezTo>
                  <a:pt x="400" y="1456"/>
                  <a:pt x="680" y="1464"/>
                  <a:pt x="800" y="1496"/>
                </a:cubicBezTo>
                <a:cubicBezTo>
                  <a:pt x="920" y="1528"/>
                  <a:pt x="904" y="1528"/>
                  <a:pt x="992" y="1544"/>
                </a:cubicBezTo>
                <a:cubicBezTo>
                  <a:pt x="1080" y="1560"/>
                  <a:pt x="1248" y="1584"/>
                  <a:pt x="1328" y="1592"/>
                </a:cubicBezTo>
                <a:cubicBezTo>
                  <a:pt x="1408" y="1600"/>
                  <a:pt x="1416" y="1600"/>
                  <a:pt x="1472" y="1592"/>
                </a:cubicBezTo>
                <a:cubicBezTo>
                  <a:pt x="1528" y="1584"/>
                  <a:pt x="1624" y="1576"/>
                  <a:pt x="1664" y="1544"/>
                </a:cubicBezTo>
                <a:cubicBezTo>
                  <a:pt x="1704" y="1512"/>
                  <a:pt x="1708" y="1456"/>
                  <a:pt x="1712" y="1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 rot="237564">
            <a:off x="4572000" y="3886200"/>
            <a:ext cx="2822575" cy="971550"/>
            <a:chOff x="2495" y="2329"/>
            <a:chExt cx="1778" cy="612"/>
          </a:xfrm>
        </p:grpSpPr>
        <p:sp>
          <p:nvSpPr>
            <p:cNvPr id="78880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8881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4106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4107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8874" name="Freeform 28"/>
          <p:cNvSpPr>
            <a:spLocks/>
          </p:cNvSpPr>
          <p:nvPr/>
        </p:nvSpPr>
        <p:spPr bwMode="auto">
          <a:xfrm>
            <a:off x="4724400" y="4724400"/>
            <a:ext cx="177800" cy="381000"/>
          </a:xfrm>
          <a:custGeom>
            <a:avLst/>
            <a:gdLst>
              <a:gd name="T0" fmla="*/ 0 w 112"/>
              <a:gd name="T1" fmla="*/ 0 h 240"/>
              <a:gd name="T2" fmla="*/ 152400 w 112"/>
              <a:gd name="T3" fmla="*/ 152400 h 240"/>
              <a:gd name="T4" fmla="*/ 152400 w 112"/>
              <a:gd name="T5" fmla="*/ 381000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240">
                <a:moveTo>
                  <a:pt x="0" y="0"/>
                </a:moveTo>
                <a:cubicBezTo>
                  <a:pt x="40" y="28"/>
                  <a:pt x="80" y="56"/>
                  <a:pt x="96" y="96"/>
                </a:cubicBezTo>
                <a:cubicBezTo>
                  <a:pt x="112" y="136"/>
                  <a:pt x="96" y="208"/>
                  <a:pt x="96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5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6" name="Line 30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7" name="Line 32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8" name="Line 33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879" name="Freeform 34"/>
          <p:cNvSpPr>
            <a:spLocks/>
          </p:cNvSpPr>
          <p:nvPr/>
        </p:nvSpPr>
        <p:spPr bwMode="auto">
          <a:xfrm>
            <a:off x="901700" y="2590800"/>
            <a:ext cx="3822700" cy="2768600"/>
          </a:xfrm>
          <a:custGeom>
            <a:avLst/>
            <a:gdLst>
              <a:gd name="T0" fmla="*/ 1231900 w 2408"/>
              <a:gd name="T1" fmla="*/ 228600 h 1744"/>
              <a:gd name="T2" fmla="*/ 1155700 w 2408"/>
              <a:gd name="T3" fmla="*/ 76200 h 1744"/>
              <a:gd name="T4" fmla="*/ 774700 w 2408"/>
              <a:gd name="T5" fmla="*/ 0 h 1744"/>
              <a:gd name="T6" fmla="*/ 393700 w 2408"/>
              <a:gd name="T7" fmla="*/ 76200 h 1744"/>
              <a:gd name="T8" fmla="*/ 88900 w 2408"/>
              <a:gd name="T9" fmla="*/ 304800 h 1744"/>
              <a:gd name="T10" fmla="*/ 12700 w 2408"/>
              <a:gd name="T11" fmla="*/ 685800 h 1744"/>
              <a:gd name="T12" fmla="*/ 165100 w 2408"/>
              <a:gd name="T13" fmla="*/ 1295400 h 1744"/>
              <a:gd name="T14" fmla="*/ 393700 w 2408"/>
              <a:gd name="T15" fmla="*/ 1981200 h 1744"/>
              <a:gd name="T16" fmla="*/ 850900 w 2408"/>
              <a:gd name="T17" fmla="*/ 2438400 h 1744"/>
              <a:gd name="T18" fmla="*/ 1460500 w 2408"/>
              <a:gd name="T19" fmla="*/ 2590800 h 1744"/>
              <a:gd name="T20" fmla="*/ 1993900 w 2408"/>
              <a:gd name="T21" fmla="*/ 2743200 h 1744"/>
              <a:gd name="T22" fmla="*/ 2451100 w 2408"/>
              <a:gd name="T23" fmla="*/ 2743200 h 1744"/>
              <a:gd name="T24" fmla="*/ 2984500 w 2408"/>
              <a:gd name="T25" fmla="*/ 2590800 h 1744"/>
              <a:gd name="T26" fmla="*/ 3289300 w 2408"/>
              <a:gd name="T27" fmla="*/ 2438400 h 1744"/>
              <a:gd name="T28" fmla="*/ 3441700 w 2408"/>
              <a:gd name="T29" fmla="*/ 2286000 h 1744"/>
              <a:gd name="T30" fmla="*/ 3594100 w 2408"/>
              <a:gd name="T31" fmla="*/ 2209800 h 1744"/>
              <a:gd name="T32" fmla="*/ 3822700 w 2408"/>
              <a:gd name="T33" fmla="*/ 2209800 h 17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408" h="1744">
                <a:moveTo>
                  <a:pt x="776" y="144"/>
                </a:moveTo>
                <a:cubicBezTo>
                  <a:pt x="776" y="108"/>
                  <a:pt x="776" y="72"/>
                  <a:pt x="728" y="48"/>
                </a:cubicBezTo>
                <a:cubicBezTo>
                  <a:pt x="680" y="24"/>
                  <a:pt x="568" y="0"/>
                  <a:pt x="488" y="0"/>
                </a:cubicBezTo>
                <a:cubicBezTo>
                  <a:pt x="408" y="0"/>
                  <a:pt x="320" y="16"/>
                  <a:pt x="248" y="48"/>
                </a:cubicBezTo>
                <a:cubicBezTo>
                  <a:pt x="176" y="80"/>
                  <a:pt x="96" y="128"/>
                  <a:pt x="56" y="192"/>
                </a:cubicBezTo>
                <a:cubicBezTo>
                  <a:pt x="16" y="256"/>
                  <a:pt x="0" y="328"/>
                  <a:pt x="8" y="432"/>
                </a:cubicBezTo>
                <a:cubicBezTo>
                  <a:pt x="16" y="536"/>
                  <a:pt x="64" y="680"/>
                  <a:pt x="104" y="816"/>
                </a:cubicBezTo>
                <a:cubicBezTo>
                  <a:pt x="144" y="952"/>
                  <a:pt x="176" y="1128"/>
                  <a:pt x="248" y="1248"/>
                </a:cubicBezTo>
                <a:cubicBezTo>
                  <a:pt x="320" y="1368"/>
                  <a:pt x="424" y="1472"/>
                  <a:pt x="536" y="1536"/>
                </a:cubicBezTo>
                <a:cubicBezTo>
                  <a:pt x="648" y="1600"/>
                  <a:pt x="800" y="1600"/>
                  <a:pt x="920" y="1632"/>
                </a:cubicBezTo>
                <a:cubicBezTo>
                  <a:pt x="1040" y="1664"/>
                  <a:pt x="1152" y="1712"/>
                  <a:pt x="1256" y="1728"/>
                </a:cubicBezTo>
                <a:cubicBezTo>
                  <a:pt x="1360" y="1744"/>
                  <a:pt x="1440" y="1744"/>
                  <a:pt x="1544" y="1728"/>
                </a:cubicBezTo>
                <a:cubicBezTo>
                  <a:pt x="1648" y="1712"/>
                  <a:pt x="1792" y="1664"/>
                  <a:pt x="1880" y="1632"/>
                </a:cubicBezTo>
                <a:cubicBezTo>
                  <a:pt x="1968" y="1600"/>
                  <a:pt x="2024" y="1568"/>
                  <a:pt x="2072" y="1536"/>
                </a:cubicBezTo>
                <a:cubicBezTo>
                  <a:pt x="2120" y="1504"/>
                  <a:pt x="2136" y="1464"/>
                  <a:pt x="2168" y="1440"/>
                </a:cubicBezTo>
                <a:cubicBezTo>
                  <a:pt x="2200" y="1416"/>
                  <a:pt x="2224" y="1400"/>
                  <a:pt x="2264" y="1392"/>
                </a:cubicBezTo>
                <a:cubicBezTo>
                  <a:pt x="2304" y="1384"/>
                  <a:pt x="2376" y="1392"/>
                  <a:pt x="2408" y="13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9887" name="Group 15"/>
          <p:cNvGrpSpPr>
            <a:grpSpLocks/>
          </p:cNvGrpSpPr>
          <p:nvPr/>
        </p:nvGrpSpPr>
        <p:grpSpPr bwMode="auto">
          <a:xfrm rot="-5771265">
            <a:off x="5856287" y="2678113"/>
            <a:ext cx="2822575" cy="971550"/>
            <a:chOff x="2495" y="2329"/>
            <a:chExt cx="1778" cy="612"/>
          </a:xfrm>
        </p:grpSpPr>
        <p:sp>
          <p:nvSpPr>
            <p:cNvPr id="7990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990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79898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99" name="Line 2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0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1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902" name="Freeform 33"/>
          <p:cNvSpPr>
            <a:spLocks/>
          </p:cNvSpPr>
          <p:nvPr/>
        </p:nvSpPr>
        <p:spPr bwMode="auto">
          <a:xfrm>
            <a:off x="1778000" y="2819400"/>
            <a:ext cx="6235700" cy="3048000"/>
          </a:xfrm>
          <a:custGeom>
            <a:avLst/>
            <a:gdLst>
              <a:gd name="T0" fmla="*/ 355600 w 3928"/>
              <a:gd name="T1" fmla="*/ 0 h 1920"/>
              <a:gd name="T2" fmla="*/ 50800 w 3928"/>
              <a:gd name="T3" fmla="*/ 228600 h 1920"/>
              <a:gd name="T4" fmla="*/ 50800 w 3928"/>
              <a:gd name="T5" fmla="*/ 685800 h 1920"/>
              <a:gd name="T6" fmla="*/ 127000 w 3928"/>
              <a:gd name="T7" fmla="*/ 1143000 h 1920"/>
              <a:gd name="T8" fmla="*/ 279400 w 3928"/>
              <a:gd name="T9" fmla="*/ 1828800 h 1920"/>
              <a:gd name="T10" fmla="*/ 660400 w 3928"/>
              <a:gd name="T11" fmla="*/ 2362200 h 1920"/>
              <a:gd name="T12" fmla="*/ 1041400 w 3928"/>
              <a:gd name="T13" fmla="*/ 2590800 h 1920"/>
              <a:gd name="T14" fmla="*/ 1879600 w 3928"/>
              <a:gd name="T15" fmla="*/ 2971800 h 1920"/>
              <a:gd name="T16" fmla="*/ 2946400 w 3928"/>
              <a:gd name="T17" fmla="*/ 3048000 h 1920"/>
              <a:gd name="T18" fmla="*/ 3708400 w 3928"/>
              <a:gd name="T19" fmla="*/ 2971800 h 1920"/>
              <a:gd name="T20" fmla="*/ 4470400 w 3928"/>
              <a:gd name="T21" fmla="*/ 2895600 h 1920"/>
              <a:gd name="T22" fmla="*/ 5080000 w 3928"/>
              <a:gd name="T23" fmla="*/ 2667000 h 1920"/>
              <a:gd name="T24" fmla="*/ 5461000 w 3928"/>
              <a:gd name="T25" fmla="*/ 2362200 h 1920"/>
              <a:gd name="T26" fmla="*/ 5689600 w 3928"/>
              <a:gd name="T27" fmla="*/ 2133600 h 1920"/>
              <a:gd name="T28" fmla="*/ 5842000 w 3928"/>
              <a:gd name="T29" fmla="*/ 1905000 h 1920"/>
              <a:gd name="T30" fmla="*/ 5918200 w 3928"/>
              <a:gd name="T31" fmla="*/ 1676400 h 1920"/>
              <a:gd name="T32" fmla="*/ 5994400 w 3928"/>
              <a:gd name="T33" fmla="*/ 1524000 h 1920"/>
              <a:gd name="T34" fmla="*/ 6146800 w 3928"/>
              <a:gd name="T35" fmla="*/ 1524000 h 1920"/>
              <a:gd name="T36" fmla="*/ 6223000 w 3928"/>
              <a:gd name="T37" fmla="*/ 1676400 h 1920"/>
              <a:gd name="T38" fmla="*/ 6223000 w 3928"/>
              <a:gd name="T39" fmla="*/ 1905000 h 1920"/>
              <a:gd name="T40" fmla="*/ 6146800 w 3928"/>
              <a:gd name="T41" fmla="*/ 2057400 h 19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928" h="1920">
                <a:moveTo>
                  <a:pt x="224" y="0"/>
                </a:moveTo>
                <a:cubicBezTo>
                  <a:pt x="144" y="36"/>
                  <a:pt x="64" y="72"/>
                  <a:pt x="32" y="144"/>
                </a:cubicBezTo>
                <a:cubicBezTo>
                  <a:pt x="0" y="216"/>
                  <a:pt x="24" y="336"/>
                  <a:pt x="32" y="432"/>
                </a:cubicBezTo>
                <a:cubicBezTo>
                  <a:pt x="40" y="528"/>
                  <a:pt x="56" y="600"/>
                  <a:pt x="80" y="720"/>
                </a:cubicBezTo>
                <a:cubicBezTo>
                  <a:pt x="104" y="840"/>
                  <a:pt x="120" y="1024"/>
                  <a:pt x="176" y="1152"/>
                </a:cubicBezTo>
                <a:cubicBezTo>
                  <a:pt x="232" y="1280"/>
                  <a:pt x="336" y="1408"/>
                  <a:pt x="416" y="1488"/>
                </a:cubicBezTo>
                <a:cubicBezTo>
                  <a:pt x="496" y="1568"/>
                  <a:pt x="528" y="1568"/>
                  <a:pt x="656" y="1632"/>
                </a:cubicBezTo>
                <a:cubicBezTo>
                  <a:pt x="784" y="1696"/>
                  <a:pt x="984" y="1824"/>
                  <a:pt x="1184" y="1872"/>
                </a:cubicBezTo>
                <a:cubicBezTo>
                  <a:pt x="1384" y="1920"/>
                  <a:pt x="1664" y="1920"/>
                  <a:pt x="1856" y="1920"/>
                </a:cubicBezTo>
                <a:cubicBezTo>
                  <a:pt x="2048" y="1920"/>
                  <a:pt x="2176" y="1888"/>
                  <a:pt x="2336" y="1872"/>
                </a:cubicBezTo>
                <a:cubicBezTo>
                  <a:pt x="2496" y="1856"/>
                  <a:pt x="2672" y="1856"/>
                  <a:pt x="2816" y="1824"/>
                </a:cubicBezTo>
                <a:cubicBezTo>
                  <a:pt x="2960" y="1792"/>
                  <a:pt x="3096" y="1736"/>
                  <a:pt x="3200" y="1680"/>
                </a:cubicBezTo>
                <a:cubicBezTo>
                  <a:pt x="3304" y="1624"/>
                  <a:pt x="3376" y="1544"/>
                  <a:pt x="3440" y="1488"/>
                </a:cubicBezTo>
                <a:cubicBezTo>
                  <a:pt x="3504" y="1432"/>
                  <a:pt x="3544" y="1392"/>
                  <a:pt x="3584" y="1344"/>
                </a:cubicBezTo>
                <a:cubicBezTo>
                  <a:pt x="3624" y="1296"/>
                  <a:pt x="3656" y="1248"/>
                  <a:pt x="3680" y="1200"/>
                </a:cubicBezTo>
                <a:cubicBezTo>
                  <a:pt x="3704" y="1152"/>
                  <a:pt x="3712" y="1096"/>
                  <a:pt x="3728" y="1056"/>
                </a:cubicBezTo>
                <a:cubicBezTo>
                  <a:pt x="3744" y="1016"/>
                  <a:pt x="3752" y="976"/>
                  <a:pt x="3776" y="960"/>
                </a:cubicBezTo>
                <a:cubicBezTo>
                  <a:pt x="3800" y="944"/>
                  <a:pt x="3848" y="944"/>
                  <a:pt x="3872" y="960"/>
                </a:cubicBezTo>
                <a:cubicBezTo>
                  <a:pt x="3896" y="976"/>
                  <a:pt x="3912" y="1016"/>
                  <a:pt x="3920" y="1056"/>
                </a:cubicBezTo>
                <a:cubicBezTo>
                  <a:pt x="3928" y="1096"/>
                  <a:pt x="3928" y="1160"/>
                  <a:pt x="3920" y="1200"/>
                </a:cubicBezTo>
                <a:cubicBezTo>
                  <a:pt x="3912" y="1240"/>
                  <a:pt x="3880" y="1272"/>
                  <a:pt x="3872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0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091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0911" name="Group 15"/>
          <p:cNvGrpSpPr>
            <a:grpSpLocks/>
          </p:cNvGrpSpPr>
          <p:nvPr/>
        </p:nvGrpSpPr>
        <p:grpSpPr bwMode="auto">
          <a:xfrm rot="-6718202">
            <a:off x="5246687" y="2297113"/>
            <a:ext cx="2822575" cy="971550"/>
            <a:chOff x="2495" y="2329"/>
            <a:chExt cx="1778" cy="612"/>
          </a:xfrm>
        </p:grpSpPr>
        <p:sp>
          <p:nvSpPr>
            <p:cNvPr id="80927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0928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7177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7178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7179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0922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3" name="Line 29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4" name="Line 31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5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26" name="Freeform 33"/>
          <p:cNvSpPr>
            <a:spLocks/>
          </p:cNvSpPr>
          <p:nvPr/>
        </p:nvSpPr>
        <p:spPr bwMode="auto">
          <a:xfrm>
            <a:off x="1955800" y="2819400"/>
            <a:ext cx="5765800" cy="3289300"/>
          </a:xfrm>
          <a:custGeom>
            <a:avLst/>
            <a:gdLst>
              <a:gd name="T0" fmla="*/ 177800 w 3632"/>
              <a:gd name="T1" fmla="*/ 0 h 2072"/>
              <a:gd name="T2" fmla="*/ 25400 w 3632"/>
              <a:gd name="T3" fmla="*/ 152400 h 2072"/>
              <a:gd name="T4" fmla="*/ 25400 w 3632"/>
              <a:gd name="T5" fmla="*/ 609600 h 2072"/>
              <a:gd name="T6" fmla="*/ 101600 w 3632"/>
              <a:gd name="T7" fmla="*/ 1143000 h 2072"/>
              <a:gd name="T8" fmla="*/ 254000 w 3632"/>
              <a:gd name="T9" fmla="*/ 1676400 h 2072"/>
              <a:gd name="T10" fmla="*/ 406400 w 3632"/>
              <a:gd name="T11" fmla="*/ 2133600 h 2072"/>
              <a:gd name="T12" fmla="*/ 787400 w 3632"/>
              <a:gd name="T13" fmla="*/ 2667000 h 2072"/>
              <a:gd name="T14" fmla="*/ 1244600 w 3632"/>
              <a:gd name="T15" fmla="*/ 2895600 h 2072"/>
              <a:gd name="T16" fmla="*/ 1930400 w 3632"/>
              <a:gd name="T17" fmla="*/ 3200400 h 2072"/>
              <a:gd name="T18" fmla="*/ 2768600 w 3632"/>
              <a:gd name="T19" fmla="*/ 3276600 h 2072"/>
              <a:gd name="T20" fmla="*/ 3530600 w 3632"/>
              <a:gd name="T21" fmla="*/ 3276600 h 2072"/>
              <a:gd name="T22" fmla="*/ 4292600 w 3632"/>
              <a:gd name="T23" fmla="*/ 3200400 h 2072"/>
              <a:gd name="T24" fmla="*/ 4826000 w 3632"/>
              <a:gd name="T25" fmla="*/ 2971800 h 2072"/>
              <a:gd name="T26" fmla="*/ 5207000 w 3632"/>
              <a:gd name="T27" fmla="*/ 2743200 h 2072"/>
              <a:gd name="T28" fmla="*/ 5588000 w 3632"/>
              <a:gd name="T29" fmla="*/ 2438400 h 2072"/>
              <a:gd name="T30" fmla="*/ 5740400 w 3632"/>
              <a:gd name="T31" fmla="*/ 2057400 h 2072"/>
              <a:gd name="T32" fmla="*/ 5740400 w 3632"/>
              <a:gd name="T33" fmla="*/ 1752600 h 2072"/>
              <a:gd name="T34" fmla="*/ 5740400 w 3632"/>
              <a:gd name="T35" fmla="*/ 1295400 h 2072"/>
              <a:gd name="T36" fmla="*/ 5740400 w 3632"/>
              <a:gd name="T37" fmla="*/ 1066800 h 2072"/>
              <a:gd name="T38" fmla="*/ 5588000 w 3632"/>
              <a:gd name="T39" fmla="*/ 914400 h 2072"/>
              <a:gd name="T40" fmla="*/ 5511800 w 3632"/>
              <a:gd name="T41" fmla="*/ 1295400 h 2072"/>
              <a:gd name="T42" fmla="*/ 5511800 w 3632"/>
              <a:gd name="T43" fmla="*/ 1447800 h 207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632" h="2072">
                <a:moveTo>
                  <a:pt x="112" y="0"/>
                </a:moveTo>
                <a:cubicBezTo>
                  <a:pt x="72" y="16"/>
                  <a:pt x="32" y="32"/>
                  <a:pt x="16" y="96"/>
                </a:cubicBezTo>
                <a:cubicBezTo>
                  <a:pt x="0" y="160"/>
                  <a:pt x="8" y="280"/>
                  <a:pt x="16" y="384"/>
                </a:cubicBezTo>
                <a:cubicBezTo>
                  <a:pt x="24" y="488"/>
                  <a:pt x="40" y="608"/>
                  <a:pt x="64" y="720"/>
                </a:cubicBezTo>
                <a:cubicBezTo>
                  <a:pt x="88" y="832"/>
                  <a:pt x="128" y="952"/>
                  <a:pt x="160" y="1056"/>
                </a:cubicBezTo>
                <a:cubicBezTo>
                  <a:pt x="192" y="1160"/>
                  <a:pt x="200" y="1240"/>
                  <a:pt x="256" y="1344"/>
                </a:cubicBezTo>
                <a:cubicBezTo>
                  <a:pt x="312" y="1448"/>
                  <a:pt x="408" y="1600"/>
                  <a:pt x="496" y="1680"/>
                </a:cubicBezTo>
                <a:cubicBezTo>
                  <a:pt x="584" y="1760"/>
                  <a:pt x="664" y="1768"/>
                  <a:pt x="784" y="1824"/>
                </a:cubicBezTo>
                <a:cubicBezTo>
                  <a:pt x="904" y="1880"/>
                  <a:pt x="1056" y="1976"/>
                  <a:pt x="1216" y="2016"/>
                </a:cubicBezTo>
                <a:cubicBezTo>
                  <a:pt x="1376" y="2056"/>
                  <a:pt x="1576" y="2056"/>
                  <a:pt x="1744" y="2064"/>
                </a:cubicBezTo>
                <a:cubicBezTo>
                  <a:pt x="1912" y="2072"/>
                  <a:pt x="2064" y="2072"/>
                  <a:pt x="2224" y="2064"/>
                </a:cubicBezTo>
                <a:cubicBezTo>
                  <a:pt x="2384" y="2056"/>
                  <a:pt x="2568" y="2048"/>
                  <a:pt x="2704" y="2016"/>
                </a:cubicBezTo>
                <a:cubicBezTo>
                  <a:pt x="2840" y="1984"/>
                  <a:pt x="2944" y="1920"/>
                  <a:pt x="3040" y="1872"/>
                </a:cubicBezTo>
                <a:cubicBezTo>
                  <a:pt x="3136" y="1824"/>
                  <a:pt x="3200" y="1784"/>
                  <a:pt x="3280" y="1728"/>
                </a:cubicBezTo>
                <a:cubicBezTo>
                  <a:pt x="3360" y="1672"/>
                  <a:pt x="3464" y="1608"/>
                  <a:pt x="3520" y="1536"/>
                </a:cubicBezTo>
                <a:cubicBezTo>
                  <a:pt x="3576" y="1464"/>
                  <a:pt x="3600" y="1368"/>
                  <a:pt x="3616" y="1296"/>
                </a:cubicBezTo>
                <a:cubicBezTo>
                  <a:pt x="3632" y="1224"/>
                  <a:pt x="3616" y="1184"/>
                  <a:pt x="3616" y="1104"/>
                </a:cubicBezTo>
                <a:cubicBezTo>
                  <a:pt x="3616" y="1024"/>
                  <a:pt x="3616" y="888"/>
                  <a:pt x="3616" y="816"/>
                </a:cubicBezTo>
                <a:cubicBezTo>
                  <a:pt x="3616" y="744"/>
                  <a:pt x="3632" y="712"/>
                  <a:pt x="3616" y="672"/>
                </a:cubicBezTo>
                <a:cubicBezTo>
                  <a:pt x="3600" y="632"/>
                  <a:pt x="3544" y="552"/>
                  <a:pt x="3520" y="576"/>
                </a:cubicBezTo>
                <a:cubicBezTo>
                  <a:pt x="3496" y="600"/>
                  <a:pt x="3480" y="760"/>
                  <a:pt x="3472" y="816"/>
                </a:cubicBezTo>
                <a:cubicBezTo>
                  <a:pt x="3464" y="872"/>
                  <a:pt x="3472" y="888"/>
                  <a:pt x="3472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32" name="Oval 12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1933" name="Group 13"/>
          <p:cNvGrpSpPr>
            <a:grpSpLocks/>
          </p:cNvGrpSpPr>
          <p:nvPr/>
        </p:nvGrpSpPr>
        <p:grpSpPr bwMode="auto">
          <a:xfrm rot="-8335234">
            <a:off x="3502025" y="1390650"/>
            <a:ext cx="2822575" cy="971550"/>
            <a:chOff x="2495" y="2329"/>
            <a:chExt cx="1778" cy="612"/>
          </a:xfrm>
        </p:grpSpPr>
        <p:sp>
          <p:nvSpPr>
            <p:cNvPr id="81952" name="AutoShape 14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1953" name="Oval 15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79223" name="Text Box 23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1941" name="Line 24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2" name="Line 25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3" name="Rectangle 27"/>
          <p:cNvSpPr>
            <a:spLocks noChangeArrowheads="1"/>
          </p:cNvSpPr>
          <p:nvPr/>
        </p:nvSpPr>
        <p:spPr bwMode="auto">
          <a:xfrm rot="5400000">
            <a:off x="2116931" y="1680369"/>
            <a:ext cx="935038" cy="9271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9228" name="Text Box 2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79229" name="Text Box 2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81946" name="Oval 30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47" name="Line 31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8" name="Freeform 32"/>
          <p:cNvSpPr>
            <a:spLocks/>
          </p:cNvSpPr>
          <p:nvPr/>
        </p:nvSpPr>
        <p:spPr bwMode="auto">
          <a:xfrm>
            <a:off x="1943100" y="2286000"/>
            <a:ext cx="5016500" cy="2908300"/>
          </a:xfrm>
          <a:custGeom>
            <a:avLst/>
            <a:gdLst>
              <a:gd name="T0" fmla="*/ 190500 w 3160"/>
              <a:gd name="T1" fmla="*/ 533400 h 1832"/>
              <a:gd name="T2" fmla="*/ 38100 w 3160"/>
              <a:gd name="T3" fmla="*/ 762000 h 1832"/>
              <a:gd name="T4" fmla="*/ 38100 w 3160"/>
              <a:gd name="T5" fmla="*/ 1143000 h 1832"/>
              <a:gd name="T6" fmla="*/ 266700 w 3160"/>
              <a:gd name="T7" fmla="*/ 1600200 h 1832"/>
              <a:gd name="T8" fmla="*/ 571500 w 3160"/>
              <a:gd name="T9" fmla="*/ 1981200 h 1832"/>
              <a:gd name="T10" fmla="*/ 1181100 w 3160"/>
              <a:gd name="T11" fmla="*/ 2438400 h 1832"/>
              <a:gd name="T12" fmla="*/ 2095500 w 3160"/>
              <a:gd name="T13" fmla="*/ 2819400 h 1832"/>
              <a:gd name="T14" fmla="*/ 2857500 w 3160"/>
              <a:gd name="T15" fmla="*/ 2895600 h 1832"/>
              <a:gd name="T16" fmla="*/ 3771900 w 3160"/>
              <a:gd name="T17" fmla="*/ 2895600 h 1832"/>
              <a:gd name="T18" fmla="*/ 4305300 w 3160"/>
              <a:gd name="T19" fmla="*/ 2819400 h 1832"/>
              <a:gd name="T20" fmla="*/ 4686300 w 3160"/>
              <a:gd name="T21" fmla="*/ 2438400 h 1832"/>
              <a:gd name="T22" fmla="*/ 4914900 w 3160"/>
              <a:gd name="T23" fmla="*/ 1905000 h 1832"/>
              <a:gd name="T24" fmla="*/ 4991100 w 3160"/>
              <a:gd name="T25" fmla="*/ 1447800 h 1832"/>
              <a:gd name="T26" fmla="*/ 4991100 w 3160"/>
              <a:gd name="T27" fmla="*/ 914400 h 1832"/>
              <a:gd name="T28" fmla="*/ 4838700 w 3160"/>
              <a:gd name="T29" fmla="*/ 533400 h 1832"/>
              <a:gd name="T30" fmla="*/ 4610100 w 3160"/>
              <a:gd name="T31" fmla="*/ 304800 h 1832"/>
              <a:gd name="T32" fmla="*/ 4381500 w 3160"/>
              <a:gd name="T33" fmla="*/ 152400 h 1832"/>
              <a:gd name="T34" fmla="*/ 4152900 w 3160"/>
              <a:gd name="T35" fmla="*/ 0 h 1832"/>
              <a:gd name="T36" fmla="*/ 4076700 w 3160"/>
              <a:gd name="T37" fmla="*/ 152400 h 1832"/>
              <a:gd name="T38" fmla="*/ 4229100 w 3160"/>
              <a:gd name="T39" fmla="*/ 228600 h 1832"/>
              <a:gd name="T40" fmla="*/ 4381500 w 3160"/>
              <a:gd name="T41" fmla="*/ 381000 h 183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160" h="1832">
                <a:moveTo>
                  <a:pt x="120" y="336"/>
                </a:moveTo>
                <a:cubicBezTo>
                  <a:pt x="80" y="376"/>
                  <a:pt x="40" y="416"/>
                  <a:pt x="24" y="480"/>
                </a:cubicBezTo>
                <a:cubicBezTo>
                  <a:pt x="8" y="544"/>
                  <a:pt x="0" y="632"/>
                  <a:pt x="24" y="720"/>
                </a:cubicBezTo>
                <a:cubicBezTo>
                  <a:pt x="48" y="808"/>
                  <a:pt x="112" y="920"/>
                  <a:pt x="168" y="1008"/>
                </a:cubicBezTo>
                <a:cubicBezTo>
                  <a:pt x="224" y="1096"/>
                  <a:pt x="264" y="1160"/>
                  <a:pt x="360" y="1248"/>
                </a:cubicBezTo>
                <a:cubicBezTo>
                  <a:pt x="456" y="1336"/>
                  <a:pt x="584" y="1448"/>
                  <a:pt x="744" y="1536"/>
                </a:cubicBezTo>
                <a:cubicBezTo>
                  <a:pt x="904" y="1624"/>
                  <a:pt x="1144" y="1728"/>
                  <a:pt x="1320" y="1776"/>
                </a:cubicBezTo>
                <a:cubicBezTo>
                  <a:pt x="1496" y="1824"/>
                  <a:pt x="1624" y="1816"/>
                  <a:pt x="1800" y="1824"/>
                </a:cubicBezTo>
                <a:cubicBezTo>
                  <a:pt x="1976" y="1832"/>
                  <a:pt x="2224" y="1832"/>
                  <a:pt x="2376" y="1824"/>
                </a:cubicBezTo>
                <a:cubicBezTo>
                  <a:pt x="2528" y="1816"/>
                  <a:pt x="2616" y="1824"/>
                  <a:pt x="2712" y="1776"/>
                </a:cubicBezTo>
                <a:cubicBezTo>
                  <a:pt x="2808" y="1728"/>
                  <a:pt x="2888" y="1632"/>
                  <a:pt x="2952" y="1536"/>
                </a:cubicBezTo>
                <a:cubicBezTo>
                  <a:pt x="3016" y="1440"/>
                  <a:pt x="3064" y="1304"/>
                  <a:pt x="3096" y="1200"/>
                </a:cubicBezTo>
                <a:cubicBezTo>
                  <a:pt x="3128" y="1096"/>
                  <a:pt x="3136" y="1016"/>
                  <a:pt x="3144" y="912"/>
                </a:cubicBezTo>
                <a:cubicBezTo>
                  <a:pt x="3152" y="808"/>
                  <a:pt x="3160" y="672"/>
                  <a:pt x="3144" y="576"/>
                </a:cubicBezTo>
                <a:cubicBezTo>
                  <a:pt x="3128" y="480"/>
                  <a:pt x="3088" y="400"/>
                  <a:pt x="3048" y="336"/>
                </a:cubicBezTo>
                <a:cubicBezTo>
                  <a:pt x="3008" y="272"/>
                  <a:pt x="2952" y="232"/>
                  <a:pt x="2904" y="192"/>
                </a:cubicBezTo>
                <a:cubicBezTo>
                  <a:pt x="2856" y="152"/>
                  <a:pt x="2808" y="128"/>
                  <a:pt x="2760" y="96"/>
                </a:cubicBezTo>
                <a:cubicBezTo>
                  <a:pt x="2712" y="64"/>
                  <a:pt x="2648" y="0"/>
                  <a:pt x="2616" y="0"/>
                </a:cubicBezTo>
                <a:cubicBezTo>
                  <a:pt x="2584" y="0"/>
                  <a:pt x="2560" y="72"/>
                  <a:pt x="2568" y="96"/>
                </a:cubicBezTo>
                <a:cubicBezTo>
                  <a:pt x="2576" y="120"/>
                  <a:pt x="2632" y="120"/>
                  <a:pt x="2664" y="144"/>
                </a:cubicBezTo>
                <a:cubicBezTo>
                  <a:pt x="2696" y="168"/>
                  <a:pt x="2736" y="224"/>
                  <a:pt x="276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49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50" name="Line 34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641350" y="1981200"/>
            <a:ext cx="3359150" cy="182563"/>
            <a:chOff x="1726" y="1244"/>
            <a:chExt cx="2116" cy="115"/>
          </a:xfrm>
        </p:grpSpPr>
        <p:sp>
          <p:nvSpPr>
            <p:cNvPr id="8297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98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2960" name="Rectangle 18"/>
          <p:cNvSpPr>
            <a:spLocks noChangeArrowheads="1"/>
          </p:cNvSpPr>
          <p:nvPr/>
        </p:nvSpPr>
        <p:spPr bwMode="auto">
          <a:xfrm rot="5400000">
            <a:off x="2206626" y="1735137"/>
            <a:ext cx="914400" cy="94932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2961" name="Rectangle 19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2294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2295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2296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2298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2299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2300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2301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2972" name="Line 30"/>
          <p:cNvSpPr>
            <a:spLocks noChangeShapeType="1"/>
          </p:cNvSpPr>
          <p:nvPr/>
        </p:nvSpPr>
        <p:spPr bwMode="auto">
          <a:xfrm>
            <a:off x="4114800" y="2057400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3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4" name="Line 3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5" name="Line 34"/>
          <p:cNvSpPr>
            <a:spLocks noChangeShapeType="1"/>
          </p:cNvSpPr>
          <p:nvPr/>
        </p:nvSpPr>
        <p:spPr bwMode="auto">
          <a:xfrm>
            <a:off x="2133600" y="2057400"/>
            <a:ext cx="990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6" name="Line 35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7" name="Line 36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8" name="Freeform 37"/>
          <p:cNvSpPr>
            <a:spLocks/>
          </p:cNvSpPr>
          <p:nvPr/>
        </p:nvSpPr>
        <p:spPr bwMode="auto">
          <a:xfrm>
            <a:off x="1968500" y="1739900"/>
            <a:ext cx="4127500" cy="3009900"/>
          </a:xfrm>
          <a:custGeom>
            <a:avLst/>
            <a:gdLst>
              <a:gd name="T0" fmla="*/ 165100 w 2600"/>
              <a:gd name="T1" fmla="*/ 1079500 h 1896"/>
              <a:gd name="T2" fmla="*/ 88900 w 2600"/>
              <a:gd name="T3" fmla="*/ 1231900 h 1896"/>
              <a:gd name="T4" fmla="*/ 12700 w 2600"/>
              <a:gd name="T5" fmla="*/ 1689100 h 1896"/>
              <a:gd name="T6" fmla="*/ 165100 w 2600"/>
              <a:gd name="T7" fmla="*/ 2146300 h 1896"/>
              <a:gd name="T8" fmla="*/ 393700 w 2600"/>
              <a:gd name="T9" fmla="*/ 2527300 h 1896"/>
              <a:gd name="T10" fmla="*/ 1003300 w 2600"/>
              <a:gd name="T11" fmla="*/ 2832100 h 1896"/>
              <a:gd name="T12" fmla="*/ 1689100 w 2600"/>
              <a:gd name="T13" fmla="*/ 2984500 h 1896"/>
              <a:gd name="T14" fmla="*/ 2527300 w 2600"/>
              <a:gd name="T15" fmla="*/ 2984500 h 1896"/>
              <a:gd name="T16" fmla="*/ 3289300 w 2600"/>
              <a:gd name="T17" fmla="*/ 2908300 h 1896"/>
              <a:gd name="T18" fmla="*/ 3670300 w 2600"/>
              <a:gd name="T19" fmla="*/ 2755900 h 1896"/>
              <a:gd name="T20" fmla="*/ 3975100 w 2600"/>
              <a:gd name="T21" fmla="*/ 2374900 h 1896"/>
              <a:gd name="T22" fmla="*/ 4051300 w 2600"/>
              <a:gd name="T23" fmla="*/ 1993900 h 1896"/>
              <a:gd name="T24" fmla="*/ 4127500 w 2600"/>
              <a:gd name="T25" fmla="*/ 1460500 h 1896"/>
              <a:gd name="T26" fmla="*/ 4051300 w 2600"/>
              <a:gd name="T27" fmla="*/ 850900 h 1896"/>
              <a:gd name="T28" fmla="*/ 3822700 w 2600"/>
              <a:gd name="T29" fmla="*/ 393700 h 1896"/>
              <a:gd name="T30" fmla="*/ 3365500 w 2600"/>
              <a:gd name="T31" fmla="*/ 88900 h 1896"/>
              <a:gd name="T32" fmla="*/ 2755900 w 2600"/>
              <a:gd name="T33" fmla="*/ 12700 h 1896"/>
              <a:gd name="T34" fmla="*/ 2298700 w 2600"/>
              <a:gd name="T35" fmla="*/ 12700 h 1896"/>
              <a:gd name="T36" fmla="*/ 2146300 w 2600"/>
              <a:gd name="T37" fmla="*/ 88900 h 1896"/>
              <a:gd name="T38" fmla="*/ 1917700 w 2600"/>
              <a:gd name="T39" fmla="*/ 241300 h 1896"/>
              <a:gd name="T40" fmla="*/ 1917700 w 2600"/>
              <a:gd name="T41" fmla="*/ 393700 h 1896"/>
              <a:gd name="T42" fmla="*/ 2070100 w 2600"/>
              <a:gd name="T43" fmla="*/ 393700 h 1896"/>
              <a:gd name="T44" fmla="*/ 2222500 w 2600"/>
              <a:gd name="T45" fmla="*/ 317500 h 1896"/>
              <a:gd name="T46" fmla="*/ 2374900 w 2600"/>
              <a:gd name="T47" fmla="*/ 241300 h 18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600" h="1896">
                <a:moveTo>
                  <a:pt x="104" y="680"/>
                </a:moveTo>
                <a:cubicBezTo>
                  <a:pt x="88" y="696"/>
                  <a:pt x="72" y="712"/>
                  <a:pt x="56" y="776"/>
                </a:cubicBezTo>
                <a:cubicBezTo>
                  <a:pt x="40" y="840"/>
                  <a:pt x="0" y="968"/>
                  <a:pt x="8" y="1064"/>
                </a:cubicBezTo>
                <a:cubicBezTo>
                  <a:pt x="16" y="1160"/>
                  <a:pt x="64" y="1264"/>
                  <a:pt x="104" y="1352"/>
                </a:cubicBezTo>
                <a:cubicBezTo>
                  <a:pt x="144" y="1440"/>
                  <a:pt x="160" y="1520"/>
                  <a:pt x="248" y="1592"/>
                </a:cubicBezTo>
                <a:cubicBezTo>
                  <a:pt x="336" y="1664"/>
                  <a:pt x="496" y="1736"/>
                  <a:pt x="632" y="1784"/>
                </a:cubicBezTo>
                <a:cubicBezTo>
                  <a:pt x="768" y="1832"/>
                  <a:pt x="904" y="1864"/>
                  <a:pt x="1064" y="1880"/>
                </a:cubicBezTo>
                <a:cubicBezTo>
                  <a:pt x="1224" y="1896"/>
                  <a:pt x="1424" y="1888"/>
                  <a:pt x="1592" y="1880"/>
                </a:cubicBezTo>
                <a:cubicBezTo>
                  <a:pt x="1760" y="1872"/>
                  <a:pt x="1952" y="1856"/>
                  <a:pt x="2072" y="1832"/>
                </a:cubicBezTo>
                <a:cubicBezTo>
                  <a:pt x="2192" y="1808"/>
                  <a:pt x="2240" y="1792"/>
                  <a:pt x="2312" y="1736"/>
                </a:cubicBezTo>
                <a:cubicBezTo>
                  <a:pt x="2384" y="1680"/>
                  <a:pt x="2464" y="1576"/>
                  <a:pt x="2504" y="1496"/>
                </a:cubicBezTo>
                <a:cubicBezTo>
                  <a:pt x="2544" y="1416"/>
                  <a:pt x="2536" y="1352"/>
                  <a:pt x="2552" y="1256"/>
                </a:cubicBezTo>
                <a:cubicBezTo>
                  <a:pt x="2568" y="1160"/>
                  <a:pt x="2600" y="1040"/>
                  <a:pt x="2600" y="920"/>
                </a:cubicBezTo>
                <a:cubicBezTo>
                  <a:pt x="2600" y="800"/>
                  <a:pt x="2584" y="648"/>
                  <a:pt x="2552" y="536"/>
                </a:cubicBezTo>
                <a:cubicBezTo>
                  <a:pt x="2520" y="424"/>
                  <a:pt x="2480" y="328"/>
                  <a:pt x="2408" y="248"/>
                </a:cubicBezTo>
                <a:cubicBezTo>
                  <a:pt x="2336" y="168"/>
                  <a:pt x="2232" y="96"/>
                  <a:pt x="2120" y="56"/>
                </a:cubicBezTo>
                <a:cubicBezTo>
                  <a:pt x="2008" y="16"/>
                  <a:pt x="1848" y="16"/>
                  <a:pt x="1736" y="8"/>
                </a:cubicBezTo>
                <a:cubicBezTo>
                  <a:pt x="1624" y="0"/>
                  <a:pt x="1512" y="0"/>
                  <a:pt x="1448" y="8"/>
                </a:cubicBezTo>
                <a:cubicBezTo>
                  <a:pt x="1384" y="16"/>
                  <a:pt x="1392" y="32"/>
                  <a:pt x="1352" y="56"/>
                </a:cubicBezTo>
                <a:cubicBezTo>
                  <a:pt x="1312" y="80"/>
                  <a:pt x="1232" y="120"/>
                  <a:pt x="1208" y="152"/>
                </a:cubicBezTo>
                <a:cubicBezTo>
                  <a:pt x="1184" y="184"/>
                  <a:pt x="1192" y="232"/>
                  <a:pt x="1208" y="248"/>
                </a:cubicBezTo>
                <a:cubicBezTo>
                  <a:pt x="1224" y="264"/>
                  <a:pt x="1272" y="256"/>
                  <a:pt x="1304" y="248"/>
                </a:cubicBezTo>
                <a:cubicBezTo>
                  <a:pt x="1336" y="240"/>
                  <a:pt x="1368" y="216"/>
                  <a:pt x="1400" y="200"/>
                </a:cubicBezTo>
                <a:cubicBezTo>
                  <a:pt x="1432" y="184"/>
                  <a:pt x="1472" y="160"/>
                  <a:pt x="1496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 rot="-5681155">
            <a:off x="1055687" y="11113"/>
            <a:ext cx="2822575" cy="971550"/>
            <a:chOff x="2495" y="2329"/>
            <a:chExt cx="1778" cy="612"/>
          </a:xfrm>
        </p:grpSpPr>
        <p:sp>
          <p:nvSpPr>
            <p:cNvPr id="10271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72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25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57" name="Freeform 23"/>
          <p:cNvSpPr>
            <a:spLocks/>
          </p:cNvSpPr>
          <p:nvPr/>
        </p:nvSpPr>
        <p:spPr bwMode="auto">
          <a:xfrm>
            <a:off x="2895600" y="1600200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Freeform 24"/>
          <p:cNvSpPr>
            <a:spLocks/>
          </p:cNvSpPr>
          <p:nvPr/>
        </p:nvSpPr>
        <p:spPr bwMode="auto">
          <a:xfrm>
            <a:off x="3048000" y="1676400"/>
            <a:ext cx="990600" cy="1143000"/>
          </a:xfrm>
          <a:custGeom>
            <a:avLst/>
            <a:gdLst>
              <a:gd name="T0" fmla="*/ 0 w 624"/>
              <a:gd name="T1" fmla="*/ 0 h 720"/>
              <a:gd name="T2" fmla="*/ 990600 w 624"/>
              <a:gd name="T3" fmla="*/ 11430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269" name="Freeform 41"/>
          <p:cNvSpPr>
            <a:spLocks/>
          </p:cNvSpPr>
          <p:nvPr/>
        </p:nvSpPr>
        <p:spPr bwMode="auto">
          <a:xfrm>
            <a:off x="4800600" y="5029200"/>
            <a:ext cx="209550" cy="155575"/>
          </a:xfrm>
          <a:custGeom>
            <a:avLst/>
            <a:gdLst>
              <a:gd name="T0" fmla="*/ 69850 w 132"/>
              <a:gd name="T1" fmla="*/ 74613 h 98"/>
              <a:gd name="T2" fmla="*/ 50800 w 132"/>
              <a:gd name="T3" fmla="*/ 14288 h 98"/>
              <a:gd name="T4" fmla="*/ 111125 w 132"/>
              <a:gd name="T5" fmla="*/ 34925 h 98"/>
              <a:gd name="T6" fmla="*/ 90488 w 132"/>
              <a:gd name="T7" fmla="*/ 115888 h 98"/>
              <a:gd name="T8" fmla="*/ 30163 w 132"/>
              <a:gd name="T9" fmla="*/ 95250 h 98"/>
              <a:gd name="T10" fmla="*/ 111125 w 132"/>
              <a:gd name="T11" fmla="*/ 14288 h 98"/>
              <a:gd name="T12" fmla="*/ 171450 w 132"/>
              <a:gd name="T13" fmla="*/ 155575 h 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2" h="98">
                <a:moveTo>
                  <a:pt x="44" y="47"/>
                </a:moveTo>
                <a:cubicBezTo>
                  <a:pt x="40" y="34"/>
                  <a:pt x="22" y="18"/>
                  <a:pt x="32" y="9"/>
                </a:cubicBezTo>
                <a:cubicBezTo>
                  <a:pt x="42" y="0"/>
                  <a:pt x="65" y="10"/>
                  <a:pt x="70" y="22"/>
                </a:cubicBezTo>
                <a:cubicBezTo>
                  <a:pt x="76" y="38"/>
                  <a:pt x="61" y="56"/>
                  <a:pt x="57" y="73"/>
                </a:cubicBezTo>
                <a:cubicBezTo>
                  <a:pt x="44" y="69"/>
                  <a:pt x="25" y="72"/>
                  <a:pt x="19" y="60"/>
                </a:cubicBezTo>
                <a:cubicBezTo>
                  <a:pt x="0" y="22"/>
                  <a:pt x="55" y="14"/>
                  <a:pt x="70" y="9"/>
                </a:cubicBezTo>
                <a:cubicBezTo>
                  <a:pt x="132" y="30"/>
                  <a:pt x="108" y="9"/>
                  <a:pt x="108" y="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Freeform 42"/>
          <p:cNvSpPr>
            <a:spLocks/>
          </p:cNvSpPr>
          <p:nvPr/>
        </p:nvSpPr>
        <p:spPr bwMode="auto">
          <a:xfrm>
            <a:off x="4724400" y="4800600"/>
            <a:ext cx="76200" cy="304800"/>
          </a:xfrm>
          <a:custGeom>
            <a:avLst/>
            <a:gdLst>
              <a:gd name="T0" fmla="*/ 76200 w 48"/>
              <a:gd name="T1" fmla="*/ 0 h 192"/>
              <a:gd name="T2" fmla="*/ 0 w 48"/>
              <a:gd name="T3" fmla="*/ 152400 h 192"/>
              <a:gd name="T4" fmla="*/ 76200 w 48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32"/>
                  <a:pt x="0" y="64"/>
                  <a:pt x="0" y="96"/>
                </a:cubicBezTo>
                <a:cubicBezTo>
                  <a:pt x="0" y="128"/>
                  <a:pt x="32" y="176"/>
                  <a:pt x="4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8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8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8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3983" name="Group 15"/>
          <p:cNvGrpSpPr>
            <a:grpSpLocks/>
          </p:cNvGrpSpPr>
          <p:nvPr/>
        </p:nvGrpSpPr>
        <p:grpSpPr bwMode="auto">
          <a:xfrm>
            <a:off x="-1219200" y="1870075"/>
            <a:ext cx="3359150" cy="182563"/>
            <a:chOff x="1726" y="1244"/>
            <a:chExt cx="2116" cy="115"/>
          </a:xfrm>
        </p:grpSpPr>
        <p:sp>
          <p:nvSpPr>
            <p:cNvPr id="84003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4004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3984" name="Rectangle 18"/>
          <p:cNvSpPr>
            <a:spLocks noChangeArrowheads="1"/>
          </p:cNvSpPr>
          <p:nvPr/>
        </p:nvSpPr>
        <p:spPr bwMode="auto">
          <a:xfrm rot="5400000">
            <a:off x="3127376" y="1770062"/>
            <a:ext cx="914400" cy="879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3985" name="Rectangle 19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3318" name="Text Box 22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3996" name="Line 30"/>
          <p:cNvSpPr>
            <a:spLocks noChangeShapeType="1"/>
          </p:cNvSpPr>
          <p:nvPr/>
        </p:nvSpPr>
        <p:spPr bwMode="auto">
          <a:xfrm>
            <a:off x="4114800" y="2057400"/>
            <a:ext cx="914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7" name="Line 31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8" name="Line 32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9" name="Line 34"/>
          <p:cNvSpPr>
            <a:spLocks noChangeShapeType="1"/>
          </p:cNvSpPr>
          <p:nvPr/>
        </p:nvSpPr>
        <p:spPr bwMode="auto">
          <a:xfrm>
            <a:off x="3200400" y="2057400"/>
            <a:ext cx="8382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0" name="Freeform 36"/>
          <p:cNvSpPr>
            <a:spLocks/>
          </p:cNvSpPr>
          <p:nvPr/>
        </p:nvSpPr>
        <p:spPr bwMode="auto">
          <a:xfrm>
            <a:off x="1981200" y="1333500"/>
            <a:ext cx="4572000" cy="3111500"/>
          </a:xfrm>
          <a:custGeom>
            <a:avLst/>
            <a:gdLst>
              <a:gd name="T0" fmla="*/ 152400 w 2880"/>
              <a:gd name="T1" fmla="*/ 1485900 h 1960"/>
              <a:gd name="T2" fmla="*/ 0 w 2880"/>
              <a:gd name="T3" fmla="*/ 1790700 h 1960"/>
              <a:gd name="T4" fmla="*/ 152400 w 2880"/>
              <a:gd name="T5" fmla="*/ 2171700 h 1960"/>
              <a:gd name="T6" fmla="*/ 533400 w 2880"/>
              <a:gd name="T7" fmla="*/ 2552700 h 1960"/>
              <a:gd name="T8" fmla="*/ 1066800 w 2880"/>
              <a:gd name="T9" fmla="*/ 2857500 h 1960"/>
              <a:gd name="T10" fmla="*/ 1676400 w 2880"/>
              <a:gd name="T11" fmla="*/ 3009900 h 1960"/>
              <a:gd name="T12" fmla="*/ 2362200 w 2880"/>
              <a:gd name="T13" fmla="*/ 3086100 h 1960"/>
              <a:gd name="T14" fmla="*/ 3124200 w 2880"/>
              <a:gd name="T15" fmla="*/ 3086100 h 1960"/>
              <a:gd name="T16" fmla="*/ 3733800 w 2880"/>
              <a:gd name="T17" fmla="*/ 2933700 h 1960"/>
              <a:gd name="T18" fmla="*/ 4191000 w 2880"/>
              <a:gd name="T19" fmla="*/ 2628900 h 1960"/>
              <a:gd name="T20" fmla="*/ 4495800 w 2880"/>
              <a:gd name="T21" fmla="*/ 2019300 h 1960"/>
              <a:gd name="T22" fmla="*/ 4572000 w 2880"/>
              <a:gd name="T23" fmla="*/ 1409700 h 1960"/>
              <a:gd name="T24" fmla="*/ 4495800 w 2880"/>
              <a:gd name="T25" fmla="*/ 723900 h 1960"/>
              <a:gd name="T26" fmla="*/ 4114800 w 2880"/>
              <a:gd name="T27" fmla="*/ 266700 h 1960"/>
              <a:gd name="T28" fmla="*/ 3505200 w 2880"/>
              <a:gd name="T29" fmla="*/ 38100 h 1960"/>
              <a:gd name="T30" fmla="*/ 2743200 w 2880"/>
              <a:gd name="T31" fmla="*/ 38100 h 1960"/>
              <a:gd name="T32" fmla="*/ 2209800 w 2880"/>
              <a:gd name="T33" fmla="*/ 38100 h 1960"/>
              <a:gd name="T34" fmla="*/ 1752600 w 2880"/>
              <a:gd name="T35" fmla="*/ 266700 h 1960"/>
              <a:gd name="T36" fmla="*/ 1447800 w 2880"/>
              <a:gd name="T37" fmla="*/ 495300 h 1960"/>
              <a:gd name="T38" fmla="*/ 1295400 w 2880"/>
              <a:gd name="T39" fmla="*/ 571500 h 1960"/>
              <a:gd name="T40" fmla="*/ 1143000 w 2880"/>
              <a:gd name="T41" fmla="*/ 723900 h 19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80" h="1960">
                <a:moveTo>
                  <a:pt x="96" y="936"/>
                </a:moveTo>
                <a:cubicBezTo>
                  <a:pt x="48" y="996"/>
                  <a:pt x="0" y="1056"/>
                  <a:pt x="0" y="1128"/>
                </a:cubicBezTo>
                <a:cubicBezTo>
                  <a:pt x="0" y="1200"/>
                  <a:pt x="40" y="1288"/>
                  <a:pt x="96" y="1368"/>
                </a:cubicBezTo>
                <a:cubicBezTo>
                  <a:pt x="152" y="1448"/>
                  <a:pt x="240" y="1536"/>
                  <a:pt x="336" y="1608"/>
                </a:cubicBezTo>
                <a:cubicBezTo>
                  <a:pt x="432" y="1680"/>
                  <a:pt x="552" y="1752"/>
                  <a:pt x="672" y="1800"/>
                </a:cubicBezTo>
                <a:cubicBezTo>
                  <a:pt x="792" y="1848"/>
                  <a:pt x="920" y="1872"/>
                  <a:pt x="1056" y="1896"/>
                </a:cubicBezTo>
                <a:cubicBezTo>
                  <a:pt x="1192" y="1920"/>
                  <a:pt x="1336" y="1936"/>
                  <a:pt x="1488" y="1944"/>
                </a:cubicBezTo>
                <a:cubicBezTo>
                  <a:pt x="1640" y="1952"/>
                  <a:pt x="1824" y="1960"/>
                  <a:pt x="1968" y="1944"/>
                </a:cubicBezTo>
                <a:cubicBezTo>
                  <a:pt x="2112" y="1928"/>
                  <a:pt x="2240" y="1896"/>
                  <a:pt x="2352" y="1848"/>
                </a:cubicBezTo>
                <a:cubicBezTo>
                  <a:pt x="2464" y="1800"/>
                  <a:pt x="2560" y="1752"/>
                  <a:pt x="2640" y="1656"/>
                </a:cubicBezTo>
                <a:cubicBezTo>
                  <a:pt x="2720" y="1560"/>
                  <a:pt x="2792" y="1400"/>
                  <a:pt x="2832" y="1272"/>
                </a:cubicBezTo>
                <a:cubicBezTo>
                  <a:pt x="2872" y="1144"/>
                  <a:pt x="2880" y="1024"/>
                  <a:pt x="2880" y="888"/>
                </a:cubicBezTo>
                <a:cubicBezTo>
                  <a:pt x="2880" y="752"/>
                  <a:pt x="2880" y="576"/>
                  <a:pt x="2832" y="456"/>
                </a:cubicBezTo>
                <a:cubicBezTo>
                  <a:pt x="2784" y="336"/>
                  <a:pt x="2696" y="240"/>
                  <a:pt x="2592" y="168"/>
                </a:cubicBezTo>
                <a:cubicBezTo>
                  <a:pt x="2488" y="96"/>
                  <a:pt x="2352" y="48"/>
                  <a:pt x="2208" y="24"/>
                </a:cubicBezTo>
                <a:cubicBezTo>
                  <a:pt x="2064" y="0"/>
                  <a:pt x="1864" y="24"/>
                  <a:pt x="1728" y="24"/>
                </a:cubicBezTo>
                <a:cubicBezTo>
                  <a:pt x="1592" y="24"/>
                  <a:pt x="1496" y="0"/>
                  <a:pt x="1392" y="24"/>
                </a:cubicBezTo>
                <a:cubicBezTo>
                  <a:pt x="1288" y="48"/>
                  <a:pt x="1184" y="120"/>
                  <a:pt x="1104" y="168"/>
                </a:cubicBezTo>
                <a:cubicBezTo>
                  <a:pt x="1024" y="216"/>
                  <a:pt x="960" y="280"/>
                  <a:pt x="912" y="312"/>
                </a:cubicBezTo>
                <a:cubicBezTo>
                  <a:pt x="864" y="344"/>
                  <a:pt x="848" y="336"/>
                  <a:pt x="816" y="360"/>
                </a:cubicBezTo>
                <a:cubicBezTo>
                  <a:pt x="784" y="384"/>
                  <a:pt x="752" y="420"/>
                  <a:pt x="72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1" name="Line 37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02" name="Line 38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85007" name="Group 15"/>
          <p:cNvGrpSpPr>
            <a:grpSpLocks/>
          </p:cNvGrpSpPr>
          <p:nvPr/>
        </p:nvGrpSpPr>
        <p:grpSpPr bwMode="auto">
          <a:xfrm>
            <a:off x="-3124200" y="1600200"/>
            <a:ext cx="3359150" cy="182563"/>
            <a:chOff x="1726" y="1244"/>
            <a:chExt cx="2116" cy="115"/>
          </a:xfrm>
        </p:grpSpPr>
        <p:sp>
          <p:nvSpPr>
            <p:cNvPr id="85025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5026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500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6388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6396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5019" name="Freeform 29"/>
          <p:cNvSpPr>
            <a:spLocks/>
          </p:cNvSpPr>
          <p:nvPr/>
        </p:nvSpPr>
        <p:spPr bwMode="auto">
          <a:xfrm>
            <a:off x="-571500" y="1739900"/>
            <a:ext cx="2705100" cy="317500"/>
          </a:xfrm>
          <a:custGeom>
            <a:avLst/>
            <a:gdLst>
              <a:gd name="T0" fmla="*/ 2705100 w 2904"/>
              <a:gd name="T1" fmla="*/ 317500 h 200"/>
              <a:gd name="T2" fmla="*/ 380055 w 2904"/>
              <a:gd name="T3" fmla="*/ 12700 h 200"/>
              <a:gd name="T4" fmla="*/ 424768 w 2904"/>
              <a:gd name="T5" fmla="*/ 241300 h 200"/>
              <a:gd name="T6" fmla="*/ 514193 w 2904"/>
              <a:gd name="T7" fmla="*/ 241300 h 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04" h="200">
                <a:moveTo>
                  <a:pt x="2904" y="200"/>
                </a:moveTo>
                <a:cubicBezTo>
                  <a:pt x="1860" y="108"/>
                  <a:pt x="816" y="16"/>
                  <a:pt x="408" y="8"/>
                </a:cubicBezTo>
                <a:cubicBezTo>
                  <a:pt x="0" y="0"/>
                  <a:pt x="432" y="128"/>
                  <a:pt x="456" y="152"/>
                </a:cubicBezTo>
                <a:cubicBezTo>
                  <a:pt x="480" y="176"/>
                  <a:pt x="516" y="164"/>
                  <a:pt x="55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0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1" name="Line 31"/>
          <p:cNvSpPr>
            <a:spLocks noChangeShapeType="1"/>
          </p:cNvSpPr>
          <p:nvPr/>
        </p:nvSpPr>
        <p:spPr bwMode="auto">
          <a:xfrm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2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3" name="Line 34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4" name="Freeform 35"/>
          <p:cNvSpPr>
            <a:spLocks/>
          </p:cNvSpPr>
          <p:nvPr/>
        </p:nvSpPr>
        <p:spPr bwMode="auto">
          <a:xfrm>
            <a:off x="2209800" y="1257300"/>
            <a:ext cx="4114800" cy="2997200"/>
          </a:xfrm>
          <a:custGeom>
            <a:avLst/>
            <a:gdLst>
              <a:gd name="T0" fmla="*/ 0 w 2800"/>
              <a:gd name="T1" fmla="*/ 1638300 h 1888"/>
              <a:gd name="T2" fmla="*/ 141079 w 2800"/>
              <a:gd name="T3" fmla="*/ 2019300 h 1888"/>
              <a:gd name="T4" fmla="*/ 352697 w 2800"/>
              <a:gd name="T5" fmla="*/ 2552700 h 1888"/>
              <a:gd name="T6" fmla="*/ 846473 w 2800"/>
              <a:gd name="T7" fmla="*/ 2857500 h 1888"/>
              <a:gd name="T8" fmla="*/ 1692946 w 2800"/>
              <a:gd name="T9" fmla="*/ 2933700 h 1888"/>
              <a:gd name="T10" fmla="*/ 2609959 w 2800"/>
              <a:gd name="T11" fmla="*/ 2933700 h 1888"/>
              <a:gd name="T12" fmla="*/ 3597511 w 2800"/>
              <a:gd name="T13" fmla="*/ 2552700 h 1888"/>
              <a:gd name="T14" fmla="*/ 4020747 w 2800"/>
              <a:gd name="T15" fmla="*/ 1866900 h 1888"/>
              <a:gd name="T16" fmla="*/ 4091287 w 2800"/>
              <a:gd name="T17" fmla="*/ 1104900 h 1888"/>
              <a:gd name="T18" fmla="*/ 3879669 w 2800"/>
              <a:gd name="T19" fmla="*/ 342900 h 1888"/>
              <a:gd name="T20" fmla="*/ 3103735 w 2800"/>
              <a:gd name="T21" fmla="*/ 38100 h 1888"/>
              <a:gd name="T22" fmla="*/ 2257262 w 2800"/>
              <a:gd name="T23" fmla="*/ 114300 h 1888"/>
              <a:gd name="T24" fmla="*/ 1763486 w 2800"/>
              <a:gd name="T25" fmla="*/ 190500 h 1888"/>
              <a:gd name="T26" fmla="*/ 1410789 w 2800"/>
              <a:gd name="T27" fmla="*/ 419100 h 1888"/>
              <a:gd name="T28" fmla="*/ 1199170 w 2800"/>
              <a:gd name="T29" fmla="*/ 647700 h 1888"/>
              <a:gd name="T30" fmla="*/ 1058091 w 2800"/>
              <a:gd name="T31" fmla="*/ 723900 h 1888"/>
              <a:gd name="T32" fmla="*/ 917013 w 2800"/>
              <a:gd name="T33" fmla="*/ 800100 h 18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800" h="1888">
                <a:moveTo>
                  <a:pt x="0" y="1032"/>
                </a:moveTo>
                <a:cubicBezTo>
                  <a:pt x="28" y="1104"/>
                  <a:pt x="56" y="1176"/>
                  <a:pt x="96" y="1272"/>
                </a:cubicBezTo>
                <a:cubicBezTo>
                  <a:pt x="136" y="1368"/>
                  <a:pt x="160" y="1520"/>
                  <a:pt x="240" y="1608"/>
                </a:cubicBezTo>
                <a:cubicBezTo>
                  <a:pt x="320" y="1696"/>
                  <a:pt x="424" y="1760"/>
                  <a:pt x="576" y="1800"/>
                </a:cubicBezTo>
                <a:cubicBezTo>
                  <a:pt x="728" y="1840"/>
                  <a:pt x="952" y="1840"/>
                  <a:pt x="1152" y="1848"/>
                </a:cubicBezTo>
                <a:cubicBezTo>
                  <a:pt x="1352" y="1856"/>
                  <a:pt x="1560" y="1888"/>
                  <a:pt x="1776" y="1848"/>
                </a:cubicBezTo>
                <a:cubicBezTo>
                  <a:pt x="1992" y="1808"/>
                  <a:pt x="2288" y="1720"/>
                  <a:pt x="2448" y="1608"/>
                </a:cubicBezTo>
                <a:cubicBezTo>
                  <a:pt x="2608" y="1496"/>
                  <a:pt x="2680" y="1328"/>
                  <a:pt x="2736" y="1176"/>
                </a:cubicBezTo>
                <a:cubicBezTo>
                  <a:pt x="2792" y="1024"/>
                  <a:pt x="2800" y="856"/>
                  <a:pt x="2784" y="696"/>
                </a:cubicBezTo>
                <a:cubicBezTo>
                  <a:pt x="2768" y="536"/>
                  <a:pt x="2752" y="328"/>
                  <a:pt x="2640" y="216"/>
                </a:cubicBezTo>
                <a:cubicBezTo>
                  <a:pt x="2528" y="104"/>
                  <a:pt x="2296" y="48"/>
                  <a:pt x="2112" y="24"/>
                </a:cubicBezTo>
                <a:cubicBezTo>
                  <a:pt x="1928" y="0"/>
                  <a:pt x="1688" y="56"/>
                  <a:pt x="1536" y="72"/>
                </a:cubicBezTo>
                <a:cubicBezTo>
                  <a:pt x="1384" y="88"/>
                  <a:pt x="1296" y="88"/>
                  <a:pt x="1200" y="120"/>
                </a:cubicBezTo>
                <a:cubicBezTo>
                  <a:pt x="1104" y="152"/>
                  <a:pt x="1024" y="216"/>
                  <a:pt x="960" y="264"/>
                </a:cubicBezTo>
                <a:cubicBezTo>
                  <a:pt x="896" y="312"/>
                  <a:pt x="856" y="376"/>
                  <a:pt x="816" y="408"/>
                </a:cubicBezTo>
                <a:cubicBezTo>
                  <a:pt x="776" y="440"/>
                  <a:pt x="752" y="440"/>
                  <a:pt x="720" y="456"/>
                </a:cubicBezTo>
                <a:cubicBezTo>
                  <a:pt x="688" y="472"/>
                  <a:pt x="648" y="496"/>
                  <a:pt x="624" y="5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2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7416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-762000" y="1752600"/>
            <a:ext cx="2895600" cy="304800"/>
          </a:xfrm>
          <a:custGeom>
            <a:avLst/>
            <a:gdLst>
              <a:gd name="T0" fmla="*/ 28956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3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5" name="Freeform 29"/>
          <p:cNvSpPr>
            <a:spLocks/>
          </p:cNvSpPr>
          <p:nvPr/>
        </p:nvSpPr>
        <p:spPr bwMode="auto">
          <a:xfrm>
            <a:off x="2133600" y="1828800"/>
            <a:ext cx="3200400" cy="2438400"/>
          </a:xfrm>
          <a:custGeom>
            <a:avLst/>
            <a:gdLst>
              <a:gd name="T0" fmla="*/ 0 w 2328"/>
              <a:gd name="T1" fmla="*/ 1041528 h 1592"/>
              <a:gd name="T2" fmla="*/ 65988 w 2328"/>
              <a:gd name="T3" fmla="*/ 1409126 h 1592"/>
              <a:gd name="T4" fmla="*/ 263951 w 2328"/>
              <a:gd name="T5" fmla="*/ 1703204 h 1592"/>
              <a:gd name="T6" fmla="*/ 659876 w 2328"/>
              <a:gd name="T7" fmla="*/ 2070802 h 1592"/>
              <a:gd name="T8" fmla="*/ 1187777 w 2328"/>
              <a:gd name="T9" fmla="*/ 2291361 h 1592"/>
              <a:gd name="T10" fmla="*/ 1847654 w 2328"/>
              <a:gd name="T11" fmla="*/ 2364880 h 1592"/>
              <a:gd name="T12" fmla="*/ 2573518 w 2328"/>
              <a:gd name="T13" fmla="*/ 2364880 h 1592"/>
              <a:gd name="T14" fmla="*/ 3101419 w 2328"/>
              <a:gd name="T15" fmla="*/ 1923763 h 1592"/>
              <a:gd name="T16" fmla="*/ 3167406 w 2328"/>
              <a:gd name="T17" fmla="*/ 1262086 h 1592"/>
              <a:gd name="T18" fmla="*/ 3101419 w 2328"/>
              <a:gd name="T19" fmla="*/ 820969 h 1592"/>
              <a:gd name="T20" fmla="*/ 2903456 w 2328"/>
              <a:gd name="T21" fmla="*/ 379851 h 1592"/>
              <a:gd name="T22" fmla="*/ 2507530 w 2328"/>
              <a:gd name="T23" fmla="*/ 159292 h 1592"/>
              <a:gd name="T24" fmla="*/ 2045616 w 2328"/>
              <a:gd name="T25" fmla="*/ 12253 h 1592"/>
              <a:gd name="T26" fmla="*/ 1649691 w 2328"/>
              <a:gd name="T27" fmla="*/ 85773 h 1592"/>
              <a:gd name="T28" fmla="*/ 1319753 w 2328"/>
              <a:gd name="T29" fmla="*/ 159292 h 1592"/>
              <a:gd name="T30" fmla="*/ 989814 w 2328"/>
              <a:gd name="T31" fmla="*/ 232812 h 15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28" h="1592">
                <a:moveTo>
                  <a:pt x="0" y="680"/>
                </a:moveTo>
                <a:cubicBezTo>
                  <a:pt x="8" y="764"/>
                  <a:pt x="16" y="848"/>
                  <a:pt x="48" y="920"/>
                </a:cubicBezTo>
                <a:cubicBezTo>
                  <a:pt x="80" y="992"/>
                  <a:pt x="120" y="1040"/>
                  <a:pt x="192" y="1112"/>
                </a:cubicBezTo>
                <a:cubicBezTo>
                  <a:pt x="264" y="1184"/>
                  <a:pt x="368" y="1288"/>
                  <a:pt x="480" y="1352"/>
                </a:cubicBezTo>
                <a:cubicBezTo>
                  <a:pt x="592" y="1416"/>
                  <a:pt x="720" y="1464"/>
                  <a:pt x="864" y="1496"/>
                </a:cubicBezTo>
                <a:cubicBezTo>
                  <a:pt x="1008" y="1528"/>
                  <a:pt x="1176" y="1536"/>
                  <a:pt x="1344" y="1544"/>
                </a:cubicBezTo>
                <a:cubicBezTo>
                  <a:pt x="1512" y="1552"/>
                  <a:pt x="1720" y="1592"/>
                  <a:pt x="1872" y="1544"/>
                </a:cubicBezTo>
                <a:cubicBezTo>
                  <a:pt x="2024" y="1496"/>
                  <a:pt x="2184" y="1376"/>
                  <a:pt x="2256" y="1256"/>
                </a:cubicBezTo>
                <a:cubicBezTo>
                  <a:pt x="2328" y="1136"/>
                  <a:pt x="2304" y="944"/>
                  <a:pt x="2304" y="824"/>
                </a:cubicBezTo>
                <a:cubicBezTo>
                  <a:pt x="2304" y="704"/>
                  <a:pt x="2288" y="632"/>
                  <a:pt x="2256" y="536"/>
                </a:cubicBezTo>
                <a:cubicBezTo>
                  <a:pt x="2224" y="440"/>
                  <a:pt x="2184" y="320"/>
                  <a:pt x="2112" y="248"/>
                </a:cubicBezTo>
                <a:cubicBezTo>
                  <a:pt x="2040" y="176"/>
                  <a:pt x="1928" y="144"/>
                  <a:pt x="1824" y="104"/>
                </a:cubicBezTo>
                <a:cubicBezTo>
                  <a:pt x="1720" y="64"/>
                  <a:pt x="1592" y="16"/>
                  <a:pt x="1488" y="8"/>
                </a:cubicBezTo>
                <a:cubicBezTo>
                  <a:pt x="1384" y="0"/>
                  <a:pt x="1288" y="40"/>
                  <a:pt x="1200" y="56"/>
                </a:cubicBezTo>
                <a:cubicBezTo>
                  <a:pt x="1112" y="72"/>
                  <a:pt x="1040" y="88"/>
                  <a:pt x="960" y="104"/>
                </a:cubicBezTo>
                <a:cubicBezTo>
                  <a:pt x="880" y="120"/>
                  <a:pt x="768" y="144"/>
                  <a:pt x="720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5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5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5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8439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8440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8441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7066" name="Freeform 26"/>
          <p:cNvSpPr>
            <a:spLocks/>
          </p:cNvSpPr>
          <p:nvPr/>
        </p:nvSpPr>
        <p:spPr bwMode="auto">
          <a:xfrm>
            <a:off x="-762000" y="1752600"/>
            <a:ext cx="2895600" cy="304800"/>
          </a:xfrm>
          <a:custGeom>
            <a:avLst/>
            <a:gdLst>
              <a:gd name="T0" fmla="*/ 28956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9" name="Freeform 29"/>
          <p:cNvSpPr>
            <a:spLocks/>
          </p:cNvSpPr>
          <p:nvPr/>
        </p:nvSpPr>
        <p:spPr bwMode="auto">
          <a:xfrm>
            <a:off x="2133600" y="1955800"/>
            <a:ext cx="2743200" cy="1854200"/>
          </a:xfrm>
          <a:custGeom>
            <a:avLst/>
            <a:gdLst>
              <a:gd name="T0" fmla="*/ 0 w 1688"/>
              <a:gd name="T1" fmla="*/ 857725 h 1176"/>
              <a:gd name="T2" fmla="*/ 312023 w 1688"/>
              <a:gd name="T3" fmla="*/ 1387497 h 1176"/>
              <a:gd name="T4" fmla="*/ 858063 w 1688"/>
              <a:gd name="T5" fmla="*/ 1765905 h 1176"/>
              <a:gd name="T6" fmla="*/ 1482108 w 1688"/>
              <a:gd name="T7" fmla="*/ 1841586 h 1176"/>
              <a:gd name="T8" fmla="*/ 2340171 w 1688"/>
              <a:gd name="T9" fmla="*/ 1690223 h 1176"/>
              <a:gd name="T10" fmla="*/ 2652193 w 1688"/>
              <a:gd name="T11" fmla="*/ 1236133 h 1176"/>
              <a:gd name="T12" fmla="*/ 2730199 w 1688"/>
              <a:gd name="T13" fmla="*/ 706362 h 1176"/>
              <a:gd name="T14" fmla="*/ 2574188 w 1688"/>
              <a:gd name="T15" fmla="*/ 327954 h 1176"/>
              <a:gd name="T16" fmla="*/ 2262165 w 1688"/>
              <a:gd name="T17" fmla="*/ 176590 h 1176"/>
              <a:gd name="T18" fmla="*/ 1872136 w 1688"/>
              <a:gd name="T19" fmla="*/ 25227 h 1176"/>
              <a:gd name="T20" fmla="*/ 1482108 w 1688"/>
              <a:gd name="T21" fmla="*/ 25227 h 1176"/>
              <a:gd name="T22" fmla="*/ 1248091 w 1688"/>
              <a:gd name="T23" fmla="*/ 100909 h 1176"/>
              <a:gd name="T24" fmla="*/ 1092080 w 1688"/>
              <a:gd name="T25" fmla="*/ 100909 h 1176"/>
              <a:gd name="T26" fmla="*/ 936068 w 1688"/>
              <a:gd name="T27" fmla="*/ 100909 h 11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88" h="1176">
                <a:moveTo>
                  <a:pt x="0" y="544"/>
                </a:moveTo>
                <a:cubicBezTo>
                  <a:pt x="52" y="664"/>
                  <a:pt x="104" y="784"/>
                  <a:pt x="192" y="880"/>
                </a:cubicBezTo>
                <a:cubicBezTo>
                  <a:pt x="280" y="976"/>
                  <a:pt x="408" y="1072"/>
                  <a:pt x="528" y="1120"/>
                </a:cubicBezTo>
                <a:cubicBezTo>
                  <a:pt x="648" y="1168"/>
                  <a:pt x="760" y="1176"/>
                  <a:pt x="912" y="1168"/>
                </a:cubicBezTo>
                <a:cubicBezTo>
                  <a:pt x="1064" y="1160"/>
                  <a:pt x="1320" y="1136"/>
                  <a:pt x="1440" y="1072"/>
                </a:cubicBezTo>
                <a:cubicBezTo>
                  <a:pt x="1560" y="1008"/>
                  <a:pt x="1592" y="888"/>
                  <a:pt x="1632" y="784"/>
                </a:cubicBezTo>
                <a:cubicBezTo>
                  <a:pt x="1672" y="680"/>
                  <a:pt x="1688" y="544"/>
                  <a:pt x="1680" y="448"/>
                </a:cubicBezTo>
                <a:cubicBezTo>
                  <a:pt x="1672" y="352"/>
                  <a:pt x="1632" y="264"/>
                  <a:pt x="1584" y="208"/>
                </a:cubicBezTo>
                <a:cubicBezTo>
                  <a:pt x="1536" y="152"/>
                  <a:pt x="1464" y="144"/>
                  <a:pt x="1392" y="112"/>
                </a:cubicBezTo>
                <a:cubicBezTo>
                  <a:pt x="1320" y="80"/>
                  <a:pt x="1232" y="32"/>
                  <a:pt x="1152" y="16"/>
                </a:cubicBezTo>
                <a:cubicBezTo>
                  <a:pt x="1072" y="0"/>
                  <a:pt x="976" y="8"/>
                  <a:pt x="912" y="16"/>
                </a:cubicBezTo>
                <a:cubicBezTo>
                  <a:pt x="848" y="24"/>
                  <a:pt x="808" y="56"/>
                  <a:pt x="768" y="64"/>
                </a:cubicBezTo>
                <a:cubicBezTo>
                  <a:pt x="728" y="72"/>
                  <a:pt x="704" y="64"/>
                  <a:pt x="672" y="64"/>
                </a:cubicBezTo>
                <a:cubicBezTo>
                  <a:pt x="640" y="64"/>
                  <a:pt x="608" y="64"/>
                  <a:pt x="57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6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89460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89461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9462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9463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89465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8090" name="Freeform 26"/>
          <p:cNvSpPr>
            <a:spLocks/>
          </p:cNvSpPr>
          <p:nvPr/>
        </p:nvSpPr>
        <p:spPr bwMode="auto">
          <a:xfrm>
            <a:off x="-17526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3" name="Freeform 29"/>
          <p:cNvSpPr>
            <a:spLocks/>
          </p:cNvSpPr>
          <p:nvPr/>
        </p:nvSpPr>
        <p:spPr bwMode="auto">
          <a:xfrm>
            <a:off x="2189163" y="2065338"/>
            <a:ext cx="1625600" cy="1409700"/>
          </a:xfrm>
          <a:custGeom>
            <a:avLst/>
            <a:gdLst>
              <a:gd name="T0" fmla="*/ 0 w 1024"/>
              <a:gd name="T1" fmla="*/ 774700 h 888"/>
              <a:gd name="T2" fmla="*/ 152400 w 1024"/>
              <a:gd name="T3" fmla="*/ 1308100 h 888"/>
              <a:gd name="T4" fmla="*/ 457200 w 1024"/>
              <a:gd name="T5" fmla="*/ 1384300 h 888"/>
              <a:gd name="T6" fmla="*/ 838200 w 1024"/>
              <a:gd name="T7" fmla="*/ 1384300 h 888"/>
              <a:gd name="T8" fmla="*/ 1371600 w 1024"/>
              <a:gd name="T9" fmla="*/ 1308100 h 888"/>
              <a:gd name="T10" fmla="*/ 1524000 w 1024"/>
              <a:gd name="T11" fmla="*/ 927100 h 888"/>
              <a:gd name="T12" fmla="*/ 1600200 w 1024"/>
              <a:gd name="T13" fmla="*/ 393700 h 888"/>
              <a:gd name="T14" fmla="*/ 1371600 w 1024"/>
              <a:gd name="T15" fmla="*/ 88900 h 888"/>
              <a:gd name="T16" fmla="*/ 1143000 w 1024"/>
              <a:gd name="T17" fmla="*/ 12700 h 888"/>
              <a:gd name="T18" fmla="*/ 914400 w 1024"/>
              <a:gd name="T19" fmla="*/ 12700 h 8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24" h="888">
                <a:moveTo>
                  <a:pt x="0" y="488"/>
                </a:moveTo>
                <a:cubicBezTo>
                  <a:pt x="24" y="624"/>
                  <a:pt x="48" y="760"/>
                  <a:pt x="96" y="824"/>
                </a:cubicBezTo>
                <a:cubicBezTo>
                  <a:pt x="144" y="888"/>
                  <a:pt x="216" y="864"/>
                  <a:pt x="288" y="872"/>
                </a:cubicBezTo>
                <a:cubicBezTo>
                  <a:pt x="360" y="880"/>
                  <a:pt x="432" y="880"/>
                  <a:pt x="528" y="872"/>
                </a:cubicBezTo>
                <a:cubicBezTo>
                  <a:pt x="624" y="864"/>
                  <a:pt x="792" y="872"/>
                  <a:pt x="864" y="824"/>
                </a:cubicBezTo>
                <a:cubicBezTo>
                  <a:pt x="936" y="776"/>
                  <a:pt x="936" y="680"/>
                  <a:pt x="960" y="584"/>
                </a:cubicBezTo>
                <a:cubicBezTo>
                  <a:pt x="984" y="488"/>
                  <a:pt x="1024" y="336"/>
                  <a:pt x="1008" y="248"/>
                </a:cubicBezTo>
                <a:cubicBezTo>
                  <a:pt x="992" y="160"/>
                  <a:pt x="912" y="96"/>
                  <a:pt x="864" y="56"/>
                </a:cubicBezTo>
                <a:cubicBezTo>
                  <a:pt x="816" y="16"/>
                  <a:pt x="768" y="16"/>
                  <a:pt x="720" y="8"/>
                </a:cubicBezTo>
                <a:cubicBezTo>
                  <a:pt x="672" y="0"/>
                  <a:pt x="624" y="4"/>
                  <a:pt x="576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1509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1510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1513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89114" name="Freeform 26"/>
          <p:cNvSpPr>
            <a:spLocks/>
          </p:cNvSpPr>
          <p:nvPr/>
        </p:nvSpPr>
        <p:spPr bwMode="auto">
          <a:xfrm>
            <a:off x="-17526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16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17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18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19" name="Freeform 32"/>
          <p:cNvSpPr>
            <a:spLocks/>
          </p:cNvSpPr>
          <p:nvPr/>
        </p:nvSpPr>
        <p:spPr bwMode="auto">
          <a:xfrm>
            <a:off x="2133600" y="2057400"/>
            <a:ext cx="1231900" cy="1257300"/>
          </a:xfrm>
          <a:custGeom>
            <a:avLst/>
            <a:gdLst>
              <a:gd name="T0" fmla="*/ 0 w 776"/>
              <a:gd name="T1" fmla="*/ 838200 h 792"/>
              <a:gd name="T2" fmla="*/ 76200 w 776"/>
              <a:gd name="T3" fmla="*/ 990600 h 792"/>
              <a:gd name="T4" fmla="*/ 228600 w 776"/>
              <a:gd name="T5" fmla="*/ 1143000 h 792"/>
              <a:gd name="T6" fmla="*/ 762000 w 776"/>
              <a:gd name="T7" fmla="*/ 1219200 h 792"/>
              <a:gd name="T8" fmla="*/ 1143000 w 776"/>
              <a:gd name="T9" fmla="*/ 1219200 h 792"/>
              <a:gd name="T10" fmla="*/ 1219200 w 776"/>
              <a:gd name="T11" fmla="*/ 990600 h 792"/>
              <a:gd name="T12" fmla="*/ 1219200 w 776"/>
              <a:gd name="T13" fmla="*/ 762000 h 792"/>
              <a:gd name="T14" fmla="*/ 1219200 w 776"/>
              <a:gd name="T15" fmla="*/ 533400 h 792"/>
              <a:gd name="T16" fmla="*/ 1143000 w 776"/>
              <a:gd name="T17" fmla="*/ 304800 h 792"/>
              <a:gd name="T18" fmla="*/ 990600 w 776"/>
              <a:gd name="T19" fmla="*/ 152400 h 792"/>
              <a:gd name="T20" fmla="*/ 990600 w 776"/>
              <a:gd name="T21" fmla="*/ 0 h 7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76" h="792">
                <a:moveTo>
                  <a:pt x="0" y="528"/>
                </a:moveTo>
                <a:cubicBezTo>
                  <a:pt x="12" y="560"/>
                  <a:pt x="24" y="592"/>
                  <a:pt x="48" y="624"/>
                </a:cubicBezTo>
                <a:cubicBezTo>
                  <a:pt x="72" y="656"/>
                  <a:pt x="72" y="696"/>
                  <a:pt x="144" y="720"/>
                </a:cubicBezTo>
                <a:cubicBezTo>
                  <a:pt x="216" y="744"/>
                  <a:pt x="384" y="760"/>
                  <a:pt x="480" y="768"/>
                </a:cubicBezTo>
                <a:cubicBezTo>
                  <a:pt x="576" y="776"/>
                  <a:pt x="672" y="792"/>
                  <a:pt x="720" y="768"/>
                </a:cubicBezTo>
                <a:cubicBezTo>
                  <a:pt x="768" y="744"/>
                  <a:pt x="760" y="672"/>
                  <a:pt x="768" y="624"/>
                </a:cubicBezTo>
                <a:cubicBezTo>
                  <a:pt x="776" y="576"/>
                  <a:pt x="768" y="528"/>
                  <a:pt x="768" y="480"/>
                </a:cubicBezTo>
                <a:cubicBezTo>
                  <a:pt x="768" y="432"/>
                  <a:pt x="776" y="384"/>
                  <a:pt x="768" y="336"/>
                </a:cubicBezTo>
                <a:cubicBezTo>
                  <a:pt x="760" y="288"/>
                  <a:pt x="744" y="232"/>
                  <a:pt x="720" y="192"/>
                </a:cubicBezTo>
                <a:cubicBezTo>
                  <a:pt x="696" y="152"/>
                  <a:pt x="640" y="128"/>
                  <a:pt x="624" y="96"/>
                </a:cubicBezTo>
                <a:cubicBezTo>
                  <a:pt x="608" y="64"/>
                  <a:pt x="616" y="32"/>
                  <a:pt x="6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2529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2537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-17526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3" name="Freeform 32"/>
          <p:cNvSpPr>
            <a:spLocks/>
          </p:cNvSpPr>
          <p:nvPr/>
        </p:nvSpPr>
        <p:spPr bwMode="auto">
          <a:xfrm>
            <a:off x="2209800" y="2133600"/>
            <a:ext cx="927100" cy="762000"/>
          </a:xfrm>
          <a:custGeom>
            <a:avLst/>
            <a:gdLst>
              <a:gd name="T0" fmla="*/ 0 w 584"/>
              <a:gd name="T1" fmla="*/ 762000 h 480"/>
              <a:gd name="T2" fmla="*/ 304800 w 584"/>
              <a:gd name="T3" fmla="*/ 685800 h 480"/>
              <a:gd name="T4" fmla="*/ 609600 w 584"/>
              <a:gd name="T5" fmla="*/ 533400 h 480"/>
              <a:gd name="T6" fmla="*/ 838200 w 584"/>
              <a:gd name="T7" fmla="*/ 457200 h 480"/>
              <a:gd name="T8" fmla="*/ 914400 w 584"/>
              <a:gd name="T9" fmla="*/ 228600 h 480"/>
              <a:gd name="T10" fmla="*/ 914400 w 584"/>
              <a:gd name="T11" fmla="*/ 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84" h="480">
                <a:moveTo>
                  <a:pt x="0" y="480"/>
                </a:moveTo>
                <a:cubicBezTo>
                  <a:pt x="64" y="468"/>
                  <a:pt x="128" y="456"/>
                  <a:pt x="192" y="432"/>
                </a:cubicBezTo>
                <a:cubicBezTo>
                  <a:pt x="256" y="408"/>
                  <a:pt x="328" y="360"/>
                  <a:pt x="384" y="336"/>
                </a:cubicBezTo>
                <a:cubicBezTo>
                  <a:pt x="440" y="312"/>
                  <a:pt x="496" y="320"/>
                  <a:pt x="528" y="288"/>
                </a:cubicBezTo>
                <a:cubicBezTo>
                  <a:pt x="560" y="256"/>
                  <a:pt x="568" y="192"/>
                  <a:pt x="576" y="144"/>
                </a:cubicBezTo>
                <a:cubicBezTo>
                  <a:pt x="584" y="96"/>
                  <a:pt x="576" y="32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4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5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3555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3557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3559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3560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3561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-1752600" y="1752600"/>
            <a:ext cx="3886200" cy="304800"/>
          </a:xfrm>
          <a:custGeom>
            <a:avLst/>
            <a:gdLst>
              <a:gd name="T0" fmla="*/ 3886200 w 3600"/>
              <a:gd name="T1" fmla="*/ 304800 h 192"/>
              <a:gd name="T2" fmla="*/ 0 w 3600"/>
              <a:gd name="T3" fmla="*/ 0 h 19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00" h="192">
                <a:moveTo>
                  <a:pt x="3600" y="192"/>
                </a:moveTo>
                <a:cubicBezTo>
                  <a:pt x="2104" y="112"/>
                  <a:pt x="60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 flipV="1"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4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67" name="Line 32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4584" name="Text Box 24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4585" name="Text Box 25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7" name="Freeform 27"/>
          <p:cNvSpPr>
            <a:spLocks/>
          </p:cNvSpPr>
          <p:nvPr/>
        </p:nvSpPr>
        <p:spPr bwMode="auto">
          <a:xfrm>
            <a:off x="-1143000" y="1663700"/>
            <a:ext cx="3276600" cy="393700"/>
          </a:xfrm>
          <a:custGeom>
            <a:avLst/>
            <a:gdLst>
              <a:gd name="T0" fmla="*/ 3276600 w 2640"/>
              <a:gd name="T1" fmla="*/ 393700 h 248"/>
              <a:gd name="T2" fmla="*/ 3097876 w 2640"/>
              <a:gd name="T3" fmla="*/ 317500 h 248"/>
              <a:gd name="T4" fmla="*/ 2919153 w 2640"/>
              <a:gd name="T5" fmla="*/ 317500 h 248"/>
              <a:gd name="T6" fmla="*/ 2621280 w 2640"/>
              <a:gd name="T7" fmla="*/ 241300 h 248"/>
              <a:gd name="T8" fmla="*/ 2204258 w 2640"/>
              <a:gd name="T9" fmla="*/ 241300 h 248"/>
              <a:gd name="T10" fmla="*/ 1846811 w 2640"/>
              <a:gd name="T11" fmla="*/ 241300 h 248"/>
              <a:gd name="T12" fmla="*/ 1489364 w 2640"/>
              <a:gd name="T13" fmla="*/ 165100 h 248"/>
              <a:gd name="T14" fmla="*/ 1251065 w 2640"/>
              <a:gd name="T15" fmla="*/ 88900 h 248"/>
              <a:gd name="T16" fmla="*/ 774469 w 2640"/>
              <a:gd name="T17" fmla="*/ 88900 h 248"/>
              <a:gd name="T18" fmla="*/ 417022 w 2640"/>
              <a:gd name="T19" fmla="*/ 88900 h 248"/>
              <a:gd name="T20" fmla="*/ 238298 w 2640"/>
              <a:gd name="T21" fmla="*/ 12700 h 248"/>
              <a:gd name="T22" fmla="*/ 0 w 2640"/>
              <a:gd name="T23" fmla="*/ 12700 h 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40" h="248">
                <a:moveTo>
                  <a:pt x="2640" y="248"/>
                </a:moveTo>
                <a:cubicBezTo>
                  <a:pt x="2592" y="228"/>
                  <a:pt x="2544" y="208"/>
                  <a:pt x="2496" y="200"/>
                </a:cubicBezTo>
                <a:cubicBezTo>
                  <a:pt x="2448" y="192"/>
                  <a:pt x="2416" y="208"/>
                  <a:pt x="2352" y="200"/>
                </a:cubicBezTo>
                <a:cubicBezTo>
                  <a:pt x="2288" y="192"/>
                  <a:pt x="2208" y="160"/>
                  <a:pt x="2112" y="152"/>
                </a:cubicBezTo>
                <a:cubicBezTo>
                  <a:pt x="2016" y="144"/>
                  <a:pt x="1880" y="152"/>
                  <a:pt x="1776" y="152"/>
                </a:cubicBezTo>
                <a:cubicBezTo>
                  <a:pt x="1672" y="152"/>
                  <a:pt x="1584" y="160"/>
                  <a:pt x="1488" y="152"/>
                </a:cubicBezTo>
                <a:cubicBezTo>
                  <a:pt x="1392" y="144"/>
                  <a:pt x="1280" y="120"/>
                  <a:pt x="1200" y="104"/>
                </a:cubicBezTo>
                <a:cubicBezTo>
                  <a:pt x="1120" y="88"/>
                  <a:pt x="1104" y="64"/>
                  <a:pt x="1008" y="56"/>
                </a:cubicBezTo>
                <a:cubicBezTo>
                  <a:pt x="912" y="48"/>
                  <a:pt x="736" y="56"/>
                  <a:pt x="624" y="56"/>
                </a:cubicBezTo>
                <a:cubicBezTo>
                  <a:pt x="512" y="56"/>
                  <a:pt x="408" y="64"/>
                  <a:pt x="336" y="56"/>
                </a:cubicBezTo>
                <a:cubicBezTo>
                  <a:pt x="264" y="48"/>
                  <a:pt x="248" y="16"/>
                  <a:pt x="192" y="8"/>
                </a:cubicBezTo>
                <a:cubicBezTo>
                  <a:pt x="136" y="0"/>
                  <a:pt x="68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 rot="7947328">
            <a:off x="-1893094" y="1054894"/>
            <a:ext cx="3359150" cy="182562"/>
            <a:chOff x="1726" y="1244"/>
            <a:chExt cx="2116" cy="115"/>
          </a:xfrm>
        </p:grpSpPr>
        <p:sp>
          <p:nvSpPr>
            <p:cNvPr id="9321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321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320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560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560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560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560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561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561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561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3211" name="Freeform 29"/>
          <p:cNvSpPr>
            <a:spLocks/>
          </p:cNvSpPr>
          <p:nvPr/>
        </p:nvSpPr>
        <p:spPr bwMode="auto">
          <a:xfrm>
            <a:off x="-2057400" y="1752600"/>
            <a:ext cx="4191000" cy="304800"/>
          </a:xfrm>
          <a:custGeom>
            <a:avLst/>
            <a:gdLst>
              <a:gd name="T0" fmla="*/ 4191000 w 2640"/>
              <a:gd name="T1" fmla="*/ 304800 h 192"/>
              <a:gd name="T2" fmla="*/ 3429000 w 2640"/>
              <a:gd name="T3" fmla="*/ 228600 h 192"/>
              <a:gd name="T4" fmla="*/ 2819400 w 2640"/>
              <a:gd name="T5" fmla="*/ 152400 h 192"/>
              <a:gd name="T6" fmla="*/ 2438400 w 2640"/>
              <a:gd name="T7" fmla="*/ 152400 h 192"/>
              <a:gd name="T8" fmla="*/ 1905000 w 2640"/>
              <a:gd name="T9" fmla="*/ 152400 h 192"/>
              <a:gd name="T10" fmla="*/ 1524000 w 2640"/>
              <a:gd name="T11" fmla="*/ 152400 h 192"/>
              <a:gd name="T12" fmla="*/ 914400 w 2640"/>
              <a:gd name="T13" fmla="*/ 152400 h 192"/>
              <a:gd name="T14" fmla="*/ 457200 w 2640"/>
              <a:gd name="T15" fmla="*/ 152400 h 192"/>
              <a:gd name="T16" fmla="*/ 304800 w 2640"/>
              <a:gd name="T17" fmla="*/ 152400 h 192"/>
              <a:gd name="T18" fmla="*/ 76200 w 2640"/>
              <a:gd name="T19" fmla="*/ 152400 h 192"/>
              <a:gd name="T20" fmla="*/ 0 w 2640"/>
              <a:gd name="T21" fmla="*/ 0 h 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40" h="192">
                <a:moveTo>
                  <a:pt x="2640" y="192"/>
                </a:moveTo>
                <a:cubicBezTo>
                  <a:pt x="2472" y="176"/>
                  <a:pt x="2304" y="160"/>
                  <a:pt x="2160" y="144"/>
                </a:cubicBezTo>
                <a:cubicBezTo>
                  <a:pt x="2016" y="128"/>
                  <a:pt x="1880" y="104"/>
                  <a:pt x="1776" y="96"/>
                </a:cubicBezTo>
                <a:cubicBezTo>
                  <a:pt x="1672" y="88"/>
                  <a:pt x="1632" y="96"/>
                  <a:pt x="1536" y="96"/>
                </a:cubicBezTo>
                <a:cubicBezTo>
                  <a:pt x="1440" y="96"/>
                  <a:pt x="1296" y="96"/>
                  <a:pt x="1200" y="96"/>
                </a:cubicBezTo>
                <a:cubicBezTo>
                  <a:pt x="1104" y="96"/>
                  <a:pt x="1064" y="96"/>
                  <a:pt x="960" y="96"/>
                </a:cubicBezTo>
                <a:cubicBezTo>
                  <a:pt x="856" y="96"/>
                  <a:pt x="688" y="96"/>
                  <a:pt x="576" y="96"/>
                </a:cubicBezTo>
                <a:cubicBezTo>
                  <a:pt x="464" y="96"/>
                  <a:pt x="352" y="96"/>
                  <a:pt x="288" y="96"/>
                </a:cubicBezTo>
                <a:cubicBezTo>
                  <a:pt x="224" y="96"/>
                  <a:pt x="232" y="96"/>
                  <a:pt x="192" y="96"/>
                </a:cubicBezTo>
                <a:cubicBezTo>
                  <a:pt x="152" y="96"/>
                  <a:pt x="80" y="112"/>
                  <a:pt x="48" y="96"/>
                </a:cubicBezTo>
                <a:cubicBezTo>
                  <a:pt x="16" y="80"/>
                  <a:pt x="8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2" name="Line 30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3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4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5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16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 rot="-7531280">
            <a:off x="217487" y="392113"/>
            <a:ext cx="2822575" cy="971550"/>
            <a:chOff x="2495" y="2329"/>
            <a:chExt cx="1778" cy="612"/>
          </a:xfrm>
        </p:grpSpPr>
        <p:sp>
          <p:nvSpPr>
            <p:cNvPr id="11293" name="AutoShape 16"/>
            <p:cNvSpPr>
              <a:spLocks noChangeArrowheads="1"/>
            </p:cNvSpPr>
            <p:nvPr/>
          </p:nvSpPr>
          <p:spPr bwMode="auto">
            <a:xfrm rot="3226569">
              <a:off x="3385" y="1489"/>
              <a:ext cx="48" cy="1728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4" name="Oval 17"/>
            <p:cNvSpPr>
              <a:spLocks noChangeArrowheads="1"/>
            </p:cNvSpPr>
            <p:nvPr/>
          </p:nvSpPr>
          <p:spPr bwMode="auto">
            <a:xfrm rot="8626569">
              <a:off x="2495" y="2894"/>
              <a:ext cx="288" cy="47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128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81" name="Freeform 19"/>
          <p:cNvSpPr>
            <a:spLocks/>
          </p:cNvSpPr>
          <p:nvPr/>
        </p:nvSpPr>
        <p:spPr bwMode="auto">
          <a:xfrm>
            <a:off x="2667000" y="1600200"/>
            <a:ext cx="76200" cy="685800"/>
          </a:xfrm>
          <a:custGeom>
            <a:avLst/>
            <a:gdLst>
              <a:gd name="T0" fmla="*/ 76200 w 48"/>
              <a:gd name="T1" fmla="*/ 0 h 432"/>
              <a:gd name="T2" fmla="*/ 0 w 48"/>
              <a:gd name="T3" fmla="*/ 381000 h 432"/>
              <a:gd name="T4" fmla="*/ 76200 w 48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432">
                <a:moveTo>
                  <a:pt x="48" y="0"/>
                </a:moveTo>
                <a:cubicBezTo>
                  <a:pt x="24" y="84"/>
                  <a:pt x="0" y="168"/>
                  <a:pt x="0" y="240"/>
                </a:cubicBezTo>
                <a:cubicBezTo>
                  <a:pt x="0" y="312"/>
                  <a:pt x="40" y="400"/>
                  <a:pt x="48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2" name="Freeform 20"/>
          <p:cNvSpPr>
            <a:spLocks/>
          </p:cNvSpPr>
          <p:nvPr/>
        </p:nvSpPr>
        <p:spPr bwMode="auto">
          <a:xfrm>
            <a:off x="2819400" y="1600200"/>
            <a:ext cx="1219200" cy="1219200"/>
          </a:xfrm>
          <a:custGeom>
            <a:avLst/>
            <a:gdLst>
              <a:gd name="T0" fmla="*/ 0 w 624"/>
              <a:gd name="T1" fmla="*/ 0 h 720"/>
              <a:gd name="T2" fmla="*/ 1219200 w 624"/>
              <a:gd name="T3" fmla="*/ 1219200 h 7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24" h="720">
                <a:moveTo>
                  <a:pt x="0" y="0"/>
                </a:moveTo>
                <a:cubicBezTo>
                  <a:pt x="260" y="300"/>
                  <a:pt x="520" y="600"/>
                  <a:pt x="6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971800" y="16764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2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4223" name="Group 15"/>
          <p:cNvGrpSpPr>
            <a:grpSpLocks/>
          </p:cNvGrpSpPr>
          <p:nvPr/>
        </p:nvGrpSpPr>
        <p:grpSpPr bwMode="auto">
          <a:xfrm rot="10800000">
            <a:off x="2203450" y="0"/>
            <a:ext cx="3359150" cy="182563"/>
            <a:chOff x="1726" y="1244"/>
            <a:chExt cx="2116" cy="115"/>
          </a:xfrm>
        </p:grpSpPr>
        <p:sp>
          <p:nvSpPr>
            <p:cNvPr id="94241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4242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4224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199703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199704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4235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6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7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8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9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40" name="Freeform 35"/>
          <p:cNvSpPr>
            <a:spLocks/>
          </p:cNvSpPr>
          <p:nvPr/>
        </p:nvSpPr>
        <p:spPr bwMode="auto">
          <a:xfrm>
            <a:off x="-165100" y="-241300"/>
            <a:ext cx="2413000" cy="2324100"/>
          </a:xfrm>
          <a:custGeom>
            <a:avLst/>
            <a:gdLst>
              <a:gd name="T0" fmla="*/ 2298700 w 1520"/>
              <a:gd name="T1" fmla="*/ 2298700 h 1464"/>
              <a:gd name="T2" fmla="*/ 1993900 w 1520"/>
              <a:gd name="T3" fmla="*/ 2298700 h 1464"/>
              <a:gd name="T4" fmla="*/ 1536700 w 1520"/>
              <a:gd name="T5" fmla="*/ 2146300 h 1464"/>
              <a:gd name="T6" fmla="*/ 1003300 w 1520"/>
              <a:gd name="T7" fmla="*/ 1993900 h 1464"/>
              <a:gd name="T8" fmla="*/ 546100 w 1520"/>
              <a:gd name="T9" fmla="*/ 1689100 h 1464"/>
              <a:gd name="T10" fmla="*/ 241300 w 1520"/>
              <a:gd name="T11" fmla="*/ 1460500 h 1464"/>
              <a:gd name="T12" fmla="*/ 12700 w 1520"/>
              <a:gd name="T13" fmla="*/ 1003300 h 1464"/>
              <a:gd name="T14" fmla="*/ 165100 w 1520"/>
              <a:gd name="T15" fmla="*/ 546100 h 1464"/>
              <a:gd name="T16" fmla="*/ 774700 w 1520"/>
              <a:gd name="T17" fmla="*/ 165100 h 1464"/>
              <a:gd name="T18" fmla="*/ 1308100 w 1520"/>
              <a:gd name="T19" fmla="*/ 88900 h 1464"/>
              <a:gd name="T20" fmla="*/ 1765300 w 1520"/>
              <a:gd name="T21" fmla="*/ 12700 h 1464"/>
              <a:gd name="T22" fmla="*/ 2298700 w 1520"/>
              <a:gd name="T23" fmla="*/ 165100 h 1464"/>
              <a:gd name="T24" fmla="*/ 2374900 w 1520"/>
              <a:gd name="T25" fmla="*/ 317500 h 1464"/>
              <a:gd name="T26" fmla="*/ 2070100 w 1520"/>
              <a:gd name="T27" fmla="*/ 469900 h 1464"/>
              <a:gd name="T28" fmla="*/ 1917700 w 1520"/>
              <a:gd name="T29" fmla="*/ 469900 h 14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20" h="1464">
                <a:moveTo>
                  <a:pt x="1448" y="1448"/>
                </a:moveTo>
                <a:cubicBezTo>
                  <a:pt x="1392" y="1456"/>
                  <a:pt x="1336" y="1464"/>
                  <a:pt x="1256" y="1448"/>
                </a:cubicBezTo>
                <a:cubicBezTo>
                  <a:pt x="1176" y="1432"/>
                  <a:pt x="1072" y="1384"/>
                  <a:pt x="968" y="1352"/>
                </a:cubicBezTo>
                <a:cubicBezTo>
                  <a:pt x="864" y="1320"/>
                  <a:pt x="736" y="1304"/>
                  <a:pt x="632" y="1256"/>
                </a:cubicBezTo>
                <a:cubicBezTo>
                  <a:pt x="528" y="1208"/>
                  <a:pt x="424" y="1120"/>
                  <a:pt x="344" y="1064"/>
                </a:cubicBezTo>
                <a:cubicBezTo>
                  <a:pt x="264" y="1008"/>
                  <a:pt x="208" y="992"/>
                  <a:pt x="152" y="920"/>
                </a:cubicBezTo>
                <a:cubicBezTo>
                  <a:pt x="96" y="848"/>
                  <a:pt x="16" y="728"/>
                  <a:pt x="8" y="632"/>
                </a:cubicBezTo>
                <a:cubicBezTo>
                  <a:pt x="0" y="536"/>
                  <a:pt x="24" y="432"/>
                  <a:pt x="104" y="344"/>
                </a:cubicBezTo>
                <a:cubicBezTo>
                  <a:pt x="184" y="256"/>
                  <a:pt x="368" y="152"/>
                  <a:pt x="488" y="104"/>
                </a:cubicBezTo>
                <a:cubicBezTo>
                  <a:pt x="608" y="56"/>
                  <a:pt x="720" y="72"/>
                  <a:pt x="824" y="56"/>
                </a:cubicBezTo>
                <a:cubicBezTo>
                  <a:pt x="928" y="40"/>
                  <a:pt x="1008" y="0"/>
                  <a:pt x="1112" y="8"/>
                </a:cubicBezTo>
                <a:cubicBezTo>
                  <a:pt x="1216" y="16"/>
                  <a:pt x="1384" y="72"/>
                  <a:pt x="1448" y="104"/>
                </a:cubicBezTo>
                <a:cubicBezTo>
                  <a:pt x="1512" y="136"/>
                  <a:pt x="1520" y="168"/>
                  <a:pt x="1496" y="200"/>
                </a:cubicBezTo>
                <a:cubicBezTo>
                  <a:pt x="1472" y="232"/>
                  <a:pt x="1352" y="280"/>
                  <a:pt x="1304" y="296"/>
                </a:cubicBezTo>
                <a:cubicBezTo>
                  <a:pt x="1256" y="312"/>
                  <a:pt x="1240" y="304"/>
                  <a:pt x="1208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4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524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5247" name="Group 15"/>
          <p:cNvGrpSpPr>
            <a:grpSpLocks/>
          </p:cNvGrpSpPr>
          <p:nvPr/>
        </p:nvGrpSpPr>
        <p:grpSpPr bwMode="auto">
          <a:xfrm rot="-9635095">
            <a:off x="4495800" y="685800"/>
            <a:ext cx="3359150" cy="182563"/>
            <a:chOff x="1726" y="1244"/>
            <a:chExt cx="2116" cy="115"/>
          </a:xfrm>
        </p:grpSpPr>
        <p:sp>
          <p:nvSpPr>
            <p:cNvPr id="95265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5266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5248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1748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1749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1750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1751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1753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1754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01756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5259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0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1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2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3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64" name="Freeform 35"/>
          <p:cNvSpPr>
            <a:spLocks/>
          </p:cNvSpPr>
          <p:nvPr/>
        </p:nvSpPr>
        <p:spPr bwMode="auto">
          <a:xfrm>
            <a:off x="1638300" y="-533400"/>
            <a:ext cx="3225800" cy="2590800"/>
          </a:xfrm>
          <a:custGeom>
            <a:avLst/>
            <a:gdLst>
              <a:gd name="T0" fmla="*/ 495300 w 2032"/>
              <a:gd name="T1" fmla="*/ 2590800 h 1632"/>
              <a:gd name="T2" fmla="*/ 266700 w 2032"/>
              <a:gd name="T3" fmla="*/ 2438400 h 1632"/>
              <a:gd name="T4" fmla="*/ 38100 w 2032"/>
              <a:gd name="T5" fmla="*/ 2133600 h 1632"/>
              <a:gd name="T6" fmla="*/ 38100 w 2032"/>
              <a:gd name="T7" fmla="*/ 1600200 h 1632"/>
              <a:gd name="T8" fmla="*/ 114300 w 2032"/>
              <a:gd name="T9" fmla="*/ 1143000 h 1632"/>
              <a:gd name="T10" fmla="*/ 571500 w 2032"/>
              <a:gd name="T11" fmla="*/ 457200 h 1632"/>
              <a:gd name="T12" fmla="*/ 952500 w 2032"/>
              <a:gd name="T13" fmla="*/ 228600 h 1632"/>
              <a:gd name="T14" fmla="*/ 1485900 w 2032"/>
              <a:gd name="T15" fmla="*/ 76200 h 1632"/>
              <a:gd name="T16" fmla="*/ 2171700 w 2032"/>
              <a:gd name="T17" fmla="*/ 0 h 1632"/>
              <a:gd name="T18" fmla="*/ 2857500 w 2032"/>
              <a:gd name="T19" fmla="*/ 76200 h 1632"/>
              <a:gd name="T20" fmla="*/ 3086100 w 2032"/>
              <a:gd name="T21" fmla="*/ 228600 h 1632"/>
              <a:gd name="T22" fmla="*/ 3162300 w 2032"/>
              <a:gd name="T23" fmla="*/ 533400 h 1632"/>
              <a:gd name="T24" fmla="*/ 3162300 w 2032"/>
              <a:gd name="T25" fmla="*/ 685800 h 1632"/>
              <a:gd name="T26" fmla="*/ 2781300 w 2032"/>
              <a:gd name="T27" fmla="*/ 685800 h 16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032" h="1632">
                <a:moveTo>
                  <a:pt x="312" y="1632"/>
                </a:moveTo>
                <a:cubicBezTo>
                  <a:pt x="264" y="1608"/>
                  <a:pt x="216" y="1584"/>
                  <a:pt x="168" y="1536"/>
                </a:cubicBezTo>
                <a:cubicBezTo>
                  <a:pt x="120" y="1488"/>
                  <a:pt x="48" y="1432"/>
                  <a:pt x="24" y="1344"/>
                </a:cubicBezTo>
                <a:cubicBezTo>
                  <a:pt x="0" y="1256"/>
                  <a:pt x="16" y="1112"/>
                  <a:pt x="24" y="1008"/>
                </a:cubicBezTo>
                <a:cubicBezTo>
                  <a:pt x="32" y="904"/>
                  <a:pt x="16" y="840"/>
                  <a:pt x="72" y="720"/>
                </a:cubicBezTo>
                <a:cubicBezTo>
                  <a:pt x="128" y="600"/>
                  <a:pt x="272" y="384"/>
                  <a:pt x="360" y="288"/>
                </a:cubicBezTo>
                <a:cubicBezTo>
                  <a:pt x="448" y="192"/>
                  <a:pt x="504" y="184"/>
                  <a:pt x="600" y="144"/>
                </a:cubicBezTo>
                <a:cubicBezTo>
                  <a:pt x="696" y="104"/>
                  <a:pt x="808" y="72"/>
                  <a:pt x="936" y="48"/>
                </a:cubicBezTo>
                <a:cubicBezTo>
                  <a:pt x="1064" y="24"/>
                  <a:pt x="1224" y="0"/>
                  <a:pt x="1368" y="0"/>
                </a:cubicBezTo>
                <a:cubicBezTo>
                  <a:pt x="1512" y="0"/>
                  <a:pt x="1704" y="24"/>
                  <a:pt x="1800" y="48"/>
                </a:cubicBezTo>
                <a:cubicBezTo>
                  <a:pt x="1896" y="72"/>
                  <a:pt x="1912" y="96"/>
                  <a:pt x="1944" y="144"/>
                </a:cubicBezTo>
                <a:cubicBezTo>
                  <a:pt x="1976" y="192"/>
                  <a:pt x="1984" y="288"/>
                  <a:pt x="1992" y="336"/>
                </a:cubicBezTo>
                <a:cubicBezTo>
                  <a:pt x="2000" y="384"/>
                  <a:pt x="2032" y="416"/>
                  <a:pt x="1992" y="432"/>
                </a:cubicBezTo>
                <a:cubicBezTo>
                  <a:pt x="1952" y="448"/>
                  <a:pt x="1800" y="448"/>
                  <a:pt x="175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7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69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6270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6271" name="Group 15"/>
          <p:cNvGrpSpPr>
            <a:grpSpLocks/>
          </p:cNvGrpSpPr>
          <p:nvPr/>
        </p:nvGrpSpPr>
        <p:grpSpPr bwMode="auto">
          <a:xfrm rot="-8644833">
            <a:off x="6629400" y="1905000"/>
            <a:ext cx="3359150" cy="182563"/>
            <a:chOff x="1726" y="1244"/>
            <a:chExt cx="2116" cy="115"/>
          </a:xfrm>
        </p:grpSpPr>
        <p:sp>
          <p:nvSpPr>
            <p:cNvPr id="96289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6290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6272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380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380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380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0380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6283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4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5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6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7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88" name="Freeform 35"/>
          <p:cNvSpPr>
            <a:spLocks/>
          </p:cNvSpPr>
          <p:nvPr/>
        </p:nvSpPr>
        <p:spPr bwMode="auto">
          <a:xfrm>
            <a:off x="2044700" y="152400"/>
            <a:ext cx="5080000" cy="1905000"/>
          </a:xfrm>
          <a:custGeom>
            <a:avLst/>
            <a:gdLst>
              <a:gd name="T0" fmla="*/ 88900 w 3200"/>
              <a:gd name="T1" fmla="*/ 1905000 h 1200"/>
              <a:gd name="T2" fmla="*/ 12700 w 3200"/>
              <a:gd name="T3" fmla="*/ 1524000 h 1200"/>
              <a:gd name="T4" fmla="*/ 165100 w 3200"/>
              <a:gd name="T5" fmla="*/ 914400 h 1200"/>
              <a:gd name="T6" fmla="*/ 469900 w 3200"/>
              <a:gd name="T7" fmla="*/ 457200 h 1200"/>
              <a:gd name="T8" fmla="*/ 1003300 w 3200"/>
              <a:gd name="T9" fmla="*/ 152400 h 1200"/>
              <a:gd name="T10" fmla="*/ 1917700 w 3200"/>
              <a:gd name="T11" fmla="*/ 76200 h 1200"/>
              <a:gd name="T12" fmla="*/ 2527300 w 3200"/>
              <a:gd name="T13" fmla="*/ 76200 h 1200"/>
              <a:gd name="T14" fmla="*/ 3441700 w 3200"/>
              <a:gd name="T15" fmla="*/ 0 h 1200"/>
              <a:gd name="T16" fmla="*/ 3898900 w 3200"/>
              <a:gd name="T17" fmla="*/ 76200 h 1200"/>
              <a:gd name="T18" fmla="*/ 4203700 w 3200"/>
              <a:gd name="T19" fmla="*/ 152400 h 1200"/>
              <a:gd name="T20" fmla="*/ 4584700 w 3200"/>
              <a:gd name="T21" fmla="*/ 381000 h 1200"/>
              <a:gd name="T22" fmla="*/ 4813300 w 3200"/>
              <a:gd name="T23" fmla="*/ 533400 h 1200"/>
              <a:gd name="T24" fmla="*/ 5041900 w 3200"/>
              <a:gd name="T25" fmla="*/ 685800 h 1200"/>
              <a:gd name="T26" fmla="*/ 5041900 w 3200"/>
              <a:gd name="T27" fmla="*/ 838200 h 1200"/>
              <a:gd name="T28" fmla="*/ 4889500 w 3200"/>
              <a:gd name="T29" fmla="*/ 838200 h 1200"/>
              <a:gd name="T30" fmla="*/ 4737100 w 3200"/>
              <a:gd name="T31" fmla="*/ 762000 h 1200"/>
              <a:gd name="T32" fmla="*/ 4584700 w 3200"/>
              <a:gd name="T33" fmla="*/ 685800 h 1200"/>
              <a:gd name="T34" fmla="*/ 4356100 w 3200"/>
              <a:gd name="T35" fmla="*/ 609600 h 12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200" h="1200">
                <a:moveTo>
                  <a:pt x="56" y="1200"/>
                </a:moveTo>
                <a:cubicBezTo>
                  <a:pt x="28" y="1132"/>
                  <a:pt x="0" y="1064"/>
                  <a:pt x="8" y="960"/>
                </a:cubicBezTo>
                <a:cubicBezTo>
                  <a:pt x="16" y="856"/>
                  <a:pt x="56" y="688"/>
                  <a:pt x="104" y="576"/>
                </a:cubicBezTo>
                <a:cubicBezTo>
                  <a:pt x="152" y="464"/>
                  <a:pt x="208" y="368"/>
                  <a:pt x="296" y="288"/>
                </a:cubicBezTo>
                <a:cubicBezTo>
                  <a:pt x="384" y="208"/>
                  <a:pt x="480" y="136"/>
                  <a:pt x="632" y="96"/>
                </a:cubicBezTo>
                <a:cubicBezTo>
                  <a:pt x="784" y="56"/>
                  <a:pt x="1048" y="56"/>
                  <a:pt x="1208" y="48"/>
                </a:cubicBezTo>
                <a:cubicBezTo>
                  <a:pt x="1368" y="40"/>
                  <a:pt x="1432" y="56"/>
                  <a:pt x="1592" y="48"/>
                </a:cubicBezTo>
                <a:cubicBezTo>
                  <a:pt x="1752" y="40"/>
                  <a:pt x="2024" y="0"/>
                  <a:pt x="2168" y="0"/>
                </a:cubicBezTo>
                <a:cubicBezTo>
                  <a:pt x="2312" y="0"/>
                  <a:pt x="2376" y="32"/>
                  <a:pt x="2456" y="48"/>
                </a:cubicBezTo>
                <a:cubicBezTo>
                  <a:pt x="2536" y="64"/>
                  <a:pt x="2576" y="64"/>
                  <a:pt x="2648" y="96"/>
                </a:cubicBezTo>
                <a:cubicBezTo>
                  <a:pt x="2720" y="128"/>
                  <a:pt x="2824" y="200"/>
                  <a:pt x="2888" y="240"/>
                </a:cubicBezTo>
                <a:cubicBezTo>
                  <a:pt x="2952" y="280"/>
                  <a:pt x="2984" y="304"/>
                  <a:pt x="3032" y="336"/>
                </a:cubicBezTo>
                <a:cubicBezTo>
                  <a:pt x="3080" y="368"/>
                  <a:pt x="3152" y="400"/>
                  <a:pt x="3176" y="432"/>
                </a:cubicBezTo>
                <a:cubicBezTo>
                  <a:pt x="3200" y="464"/>
                  <a:pt x="3192" y="512"/>
                  <a:pt x="3176" y="528"/>
                </a:cubicBezTo>
                <a:cubicBezTo>
                  <a:pt x="3160" y="544"/>
                  <a:pt x="3112" y="536"/>
                  <a:pt x="3080" y="528"/>
                </a:cubicBezTo>
                <a:cubicBezTo>
                  <a:pt x="3048" y="520"/>
                  <a:pt x="3016" y="496"/>
                  <a:pt x="2984" y="480"/>
                </a:cubicBezTo>
                <a:cubicBezTo>
                  <a:pt x="2952" y="464"/>
                  <a:pt x="2928" y="448"/>
                  <a:pt x="2888" y="432"/>
                </a:cubicBezTo>
                <a:cubicBezTo>
                  <a:pt x="2848" y="416"/>
                  <a:pt x="2796" y="400"/>
                  <a:pt x="2744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0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91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92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93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7294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7295" name="Group 15"/>
          <p:cNvGrpSpPr>
            <a:grpSpLocks/>
          </p:cNvGrpSpPr>
          <p:nvPr/>
        </p:nvGrpSpPr>
        <p:grpSpPr bwMode="auto">
          <a:xfrm rot="-5400000">
            <a:off x="6641307" y="2343943"/>
            <a:ext cx="3359150" cy="182563"/>
            <a:chOff x="1726" y="1244"/>
            <a:chExt cx="2116" cy="115"/>
          </a:xfrm>
        </p:grpSpPr>
        <p:sp>
          <p:nvSpPr>
            <p:cNvPr id="97313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7314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7296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5848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7307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8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9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0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1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12" name="Freeform 35"/>
          <p:cNvSpPr>
            <a:spLocks/>
          </p:cNvSpPr>
          <p:nvPr/>
        </p:nvSpPr>
        <p:spPr bwMode="auto">
          <a:xfrm>
            <a:off x="2082800" y="139700"/>
            <a:ext cx="6502400" cy="1917700"/>
          </a:xfrm>
          <a:custGeom>
            <a:avLst/>
            <a:gdLst>
              <a:gd name="T0" fmla="*/ 50800 w 4096"/>
              <a:gd name="T1" fmla="*/ 1917700 h 1208"/>
              <a:gd name="T2" fmla="*/ 50800 w 4096"/>
              <a:gd name="T3" fmla="*/ 1460500 h 1208"/>
              <a:gd name="T4" fmla="*/ 355600 w 4096"/>
              <a:gd name="T5" fmla="*/ 850900 h 1208"/>
              <a:gd name="T6" fmla="*/ 965200 w 4096"/>
              <a:gd name="T7" fmla="*/ 241300 h 1208"/>
              <a:gd name="T8" fmla="*/ 1651000 w 4096"/>
              <a:gd name="T9" fmla="*/ 88900 h 1208"/>
              <a:gd name="T10" fmla="*/ 2260600 w 4096"/>
              <a:gd name="T11" fmla="*/ 12700 h 1208"/>
              <a:gd name="T12" fmla="*/ 3403600 w 4096"/>
              <a:gd name="T13" fmla="*/ 12700 h 1208"/>
              <a:gd name="T14" fmla="*/ 4013200 w 4096"/>
              <a:gd name="T15" fmla="*/ 12700 h 1208"/>
              <a:gd name="T16" fmla="*/ 4622800 w 4096"/>
              <a:gd name="T17" fmla="*/ 12700 h 1208"/>
              <a:gd name="T18" fmla="*/ 5232400 w 4096"/>
              <a:gd name="T19" fmla="*/ 12700 h 1208"/>
              <a:gd name="T20" fmla="*/ 5765800 w 4096"/>
              <a:gd name="T21" fmla="*/ 88900 h 1208"/>
              <a:gd name="T22" fmla="*/ 6070600 w 4096"/>
              <a:gd name="T23" fmla="*/ 165100 h 1208"/>
              <a:gd name="T24" fmla="*/ 6375400 w 4096"/>
              <a:gd name="T25" fmla="*/ 469900 h 1208"/>
              <a:gd name="T26" fmla="*/ 6451600 w 4096"/>
              <a:gd name="T27" fmla="*/ 698500 h 1208"/>
              <a:gd name="T28" fmla="*/ 6451600 w 4096"/>
              <a:gd name="T29" fmla="*/ 927100 h 1208"/>
              <a:gd name="T30" fmla="*/ 6146800 w 4096"/>
              <a:gd name="T31" fmla="*/ 927100 h 1208"/>
              <a:gd name="T32" fmla="*/ 6070600 w 4096"/>
              <a:gd name="T33" fmla="*/ 698500 h 1208"/>
              <a:gd name="T34" fmla="*/ 5994400 w 4096"/>
              <a:gd name="T35" fmla="*/ 469900 h 12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096" h="1208">
                <a:moveTo>
                  <a:pt x="32" y="1208"/>
                </a:moveTo>
                <a:cubicBezTo>
                  <a:pt x="16" y="1120"/>
                  <a:pt x="0" y="1032"/>
                  <a:pt x="32" y="920"/>
                </a:cubicBezTo>
                <a:cubicBezTo>
                  <a:pt x="64" y="808"/>
                  <a:pt x="128" y="664"/>
                  <a:pt x="224" y="536"/>
                </a:cubicBezTo>
                <a:cubicBezTo>
                  <a:pt x="320" y="408"/>
                  <a:pt x="472" y="232"/>
                  <a:pt x="608" y="152"/>
                </a:cubicBezTo>
                <a:cubicBezTo>
                  <a:pt x="744" y="72"/>
                  <a:pt x="904" y="80"/>
                  <a:pt x="1040" y="56"/>
                </a:cubicBezTo>
                <a:cubicBezTo>
                  <a:pt x="1176" y="32"/>
                  <a:pt x="1240" y="16"/>
                  <a:pt x="1424" y="8"/>
                </a:cubicBezTo>
                <a:cubicBezTo>
                  <a:pt x="1608" y="0"/>
                  <a:pt x="1960" y="8"/>
                  <a:pt x="2144" y="8"/>
                </a:cubicBezTo>
                <a:cubicBezTo>
                  <a:pt x="2328" y="8"/>
                  <a:pt x="2400" y="8"/>
                  <a:pt x="2528" y="8"/>
                </a:cubicBezTo>
                <a:cubicBezTo>
                  <a:pt x="2656" y="8"/>
                  <a:pt x="2784" y="8"/>
                  <a:pt x="2912" y="8"/>
                </a:cubicBezTo>
                <a:cubicBezTo>
                  <a:pt x="3040" y="8"/>
                  <a:pt x="3176" y="0"/>
                  <a:pt x="3296" y="8"/>
                </a:cubicBezTo>
                <a:cubicBezTo>
                  <a:pt x="3416" y="16"/>
                  <a:pt x="3544" y="40"/>
                  <a:pt x="3632" y="56"/>
                </a:cubicBezTo>
                <a:cubicBezTo>
                  <a:pt x="3720" y="72"/>
                  <a:pt x="3760" y="64"/>
                  <a:pt x="3824" y="104"/>
                </a:cubicBezTo>
                <a:cubicBezTo>
                  <a:pt x="3888" y="144"/>
                  <a:pt x="3976" y="240"/>
                  <a:pt x="4016" y="296"/>
                </a:cubicBezTo>
                <a:cubicBezTo>
                  <a:pt x="4056" y="352"/>
                  <a:pt x="4056" y="392"/>
                  <a:pt x="4064" y="440"/>
                </a:cubicBezTo>
                <a:cubicBezTo>
                  <a:pt x="4072" y="488"/>
                  <a:pt x="4096" y="560"/>
                  <a:pt x="4064" y="584"/>
                </a:cubicBezTo>
                <a:cubicBezTo>
                  <a:pt x="4032" y="608"/>
                  <a:pt x="3912" y="608"/>
                  <a:pt x="3872" y="584"/>
                </a:cubicBezTo>
                <a:cubicBezTo>
                  <a:pt x="3832" y="560"/>
                  <a:pt x="3840" y="488"/>
                  <a:pt x="3824" y="440"/>
                </a:cubicBezTo>
                <a:cubicBezTo>
                  <a:pt x="3808" y="392"/>
                  <a:pt x="3784" y="328"/>
                  <a:pt x="3776" y="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5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8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8319" name="Group 15"/>
          <p:cNvGrpSpPr>
            <a:grpSpLocks/>
          </p:cNvGrpSpPr>
          <p:nvPr/>
        </p:nvGrpSpPr>
        <p:grpSpPr bwMode="auto">
          <a:xfrm rot="-832371">
            <a:off x="5334000" y="2743200"/>
            <a:ext cx="3359150" cy="182563"/>
            <a:chOff x="1726" y="1244"/>
            <a:chExt cx="2116" cy="115"/>
          </a:xfrm>
        </p:grpSpPr>
        <p:sp>
          <p:nvSpPr>
            <p:cNvPr id="98337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8338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8320" name="Rectangle 18"/>
          <p:cNvSpPr>
            <a:spLocks noChangeArrowheads="1"/>
          </p:cNvSpPr>
          <p:nvPr/>
        </p:nvSpPr>
        <p:spPr bwMode="auto">
          <a:xfrm rot="5400000">
            <a:off x="3962400" y="2951163"/>
            <a:ext cx="1752600" cy="16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7892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7894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7895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7898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07900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8331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2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3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4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5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6" name="Freeform 35"/>
          <p:cNvSpPr>
            <a:spLocks/>
          </p:cNvSpPr>
          <p:nvPr/>
        </p:nvSpPr>
        <p:spPr bwMode="auto">
          <a:xfrm>
            <a:off x="2133600" y="368300"/>
            <a:ext cx="6654800" cy="2171700"/>
          </a:xfrm>
          <a:custGeom>
            <a:avLst/>
            <a:gdLst>
              <a:gd name="T0" fmla="*/ 0 w 4192"/>
              <a:gd name="T1" fmla="*/ 1689100 h 1368"/>
              <a:gd name="T2" fmla="*/ 76200 w 4192"/>
              <a:gd name="T3" fmla="*/ 927100 h 1368"/>
              <a:gd name="T4" fmla="*/ 381000 w 4192"/>
              <a:gd name="T5" fmla="*/ 546100 h 1368"/>
              <a:gd name="T6" fmla="*/ 990600 w 4192"/>
              <a:gd name="T7" fmla="*/ 241300 h 1368"/>
              <a:gd name="T8" fmla="*/ 1981200 w 4192"/>
              <a:gd name="T9" fmla="*/ 88900 h 1368"/>
              <a:gd name="T10" fmla="*/ 2743200 w 4192"/>
              <a:gd name="T11" fmla="*/ 12700 h 1368"/>
              <a:gd name="T12" fmla="*/ 3581400 w 4192"/>
              <a:gd name="T13" fmla="*/ 12700 h 1368"/>
              <a:gd name="T14" fmla="*/ 4343400 w 4192"/>
              <a:gd name="T15" fmla="*/ 88900 h 1368"/>
              <a:gd name="T16" fmla="*/ 5029200 w 4192"/>
              <a:gd name="T17" fmla="*/ 317500 h 1368"/>
              <a:gd name="T18" fmla="*/ 5486400 w 4192"/>
              <a:gd name="T19" fmla="*/ 546100 h 1368"/>
              <a:gd name="T20" fmla="*/ 5943600 w 4192"/>
              <a:gd name="T21" fmla="*/ 927100 h 1368"/>
              <a:gd name="T22" fmla="*/ 6172200 w 4192"/>
              <a:gd name="T23" fmla="*/ 1155700 h 1368"/>
              <a:gd name="T24" fmla="*/ 6477000 w 4192"/>
              <a:gd name="T25" fmla="*/ 1460500 h 1368"/>
              <a:gd name="T26" fmla="*/ 6553200 w 4192"/>
              <a:gd name="T27" fmla="*/ 1612900 h 1368"/>
              <a:gd name="T28" fmla="*/ 6629400 w 4192"/>
              <a:gd name="T29" fmla="*/ 1841500 h 1368"/>
              <a:gd name="T30" fmla="*/ 6629400 w 4192"/>
              <a:gd name="T31" fmla="*/ 1993900 h 1368"/>
              <a:gd name="T32" fmla="*/ 6477000 w 4192"/>
              <a:gd name="T33" fmla="*/ 2146300 h 1368"/>
              <a:gd name="T34" fmla="*/ 6248400 w 4192"/>
              <a:gd name="T35" fmla="*/ 2146300 h 1368"/>
              <a:gd name="T36" fmla="*/ 6172200 w 4192"/>
              <a:gd name="T37" fmla="*/ 1993900 h 1368"/>
              <a:gd name="T38" fmla="*/ 6096000 w 4192"/>
              <a:gd name="T39" fmla="*/ 1841500 h 13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192" h="1368">
                <a:moveTo>
                  <a:pt x="0" y="1064"/>
                </a:moveTo>
                <a:cubicBezTo>
                  <a:pt x="4" y="884"/>
                  <a:pt x="8" y="704"/>
                  <a:pt x="48" y="584"/>
                </a:cubicBezTo>
                <a:cubicBezTo>
                  <a:pt x="88" y="464"/>
                  <a:pt x="144" y="416"/>
                  <a:pt x="240" y="344"/>
                </a:cubicBezTo>
                <a:cubicBezTo>
                  <a:pt x="336" y="272"/>
                  <a:pt x="456" y="200"/>
                  <a:pt x="624" y="152"/>
                </a:cubicBezTo>
                <a:cubicBezTo>
                  <a:pt x="792" y="104"/>
                  <a:pt x="1064" y="80"/>
                  <a:pt x="1248" y="56"/>
                </a:cubicBezTo>
                <a:cubicBezTo>
                  <a:pt x="1432" y="32"/>
                  <a:pt x="1560" y="16"/>
                  <a:pt x="1728" y="8"/>
                </a:cubicBezTo>
                <a:cubicBezTo>
                  <a:pt x="1896" y="0"/>
                  <a:pt x="2088" y="0"/>
                  <a:pt x="2256" y="8"/>
                </a:cubicBezTo>
                <a:cubicBezTo>
                  <a:pt x="2424" y="16"/>
                  <a:pt x="2584" y="24"/>
                  <a:pt x="2736" y="56"/>
                </a:cubicBezTo>
                <a:cubicBezTo>
                  <a:pt x="2888" y="88"/>
                  <a:pt x="3048" y="152"/>
                  <a:pt x="3168" y="200"/>
                </a:cubicBezTo>
                <a:cubicBezTo>
                  <a:pt x="3288" y="248"/>
                  <a:pt x="3360" y="280"/>
                  <a:pt x="3456" y="344"/>
                </a:cubicBezTo>
                <a:cubicBezTo>
                  <a:pt x="3552" y="408"/>
                  <a:pt x="3672" y="520"/>
                  <a:pt x="3744" y="584"/>
                </a:cubicBezTo>
                <a:cubicBezTo>
                  <a:pt x="3816" y="648"/>
                  <a:pt x="3832" y="672"/>
                  <a:pt x="3888" y="728"/>
                </a:cubicBezTo>
                <a:cubicBezTo>
                  <a:pt x="3944" y="784"/>
                  <a:pt x="4040" y="872"/>
                  <a:pt x="4080" y="920"/>
                </a:cubicBezTo>
                <a:cubicBezTo>
                  <a:pt x="4120" y="968"/>
                  <a:pt x="4112" y="976"/>
                  <a:pt x="4128" y="1016"/>
                </a:cubicBezTo>
                <a:cubicBezTo>
                  <a:pt x="4144" y="1056"/>
                  <a:pt x="4168" y="1120"/>
                  <a:pt x="4176" y="1160"/>
                </a:cubicBezTo>
                <a:cubicBezTo>
                  <a:pt x="4184" y="1200"/>
                  <a:pt x="4192" y="1224"/>
                  <a:pt x="4176" y="1256"/>
                </a:cubicBezTo>
                <a:cubicBezTo>
                  <a:pt x="4160" y="1288"/>
                  <a:pt x="4120" y="1336"/>
                  <a:pt x="4080" y="1352"/>
                </a:cubicBezTo>
                <a:cubicBezTo>
                  <a:pt x="4040" y="1368"/>
                  <a:pt x="3968" y="1368"/>
                  <a:pt x="3936" y="1352"/>
                </a:cubicBezTo>
                <a:cubicBezTo>
                  <a:pt x="3904" y="1336"/>
                  <a:pt x="3904" y="1288"/>
                  <a:pt x="3888" y="1256"/>
                </a:cubicBezTo>
                <a:cubicBezTo>
                  <a:pt x="3872" y="1224"/>
                  <a:pt x="3856" y="1192"/>
                  <a:pt x="3840" y="11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 rot="-361172">
            <a:off x="4419600" y="2971800"/>
            <a:ext cx="3359150" cy="182563"/>
            <a:chOff x="1726" y="1244"/>
            <a:chExt cx="2116" cy="115"/>
          </a:xfrm>
        </p:grpSpPr>
        <p:sp>
          <p:nvSpPr>
            <p:cNvPr id="99360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9361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08917" name="Text Box 21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08918" name="Text Box 22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08920" name="Text Box 24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8922" name="Text Box 26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08923" name="Text Box 27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08924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99354" name="Line 29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5" name="Line 31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6" name="Line 32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7" name="Line 33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8" name="Line 34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9" name="Freeform 35"/>
          <p:cNvSpPr>
            <a:spLocks/>
          </p:cNvSpPr>
          <p:nvPr/>
        </p:nvSpPr>
        <p:spPr bwMode="auto">
          <a:xfrm>
            <a:off x="2209800" y="203200"/>
            <a:ext cx="6324600" cy="2794000"/>
          </a:xfrm>
          <a:custGeom>
            <a:avLst/>
            <a:gdLst>
              <a:gd name="T0" fmla="*/ 0 w 3984"/>
              <a:gd name="T1" fmla="*/ 1854200 h 1760"/>
              <a:gd name="T2" fmla="*/ 228600 w 3984"/>
              <a:gd name="T3" fmla="*/ 1168400 h 1760"/>
              <a:gd name="T4" fmla="*/ 685800 w 3984"/>
              <a:gd name="T5" fmla="*/ 558800 h 1760"/>
              <a:gd name="T6" fmla="*/ 1447800 w 3984"/>
              <a:gd name="T7" fmla="*/ 177800 h 1760"/>
              <a:gd name="T8" fmla="*/ 2209800 w 3984"/>
              <a:gd name="T9" fmla="*/ 25400 h 1760"/>
              <a:gd name="T10" fmla="*/ 3124200 w 3984"/>
              <a:gd name="T11" fmla="*/ 25400 h 1760"/>
              <a:gd name="T12" fmla="*/ 4038600 w 3984"/>
              <a:gd name="T13" fmla="*/ 101600 h 1760"/>
              <a:gd name="T14" fmla="*/ 4648200 w 3984"/>
              <a:gd name="T15" fmla="*/ 406400 h 1760"/>
              <a:gd name="T16" fmla="*/ 5410200 w 3984"/>
              <a:gd name="T17" fmla="*/ 635000 h 1760"/>
              <a:gd name="T18" fmla="*/ 5867400 w 3984"/>
              <a:gd name="T19" fmla="*/ 1092200 h 1760"/>
              <a:gd name="T20" fmla="*/ 6172200 w 3984"/>
              <a:gd name="T21" fmla="*/ 1701800 h 1760"/>
              <a:gd name="T22" fmla="*/ 6248400 w 3984"/>
              <a:gd name="T23" fmla="*/ 2006600 h 1760"/>
              <a:gd name="T24" fmla="*/ 6324600 w 3984"/>
              <a:gd name="T25" fmla="*/ 2311400 h 1760"/>
              <a:gd name="T26" fmla="*/ 6248400 w 3984"/>
              <a:gd name="T27" fmla="*/ 2616200 h 1760"/>
              <a:gd name="T28" fmla="*/ 6096000 w 3984"/>
              <a:gd name="T29" fmla="*/ 2768600 h 1760"/>
              <a:gd name="T30" fmla="*/ 5943600 w 3984"/>
              <a:gd name="T31" fmla="*/ 2768600 h 1760"/>
              <a:gd name="T32" fmla="*/ 5791200 w 3984"/>
              <a:gd name="T33" fmla="*/ 2768600 h 1760"/>
              <a:gd name="T34" fmla="*/ 5638800 w 3984"/>
              <a:gd name="T35" fmla="*/ 2768600 h 1760"/>
              <a:gd name="T36" fmla="*/ 5410200 w 3984"/>
              <a:gd name="T37" fmla="*/ 2768600 h 1760"/>
              <a:gd name="T38" fmla="*/ 5638800 w 3984"/>
              <a:gd name="T39" fmla="*/ 2616200 h 1760"/>
              <a:gd name="T40" fmla="*/ 5867400 w 3984"/>
              <a:gd name="T41" fmla="*/ 2616200 h 17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984" h="1760">
                <a:moveTo>
                  <a:pt x="0" y="1168"/>
                </a:moveTo>
                <a:cubicBezTo>
                  <a:pt x="36" y="1020"/>
                  <a:pt x="72" y="872"/>
                  <a:pt x="144" y="736"/>
                </a:cubicBezTo>
                <a:cubicBezTo>
                  <a:pt x="216" y="600"/>
                  <a:pt x="304" y="456"/>
                  <a:pt x="432" y="352"/>
                </a:cubicBezTo>
                <a:cubicBezTo>
                  <a:pt x="560" y="248"/>
                  <a:pt x="752" y="168"/>
                  <a:pt x="912" y="112"/>
                </a:cubicBezTo>
                <a:cubicBezTo>
                  <a:pt x="1072" y="56"/>
                  <a:pt x="1216" y="32"/>
                  <a:pt x="1392" y="16"/>
                </a:cubicBezTo>
                <a:cubicBezTo>
                  <a:pt x="1568" y="0"/>
                  <a:pt x="1776" y="8"/>
                  <a:pt x="1968" y="16"/>
                </a:cubicBezTo>
                <a:cubicBezTo>
                  <a:pt x="2160" y="24"/>
                  <a:pt x="2384" y="24"/>
                  <a:pt x="2544" y="64"/>
                </a:cubicBezTo>
                <a:cubicBezTo>
                  <a:pt x="2704" y="104"/>
                  <a:pt x="2784" y="200"/>
                  <a:pt x="2928" y="256"/>
                </a:cubicBezTo>
                <a:cubicBezTo>
                  <a:pt x="3072" y="312"/>
                  <a:pt x="3280" y="328"/>
                  <a:pt x="3408" y="400"/>
                </a:cubicBezTo>
                <a:cubicBezTo>
                  <a:pt x="3536" y="472"/>
                  <a:pt x="3616" y="576"/>
                  <a:pt x="3696" y="688"/>
                </a:cubicBezTo>
                <a:cubicBezTo>
                  <a:pt x="3776" y="800"/>
                  <a:pt x="3848" y="976"/>
                  <a:pt x="3888" y="1072"/>
                </a:cubicBezTo>
                <a:cubicBezTo>
                  <a:pt x="3928" y="1168"/>
                  <a:pt x="3920" y="1200"/>
                  <a:pt x="3936" y="1264"/>
                </a:cubicBezTo>
                <a:cubicBezTo>
                  <a:pt x="3952" y="1328"/>
                  <a:pt x="3984" y="1392"/>
                  <a:pt x="3984" y="1456"/>
                </a:cubicBezTo>
                <a:cubicBezTo>
                  <a:pt x="3984" y="1520"/>
                  <a:pt x="3960" y="1600"/>
                  <a:pt x="3936" y="1648"/>
                </a:cubicBezTo>
                <a:cubicBezTo>
                  <a:pt x="3912" y="1696"/>
                  <a:pt x="3872" y="1728"/>
                  <a:pt x="3840" y="1744"/>
                </a:cubicBezTo>
                <a:cubicBezTo>
                  <a:pt x="3808" y="1760"/>
                  <a:pt x="3776" y="1744"/>
                  <a:pt x="3744" y="1744"/>
                </a:cubicBezTo>
                <a:cubicBezTo>
                  <a:pt x="3712" y="1744"/>
                  <a:pt x="3680" y="1744"/>
                  <a:pt x="3648" y="1744"/>
                </a:cubicBezTo>
                <a:cubicBezTo>
                  <a:pt x="3616" y="1744"/>
                  <a:pt x="3592" y="1744"/>
                  <a:pt x="3552" y="1744"/>
                </a:cubicBezTo>
                <a:cubicBezTo>
                  <a:pt x="3512" y="1744"/>
                  <a:pt x="3408" y="1760"/>
                  <a:pt x="3408" y="1744"/>
                </a:cubicBezTo>
                <a:cubicBezTo>
                  <a:pt x="3408" y="1728"/>
                  <a:pt x="3504" y="1664"/>
                  <a:pt x="3552" y="1648"/>
                </a:cubicBezTo>
                <a:cubicBezTo>
                  <a:pt x="3600" y="1632"/>
                  <a:pt x="3664" y="1648"/>
                  <a:pt x="3696" y="1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58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-6350" y="2840038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3" name="Oval 11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4" name="Oval 12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0366" name="Oval 14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0367" name="Group 15"/>
          <p:cNvGrpSpPr>
            <a:grpSpLocks/>
          </p:cNvGrpSpPr>
          <p:nvPr/>
        </p:nvGrpSpPr>
        <p:grpSpPr bwMode="auto">
          <a:xfrm rot="244091">
            <a:off x="3097213" y="2992438"/>
            <a:ext cx="3359150" cy="182562"/>
            <a:chOff x="1726" y="1244"/>
            <a:chExt cx="2116" cy="115"/>
          </a:xfrm>
        </p:grpSpPr>
        <p:sp>
          <p:nvSpPr>
            <p:cNvPr id="100384" name="AutoShape 16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0385" name="Oval 17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10964" name="Text Box 20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10967" name="Text Box 2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10968" name="Text Box 24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10969" name="Text Box 2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10970" name="Text Box 26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10971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0378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9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0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1" name="Line 32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2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3" name="Freeform 34"/>
          <p:cNvSpPr>
            <a:spLocks/>
          </p:cNvSpPr>
          <p:nvPr/>
        </p:nvSpPr>
        <p:spPr bwMode="auto">
          <a:xfrm>
            <a:off x="2133600" y="508000"/>
            <a:ext cx="5295900" cy="2857500"/>
          </a:xfrm>
          <a:custGeom>
            <a:avLst/>
            <a:gdLst>
              <a:gd name="T0" fmla="*/ 0 w 3336"/>
              <a:gd name="T1" fmla="*/ 1549400 h 1800"/>
              <a:gd name="T2" fmla="*/ 152400 w 3336"/>
              <a:gd name="T3" fmla="*/ 1092200 h 1800"/>
              <a:gd name="T4" fmla="*/ 533400 w 3336"/>
              <a:gd name="T5" fmla="*/ 558800 h 1800"/>
              <a:gd name="T6" fmla="*/ 1066800 w 3336"/>
              <a:gd name="T7" fmla="*/ 177800 h 1800"/>
              <a:gd name="T8" fmla="*/ 1828800 w 3336"/>
              <a:gd name="T9" fmla="*/ 25400 h 1800"/>
              <a:gd name="T10" fmla="*/ 2362200 w 3336"/>
              <a:gd name="T11" fmla="*/ 25400 h 1800"/>
              <a:gd name="T12" fmla="*/ 3276600 w 3336"/>
              <a:gd name="T13" fmla="*/ 101600 h 1800"/>
              <a:gd name="T14" fmla="*/ 4191000 w 3336"/>
              <a:gd name="T15" fmla="*/ 482600 h 1800"/>
              <a:gd name="T16" fmla="*/ 4648200 w 3336"/>
              <a:gd name="T17" fmla="*/ 939800 h 1800"/>
              <a:gd name="T18" fmla="*/ 5029200 w 3336"/>
              <a:gd name="T19" fmla="*/ 1473200 h 1800"/>
              <a:gd name="T20" fmla="*/ 5257800 w 3336"/>
              <a:gd name="T21" fmla="*/ 2082800 h 1800"/>
              <a:gd name="T22" fmla="*/ 5257800 w 3336"/>
              <a:gd name="T23" fmla="*/ 2387600 h 1800"/>
              <a:gd name="T24" fmla="*/ 5105400 w 3336"/>
              <a:gd name="T25" fmla="*/ 2540000 h 1800"/>
              <a:gd name="T26" fmla="*/ 4800600 w 3336"/>
              <a:gd name="T27" fmla="*/ 2692400 h 1800"/>
              <a:gd name="T28" fmla="*/ 4495800 w 3336"/>
              <a:gd name="T29" fmla="*/ 2692400 h 1800"/>
              <a:gd name="T30" fmla="*/ 4267200 w 3336"/>
              <a:gd name="T31" fmla="*/ 2692400 h 1800"/>
              <a:gd name="T32" fmla="*/ 4114800 w 3336"/>
              <a:gd name="T33" fmla="*/ 2768600 h 1800"/>
              <a:gd name="T34" fmla="*/ 4343400 w 3336"/>
              <a:gd name="T35" fmla="*/ 2844800 h 1800"/>
              <a:gd name="T36" fmla="*/ 4572000 w 3336"/>
              <a:gd name="T37" fmla="*/ 2844800 h 1800"/>
              <a:gd name="T38" fmla="*/ 4724400 w 3336"/>
              <a:gd name="T39" fmla="*/ 2844800 h 18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336" h="1800">
                <a:moveTo>
                  <a:pt x="0" y="976"/>
                </a:moveTo>
                <a:cubicBezTo>
                  <a:pt x="20" y="884"/>
                  <a:pt x="40" y="792"/>
                  <a:pt x="96" y="688"/>
                </a:cubicBezTo>
                <a:cubicBezTo>
                  <a:pt x="152" y="584"/>
                  <a:pt x="240" y="448"/>
                  <a:pt x="336" y="352"/>
                </a:cubicBezTo>
                <a:cubicBezTo>
                  <a:pt x="432" y="256"/>
                  <a:pt x="536" y="168"/>
                  <a:pt x="672" y="112"/>
                </a:cubicBezTo>
                <a:cubicBezTo>
                  <a:pt x="808" y="56"/>
                  <a:pt x="1016" y="32"/>
                  <a:pt x="1152" y="16"/>
                </a:cubicBezTo>
                <a:cubicBezTo>
                  <a:pt x="1288" y="0"/>
                  <a:pt x="1336" y="8"/>
                  <a:pt x="1488" y="16"/>
                </a:cubicBezTo>
                <a:cubicBezTo>
                  <a:pt x="1640" y="24"/>
                  <a:pt x="1872" y="16"/>
                  <a:pt x="2064" y="64"/>
                </a:cubicBezTo>
                <a:cubicBezTo>
                  <a:pt x="2256" y="112"/>
                  <a:pt x="2496" y="216"/>
                  <a:pt x="2640" y="304"/>
                </a:cubicBezTo>
                <a:cubicBezTo>
                  <a:pt x="2784" y="392"/>
                  <a:pt x="2840" y="488"/>
                  <a:pt x="2928" y="592"/>
                </a:cubicBezTo>
                <a:cubicBezTo>
                  <a:pt x="3016" y="696"/>
                  <a:pt x="3104" y="808"/>
                  <a:pt x="3168" y="928"/>
                </a:cubicBezTo>
                <a:cubicBezTo>
                  <a:pt x="3232" y="1048"/>
                  <a:pt x="3288" y="1216"/>
                  <a:pt x="3312" y="1312"/>
                </a:cubicBezTo>
                <a:cubicBezTo>
                  <a:pt x="3336" y="1408"/>
                  <a:pt x="3328" y="1456"/>
                  <a:pt x="3312" y="1504"/>
                </a:cubicBezTo>
                <a:cubicBezTo>
                  <a:pt x="3296" y="1552"/>
                  <a:pt x="3264" y="1568"/>
                  <a:pt x="3216" y="1600"/>
                </a:cubicBezTo>
                <a:cubicBezTo>
                  <a:pt x="3168" y="1632"/>
                  <a:pt x="3088" y="1680"/>
                  <a:pt x="3024" y="1696"/>
                </a:cubicBezTo>
                <a:cubicBezTo>
                  <a:pt x="2960" y="1712"/>
                  <a:pt x="2888" y="1696"/>
                  <a:pt x="2832" y="1696"/>
                </a:cubicBezTo>
                <a:cubicBezTo>
                  <a:pt x="2776" y="1696"/>
                  <a:pt x="2728" y="1688"/>
                  <a:pt x="2688" y="1696"/>
                </a:cubicBezTo>
                <a:cubicBezTo>
                  <a:pt x="2648" y="1704"/>
                  <a:pt x="2584" y="1728"/>
                  <a:pt x="2592" y="1744"/>
                </a:cubicBezTo>
                <a:cubicBezTo>
                  <a:pt x="2600" y="1760"/>
                  <a:pt x="2688" y="1784"/>
                  <a:pt x="2736" y="1792"/>
                </a:cubicBezTo>
                <a:cubicBezTo>
                  <a:pt x="2784" y="1800"/>
                  <a:pt x="2840" y="1792"/>
                  <a:pt x="2880" y="1792"/>
                </a:cubicBezTo>
                <a:cubicBezTo>
                  <a:pt x="2920" y="1792"/>
                  <a:pt x="2960" y="1784"/>
                  <a:pt x="2976" y="17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1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2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8" name="Oval 12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1389" name="Oval 13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1390" name="Group 14"/>
          <p:cNvGrpSpPr>
            <a:grpSpLocks/>
          </p:cNvGrpSpPr>
          <p:nvPr/>
        </p:nvGrpSpPr>
        <p:grpSpPr bwMode="auto">
          <a:xfrm>
            <a:off x="1441450" y="2819400"/>
            <a:ext cx="3359150" cy="182563"/>
            <a:chOff x="1726" y="1244"/>
            <a:chExt cx="2116" cy="115"/>
          </a:xfrm>
        </p:grpSpPr>
        <p:sp>
          <p:nvSpPr>
            <p:cNvPr id="101412" name="AutoShape 15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1413" name="Oval 16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11993" name="Text Box 25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1398" name="Line 28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9" name="Line 29"/>
          <p:cNvSpPr>
            <a:spLocks noChangeShapeType="1"/>
          </p:cNvSpPr>
          <p:nvPr/>
        </p:nvSpPr>
        <p:spPr bwMode="auto">
          <a:xfrm flipV="1">
            <a:off x="0" y="2819400"/>
            <a:ext cx="680085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0" name="Line 30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1" name="Line 31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2" name="Line 32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3" name="Line 33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4" name="Freeform 34"/>
          <p:cNvSpPr>
            <a:spLocks/>
          </p:cNvSpPr>
          <p:nvPr/>
        </p:nvSpPr>
        <p:spPr bwMode="auto">
          <a:xfrm>
            <a:off x="2133600" y="228600"/>
            <a:ext cx="4800600" cy="3048000"/>
          </a:xfrm>
          <a:custGeom>
            <a:avLst/>
            <a:gdLst>
              <a:gd name="T0" fmla="*/ 0 w 3024"/>
              <a:gd name="T1" fmla="*/ 1828800 h 1920"/>
              <a:gd name="T2" fmla="*/ 76200 w 3024"/>
              <a:gd name="T3" fmla="*/ 1524000 h 1920"/>
              <a:gd name="T4" fmla="*/ 152400 w 3024"/>
              <a:gd name="T5" fmla="*/ 1219200 h 1920"/>
              <a:gd name="T6" fmla="*/ 457200 w 3024"/>
              <a:gd name="T7" fmla="*/ 685800 h 1920"/>
              <a:gd name="T8" fmla="*/ 990600 w 3024"/>
              <a:gd name="T9" fmla="*/ 228600 h 1920"/>
              <a:gd name="T10" fmla="*/ 1905000 w 3024"/>
              <a:gd name="T11" fmla="*/ 76200 h 1920"/>
              <a:gd name="T12" fmla="*/ 2514600 w 3024"/>
              <a:gd name="T13" fmla="*/ 0 h 1920"/>
              <a:gd name="T14" fmla="*/ 3124200 w 3024"/>
              <a:gd name="T15" fmla="*/ 76200 h 1920"/>
              <a:gd name="T16" fmla="*/ 3733800 w 3024"/>
              <a:gd name="T17" fmla="*/ 304800 h 1920"/>
              <a:gd name="T18" fmla="*/ 4267200 w 3024"/>
              <a:gd name="T19" fmla="*/ 609600 h 1920"/>
              <a:gd name="T20" fmla="*/ 4648200 w 3024"/>
              <a:gd name="T21" fmla="*/ 1066800 h 1920"/>
              <a:gd name="T22" fmla="*/ 4800600 w 3024"/>
              <a:gd name="T23" fmla="*/ 1752600 h 1920"/>
              <a:gd name="T24" fmla="*/ 4648200 w 3024"/>
              <a:gd name="T25" fmla="*/ 2362200 h 1920"/>
              <a:gd name="T26" fmla="*/ 4495800 w 3024"/>
              <a:gd name="T27" fmla="*/ 2743200 h 1920"/>
              <a:gd name="T28" fmla="*/ 4038600 w 3024"/>
              <a:gd name="T29" fmla="*/ 2971800 h 1920"/>
              <a:gd name="T30" fmla="*/ 3581400 w 3024"/>
              <a:gd name="T31" fmla="*/ 2971800 h 1920"/>
              <a:gd name="T32" fmla="*/ 3200400 w 3024"/>
              <a:gd name="T33" fmla="*/ 2971800 h 1920"/>
              <a:gd name="T34" fmla="*/ 2895600 w 3024"/>
              <a:gd name="T35" fmla="*/ 2819400 h 1920"/>
              <a:gd name="T36" fmla="*/ 2667000 w 3024"/>
              <a:gd name="T37" fmla="*/ 2743200 h 1920"/>
              <a:gd name="T38" fmla="*/ 2514600 w 3024"/>
              <a:gd name="T39" fmla="*/ 2743200 h 1920"/>
              <a:gd name="T40" fmla="*/ 2286000 w 3024"/>
              <a:gd name="T41" fmla="*/ 2743200 h 1920"/>
              <a:gd name="T42" fmla="*/ 2438400 w 3024"/>
              <a:gd name="T43" fmla="*/ 2819400 h 1920"/>
              <a:gd name="T44" fmla="*/ 2590800 w 3024"/>
              <a:gd name="T45" fmla="*/ 2895600 h 1920"/>
              <a:gd name="T46" fmla="*/ 2743200 w 3024"/>
              <a:gd name="T47" fmla="*/ 3048000 h 19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024" h="1920">
                <a:moveTo>
                  <a:pt x="0" y="1152"/>
                </a:moveTo>
                <a:cubicBezTo>
                  <a:pt x="16" y="1088"/>
                  <a:pt x="32" y="1024"/>
                  <a:pt x="48" y="960"/>
                </a:cubicBezTo>
                <a:cubicBezTo>
                  <a:pt x="64" y="896"/>
                  <a:pt x="56" y="856"/>
                  <a:pt x="96" y="768"/>
                </a:cubicBezTo>
                <a:cubicBezTo>
                  <a:pt x="136" y="680"/>
                  <a:pt x="200" y="536"/>
                  <a:pt x="288" y="432"/>
                </a:cubicBezTo>
                <a:cubicBezTo>
                  <a:pt x="376" y="328"/>
                  <a:pt x="472" y="208"/>
                  <a:pt x="624" y="144"/>
                </a:cubicBezTo>
                <a:cubicBezTo>
                  <a:pt x="776" y="80"/>
                  <a:pt x="1040" y="72"/>
                  <a:pt x="1200" y="48"/>
                </a:cubicBezTo>
                <a:cubicBezTo>
                  <a:pt x="1360" y="24"/>
                  <a:pt x="1456" y="0"/>
                  <a:pt x="1584" y="0"/>
                </a:cubicBezTo>
                <a:cubicBezTo>
                  <a:pt x="1712" y="0"/>
                  <a:pt x="1840" y="16"/>
                  <a:pt x="1968" y="48"/>
                </a:cubicBezTo>
                <a:cubicBezTo>
                  <a:pt x="2096" y="80"/>
                  <a:pt x="2232" y="136"/>
                  <a:pt x="2352" y="192"/>
                </a:cubicBezTo>
                <a:cubicBezTo>
                  <a:pt x="2472" y="248"/>
                  <a:pt x="2592" y="304"/>
                  <a:pt x="2688" y="384"/>
                </a:cubicBezTo>
                <a:cubicBezTo>
                  <a:pt x="2784" y="464"/>
                  <a:pt x="2872" y="552"/>
                  <a:pt x="2928" y="672"/>
                </a:cubicBezTo>
                <a:cubicBezTo>
                  <a:pt x="2984" y="792"/>
                  <a:pt x="3024" y="968"/>
                  <a:pt x="3024" y="1104"/>
                </a:cubicBezTo>
                <a:cubicBezTo>
                  <a:pt x="3024" y="1240"/>
                  <a:pt x="2960" y="1384"/>
                  <a:pt x="2928" y="1488"/>
                </a:cubicBezTo>
                <a:cubicBezTo>
                  <a:pt x="2896" y="1592"/>
                  <a:pt x="2896" y="1664"/>
                  <a:pt x="2832" y="1728"/>
                </a:cubicBezTo>
                <a:cubicBezTo>
                  <a:pt x="2768" y="1792"/>
                  <a:pt x="2640" y="1848"/>
                  <a:pt x="2544" y="1872"/>
                </a:cubicBezTo>
                <a:cubicBezTo>
                  <a:pt x="2448" y="1896"/>
                  <a:pt x="2344" y="1872"/>
                  <a:pt x="2256" y="1872"/>
                </a:cubicBezTo>
                <a:cubicBezTo>
                  <a:pt x="2168" y="1872"/>
                  <a:pt x="2088" y="1888"/>
                  <a:pt x="2016" y="1872"/>
                </a:cubicBezTo>
                <a:cubicBezTo>
                  <a:pt x="1944" y="1856"/>
                  <a:pt x="1880" y="1800"/>
                  <a:pt x="1824" y="1776"/>
                </a:cubicBezTo>
                <a:cubicBezTo>
                  <a:pt x="1768" y="1752"/>
                  <a:pt x="1720" y="1736"/>
                  <a:pt x="1680" y="1728"/>
                </a:cubicBezTo>
                <a:cubicBezTo>
                  <a:pt x="1640" y="1720"/>
                  <a:pt x="1624" y="1728"/>
                  <a:pt x="1584" y="1728"/>
                </a:cubicBezTo>
                <a:cubicBezTo>
                  <a:pt x="1544" y="1728"/>
                  <a:pt x="1448" y="1720"/>
                  <a:pt x="1440" y="1728"/>
                </a:cubicBezTo>
                <a:cubicBezTo>
                  <a:pt x="1432" y="1736"/>
                  <a:pt x="1504" y="1760"/>
                  <a:pt x="1536" y="1776"/>
                </a:cubicBezTo>
                <a:cubicBezTo>
                  <a:pt x="1568" y="1792"/>
                  <a:pt x="1600" y="1800"/>
                  <a:pt x="1632" y="1824"/>
                </a:cubicBezTo>
                <a:cubicBezTo>
                  <a:pt x="1664" y="1848"/>
                  <a:pt x="1704" y="1904"/>
                  <a:pt x="1728" y="19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Rectangle 36"/>
          <p:cNvSpPr>
            <a:spLocks noChangeArrowheads="1"/>
          </p:cNvSpPr>
          <p:nvPr/>
        </p:nvSpPr>
        <p:spPr bwMode="auto">
          <a:xfrm rot="5400000">
            <a:off x="9794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1408" name="Rectangle 37"/>
          <p:cNvSpPr>
            <a:spLocks noChangeArrowheads="1"/>
          </p:cNvSpPr>
          <p:nvPr/>
        </p:nvSpPr>
        <p:spPr bwMode="auto">
          <a:xfrm rot="5400000">
            <a:off x="18938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1992" name="Text Box 2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1410" name="Line 38"/>
          <p:cNvSpPr>
            <a:spLocks noChangeShapeType="1"/>
          </p:cNvSpPr>
          <p:nvPr/>
        </p:nvSpPr>
        <p:spPr bwMode="auto">
          <a:xfrm>
            <a:off x="1219200" y="2860675"/>
            <a:ext cx="2057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11" name="Oval 39"/>
          <p:cNvSpPr>
            <a:spLocks noChangeArrowheads="1"/>
          </p:cNvSpPr>
          <p:nvPr/>
        </p:nvSpPr>
        <p:spPr bwMode="auto">
          <a:xfrm>
            <a:off x="2135188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3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4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12" name="Oval 12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13" name="Oval 13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2414" name="Group 14"/>
          <p:cNvGrpSpPr>
            <a:grpSpLocks/>
          </p:cNvGrpSpPr>
          <p:nvPr/>
        </p:nvGrpSpPr>
        <p:grpSpPr bwMode="auto">
          <a:xfrm>
            <a:off x="228600" y="2819400"/>
            <a:ext cx="3359150" cy="182563"/>
            <a:chOff x="1726" y="1244"/>
            <a:chExt cx="2116" cy="115"/>
          </a:xfrm>
        </p:grpSpPr>
        <p:sp>
          <p:nvSpPr>
            <p:cNvPr id="102436" name="AutoShape 15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437" name="Oval 16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35543" name="Text Box 23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2422" name="Line 24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3" name="Line 25"/>
          <p:cNvSpPr>
            <a:spLocks noChangeShapeType="1"/>
          </p:cNvSpPr>
          <p:nvPr/>
        </p:nvSpPr>
        <p:spPr bwMode="auto">
          <a:xfrm flipV="1">
            <a:off x="0" y="2819400"/>
            <a:ext cx="680085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4" name="Line 26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5" name="Line 27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6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7" name="Line 29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28" name="Rectangle 31"/>
          <p:cNvSpPr>
            <a:spLocks noChangeArrowheads="1"/>
          </p:cNvSpPr>
          <p:nvPr/>
        </p:nvSpPr>
        <p:spPr bwMode="auto">
          <a:xfrm rot="5400000">
            <a:off x="9794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5553" name="Text Box 33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2431" name="Rectangle 34"/>
          <p:cNvSpPr>
            <a:spLocks noChangeArrowheads="1"/>
          </p:cNvSpPr>
          <p:nvPr/>
        </p:nvSpPr>
        <p:spPr bwMode="auto">
          <a:xfrm rot="5400000">
            <a:off x="18938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5555" name="Text Box 35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2433" name="Line 36"/>
          <p:cNvSpPr>
            <a:spLocks noChangeShapeType="1"/>
          </p:cNvSpPr>
          <p:nvPr/>
        </p:nvSpPr>
        <p:spPr bwMode="auto">
          <a:xfrm>
            <a:off x="1219200" y="2860675"/>
            <a:ext cx="2057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34" name="Oval 37"/>
          <p:cNvSpPr>
            <a:spLocks noChangeArrowheads="1"/>
          </p:cNvSpPr>
          <p:nvPr/>
        </p:nvSpPr>
        <p:spPr bwMode="auto">
          <a:xfrm>
            <a:off x="2135188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2435" name="Freeform 38"/>
          <p:cNvSpPr>
            <a:spLocks/>
          </p:cNvSpPr>
          <p:nvPr/>
        </p:nvSpPr>
        <p:spPr bwMode="auto">
          <a:xfrm>
            <a:off x="2133600" y="673100"/>
            <a:ext cx="3759200" cy="3289300"/>
          </a:xfrm>
          <a:custGeom>
            <a:avLst/>
            <a:gdLst>
              <a:gd name="T0" fmla="*/ 0 w 2368"/>
              <a:gd name="T1" fmla="*/ 1384300 h 2072"/>
              <a:gd name="T2" fmla="*/ 152400 w 2368"/>
              <a:gd name="T3" fmla="*/ 927100 h 2072"/>
              <a:gd name="T4" fmla="*/ 457200 w 2368"/>
              <a:gd name="T5" fmla="*/ 393700 h 2072"/>
              <a:gd name="T6" fmla="*/ 914400 w 2368"/>
              <a:gd name="T7" fmla="*/ 165100 h 2072"/>
              <a:gd name="T8" fmla="*/ 1524000 w 2368"/>
              <a:gd name="T9" fmla="*/ 12700 h 2072"/>
              <a:gd name="T10" fmla="*/ 2362200 w 2368"/>
              <a:gd name="T11" fmla="*/ 88900 h 2072"/>
              <a:gd name="T12" fmla="*/ 3200400 w 2368"/>
              <a:gd name="T13" fmla="*/ 469900 h 2072"/>
              <a:gd name="T14" fmla="*/ 3657600 w 2368"/>
              <a:gd name="T15" fmla="*/ 1231900 h 2072"/>
              <a:gd name="T16" fmla="*/ 3733800 w 2368"/>
              <a:gd name="T17" fmla="*/ 2070100 h 2072"/>
              <a:gd name="T18" fmla="*/ 3505200 w 2368"/>
              <a:gd name="T19" fmla="*/ 2832100 h 2072"/>
              <a:gd name="T20" fmla="*/ 3048000 w 2368"/>
              <a:gd name="T21" fmla="*/ 3213100 h 2072"/>
              <a:gd name="T22" fmla="*/ 2590800 w 2368"/>
              <a:gd name="T23" fmla="*/ 3289300 h 2072"/>
              <a:gd name="T24" fmla="*/ 1981200 w 2368"/>
              <a:gd name="T25" fmla="*/ 3213100 h 2072"/>
              <a:gd name="T26" fmla="*/ 1752600 w 2368"/>
              <a:gd name="T27" fmla="*/ 3060700 h 2072"/>
              <a:gd name="T28" fmla="*/ 1524000 w 2368"/>
              <a:gd name="T29" fmla="*/ 2755900 h 2072"/>
              <a:gd name="T30" fmla="*/ 1447800 w 2368"/>
              <a:gd name="T31" fmla="*/ 2451100 h 2072"/>
              <a:gd name="T32" fmla="*/ 1371600 w 2368"/>
              <a:gd name="T33" fmla="*/ 2298700 h 2072"/>
              <a:gd name="T34" fmla="*/ 1295400 w 2368"/>
              <a:gd name="T35" fmla="*/ 2603500 h 2072"/>
              <a:gd name="T36" fmla="*/ 1295400 w 2368"/>
              <a:gd name="T37" fmla="*/ 2832100 h 20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368" h="2072">
                <a:moveTo>
                  <a:pt x="0" y="872"/>
                </a:moveTo>
                <a:cubicBezTo>
                  <a:pt x="24" y="780"/>
                  <a:pt x="48" y="688"/>
                  <a:pt x="96" y="584"/>
                </a:cubicBezTo>
                <a:cubicBezTo>
                  <a:pt x="144" y="480"/>
                  <a:pt x="208" y="328"/>
                  <a:pt x="288" y="248"/>
                </a:cubicBezTo>
                <a:cubicBezTo>
                  <a:pt x="368" y="168"/>
                  <a:pt x="464" y="144"/>
                  <a:pt x="576" y="104"/>
                </a:cubicBezTo>
                <a:cubicBezTo>
                  <a:pt x="688" y="64"/>
                  <a:pt x="808" y="16"/>
                  <a:pt x="960" y="8"/>
                </a:cubicBezTo>
                <a:cubicBezTo>
                  <a:pt x="1112" y="0"/>
                  <a:pt x="1312" y="8"/>
                  <a:pt x="1488" y="56"/>
                </a:cubicBezTo>
                <a:cubicBezTo>
                  <a:pt x="1664" y="104"/>
                  <a:pt x="1880" y="176"/>
                  <a:pt x="2016" y="296"/>
                </a:cubicBezTo>
                <a:cubicBezTo>
                  <a:pt x="2152" y="416"/>
                  <a:pt x="2248" y="608"/>
                  <a:pt x="2304" y="776"/>
                </a:cubicBezTo>
                <a:cubicBezTo>
                  <a:pt x="2360" y="944"/>
                  <a:pt x="2368" y="1136"/>
                  <a:pt x="2352" y="1304"/>
                </a:cubicBezTo>
                <a:cubicBezTo>
                  <a:pt x="2336" y="1472"/>
                  <a:pt x="2280" y="1664"/>
                  <a:pt x="2208" y="1784"/>
                </a:cubicBezTo>
                <a:cubicBezTo>
                  <a:pt x="2136" y="1904"/>
                  <a:pt x="2016" y="1976"/>
                  <a:pt x="1920" y="2024"/>
                </a:cubicBezTo>
                <a:cubicBezTo>
                  <a:pt x="1824" y="2072"/>
                  <a:pt x="1744" y="2072"/>
                  <a:pt x="1632" y="2072"/>
                </a:cubicBezTo>
                <a:cubicBezTo>
                  <a:pt x="1520" y="2072"/>
                  <a:pt x="1336" y="2048"/>
                  <a:pt x="1248" y="2024"/>
                </a:cubicBezTo>
                <a:cubicBezTo>
                  <a:pt x="1160" y="2000"/>
                  <a:pt x="1152" y="1976"/>
                  <a:pt x="1104" y="1928"/>
                </a:cubicBezTo>
                <a:cubicBezTo>
                  <a:pt x="1056" y="1880"/>
                  <a:pt x="992" y="1800"/>
                  <a:pt x="960" y="1736"/>
                </a:cubicBezTo>
                <a:cubicBezTo>
                  <a:pt x="928" y="1672"/>
                  <a:pt x="928" y="1592"/>
                  <a:pt x="912" y="1544"/>
                </a:cubicBezTo>
                <a:cubicBezTo>
                  <a:pt x="896" y="1496"/>
                  <a:pt x="880" y="1432"/>
                  <a:pt x="864" y="1448"/>
                </a:cubicBezTo>
                <a:cubicBezTo>
                  <a:pt x="848" y="1464"/>
                  <a:pt x="824" y="1584"/>
                  <a:pt x="816" y="1640"/>
                </a:cubicBezTo>
                <a:cubicBezTo>
                  <a:pt x="808" y="1696"/>
                  <a:pt x="812" y="1740"/>
                  <a:pt x="816" y="17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1143000"/>
            <a:ext cx="6781800" cy="3657600"/>
          </a:xfrm>
          <a:prstGeom prst="rect">
            <a:avLst/>
          </a:prstGeom>
          <a:solidFill>
            <a:srgbClr val="333399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0" y="2057400"/>
            <a:ext cx="6705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8" name="Oval 4"/>
          <p:cNvSpPr>
            <a:spLocks noChangeArrowheads="1"/>
          </p:cNvSpPr>
          <p:nvPr/>
        </p:nvSpPr>
        <p:spPr bwMode="auto">
          <a:xfrm>
            <a:off x="2127250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1184275" y="2036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496570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31051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2" name="Oval 8"/>
          <p:cNvSpPr>
            <a:spLocks noChangeArrowheads="1"/>
          </p:cNvSpPr>
          <p:nvPr/>
        </p:nvSpPr>
        <p:spPr bwMode="auto">
          <a:xfrm>
            <a:off x="4032250" y="2022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3" name="Oval 9"/>
          <p:cNvSpPr>
            <a:spLocks noChangeArrowheads="1"/>
          </p:cNvSpPr>
          <p:nvPr/>
        </p:nvSpPr>
        <p:spPr bwMode="auto">
          <a:xfrm>
            <a:off x="21209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4" name="Oval 10"/>
          <p:cNvSpPr>
            <a:spLocks noChangeArrowheads="1"/>
          </p:cNvSpPr>
          <p:nvPr/>
        </p:nvSpPr>
        <p:spPr bwMode="auto">
          <a:xfrm>
            <a:off x="1177925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495935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6" name="Oval 12"/>
          <p:cNvSpPr>
            <a:spLocks noChangeArrowheads="1"/>
          </p:cNvSpPr>
          <p:nvPr/>
        </p:nvSpPr>
        <p:spPr bwMode="auto">
          <a:xfrm>
            <a:off x="30988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37" name="Oval 13"/>
          <p:cNvSpPr>
            <a:spLocks noChangeArrowheads="1"/>
          </p:cNvSpPr>
          <p:nvPr/>
        </p:nvSpPr>
        <p:spPr bwMode="auto">
          <a:xfrm>
            <a:off x="4025900" y="2805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3438" name="Group 14"/>
          <p:cNvGrpSpPr>
            <a:grpSpLocks/>
          </p:cNvGrpSpPr>
          <p:nvPr/>
        </p:nvGrpSpPr>
        <p:grpSpPr bwMode="auto">
          <a:xfrm>
            <a:off x="-2133600" y="2633663"/>
            <a:ext cx="3359150" cy="182562"/>
            <a:chOff x="1726" y="1244"/>
            <a:chExt cx="2116" cy="115"/>
          </a:xfrm>
        </p:grpSpPr>
        <p:sp>
          <p:nvSpPr>
            <p:cNvPr id="103460" name="AutoShape 15"/>
            <p:cNvSpPr>
              <a:spLocks noChangeArrowheads="1"/>
            </p:cNvSpPr>
            <p:nvPr/>
          </p:nvSpPr>
          <p:spPr bwMode="auto">
            <a:xfrm rot="-5221926">
              <a:off x="2630" y="340"/>
              <a:ext cx="57" cy="1865"/>
            </a:xfrm>
            <a:prstGeom prst="flowChartExtract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3461" name="Oval 16"/>
            <p:cNvSpPr>
              <a:spLocks noChangeArrowheads="1"/>
            </p:cNvSpPr>
            <p:nvPr/>
          </p:nvSpPr>
          <p:spPr bwMode="auto">
            <a:xfrm rot="178073">
              <a:off x="3531" y="1303"/>
              <a:ext cx="311" cy="5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1081088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</a:p>
        </p:txBody>
      </p: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4841875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</a:t>
            </a:r>
          </a:p>
        </p:txBody>
      </p:sp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391953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</a:t>
            </a:r>
          </a:p>
        </p:txBody>
      </p:sp>
      <p:sp>
        <p:nvSpPr>
          <p:cNvPr id="237588" name="Text Box 20"/>
          <p:cNvSpPr txBox="1">
            <a:spLocks noChangeArrowheads="1"/>
          </p:cNvSpPr>
          <p:nvPr/>
        </p:nvSpPr>
        <p:spPr bwMode="auto">
          <a:xfrm>
            <a:off x="2978150" y="1635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</a:p>
        </p:txBody>
      </p:sp>
      <p:sp>
        <p:nvSpPr>
          <p:cNvPr id="237589" name="Text Box 21"/>
          <p:cNvSpPr txBox="1">
            <a:spLocks noChangeArrowheads="1"/>
          </p:cNvSpPr>
          <p:nvPr/>
        </p:nvSpPr>
        <p:spPr bwMode="auto">
          <a:xfrm>
            <a:off x="2008188" y="160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</a:p>
        </p:txBody>
      </p:sp>
      <p:sp>
        <p:nvSpPr>
          <p:cNvPr id="237590" name="Text Box 22"/>
          <p:cNvSpPr txBox="1">
            <a:spLocks noChangeArrowheads="1"/>
          </p:cNvSpPr>
          <p:nvPr/>
        </p:nvSpPr>
        <p:spPr bwMode="auto">
          <a:xfrm>
            <a:off x="3857625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B'</a:t>
            </a:r>
          </a:p>
        </p:txBody>
      </p:sp>
      <p:sp>
        <p:nvSpPr>
          <p:cNvPr id="237591" name="Text Box 23"/>
          <p:cNvSpPr txBox="1">
            <a:spLocks noChangeArrowheads="1"/>
          </p:cNvSpPr>
          <p:nvPr/>
        </p:nvSpPr>
        <p:spPr bwMode="auto">
          <a:xfrm>
            <a:off x="48006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A'</a:t>
            </a:r>
          </a:p>
        </p:txBody>
      </p:sp>
      <p:sp>
        <p:nvSpPr>
          <p:cNvPr id="103446" name="Line 24"/>
          <p:cNvSpPr>
            <a:spLocks noChangeShapeType="1"/>
          </p:cNvSpPr>
          <p:nvPr/>
        </p:nvSpPr>
        <p:spPr bwMode="auto">
          <a:xfrm flipV="1">
            <a:off x="4038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7" name="Line 25"/>
          <p:cNvSpPr>
            <a:spLocks noChangeShapeType="1"/>
          </p:cNvSpPr>
          <p:nvPr/>
        </p:nvSpPr>
        <p:spPr bwMode="auto">
          <a:xfrm flipV="1">
            <a:off x="0" y="2819400"/>
            <a:ext cx="6800850" cy="28575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8" name="Line 26"/>
          <p:cNvSpPr>
            <a:spLocks noChangeShapeType="1"/>
          </p:cNvSpPr>
          <p:nvPr/>
        </p:nvSpPr>
        <p:spPr bwMode="auto">
          <a:xfrm>
            <a:off x="40259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49" name="Line 27"/>
          <p:cNvSpPr>
            <a:spLocks noChangeShapeType="1"/>
          </p:cNvSpPr>
          <p:nvPr/>
        </p:nvSpPr>
        <p:spPr bwMode="auto">
          <a:xfrm flipH="1"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0" name="Line 28"/>
          <p:cNvSpPr>
            <a:spLocks noChangeShapeType="1"/>
          </p:cNvSpPr>
          <p:nvPr/>
        </p:nvSpPr>
        <p:spPr bwMode="auto">
          <a:xfrm>
            <a:off x="3124200" y="20574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1" name="Line 29"/>
          <p:cNvSpPr>
            <a:spLocks noChangeShapeType="1"/>
          </p:cNvSpPr>
          <p:nvPr/>
        </p:nvSpPr>
        <p:spPr bwMode="auto">
          <a:xfrm flipH="1">
            <a:off x="2133600" y="2057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2" name="Rectangle 30"/>
          <p:cNvSpPr>
            <a:spLocks noChangeArrowheads="1"/>
          </p:cNvSpPr>
          <p:nvPr/>
        </p:nvSpPr>
        <p:spPr bwMode="auto">
          <a:xfrm rot="5400000">
            <a:off x="9794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7599" name="Text Box 31"/>
          <p:cNvSpPr txBox="1">
            <a:spLocks noChangeArrowheads="1"/>
          </p:cNvSpPr>
          <p:nvPr/>
        </p:nvSpPr>
        <p:spPr bwMode="auto">
          <a:xfrm>
            <a:off x="1958975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1065213" y="2909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3455" name="Rectangle 33"/>
          <p:cNvSpPr>
            <a:spLocks noChangeArrowheads="1"/>
          </p:cNvSpPr>
          <p:nvPr/>
        </p:nvSpPr>
        <p:spPr bwMode="auto">
          <a:xfrm rot="5400000">
            <a:off x="1893887" y="3059113"/>
            <a:ext cx="1503363" cy="871538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2908300" y="290353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Tahoma" pitchFamily="34" charset="0"/>
              </a:rPr>
              <a:t>'</a:t>
            </a:r>
          </a:p>
        </p:txBody>
      </p:sp>
      <p:sp>
        <p:nvSpPr>
          <p:cNvPr id="103457" name="Line 35"/>
          <p:cNvSpPr>
            <a:spLocks noChangeShapeType="1"/>
          </p:cNvSpPr>
          <p:nvPr/>
        </p:nvSpPr>
        <p:spPr bwMode="auto">
          <a:xfrm>
            <a:off x="1219200" y="2860675"/>
            <a:ext cx="20574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58" name="Oval 36"/>
          <p:cNvSpPr>
            <a:spLocks noChangeArrowheads="1"/>
          </p:cNvSpPr>
          <p:nvPr/>
        </p:nvSpPr>
        <p:spPr bwMode="auto">
          <a:xfrm>
            <a:off x="2135188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3459" name="Freeform 38"/>
          <p:cNvSpPr>
            <a:spLocks/>
          </p:cNvSpPr>
          <p:nvPr/>
        </p:nvSpPr>
        <p:spPr bwMode="auto">
          <a:xfrm>
            <a:off x="2133600" y="990600"/>
            <a:ext cx="3683000" cy="2832100"/>
          </a:xfrm>
          <a:custGeom>
            <a:avLst/>
            <a:gdLst>
              <a:gd name="T0" fmla="*/ 0 w 2320"/>
              <a:gd name="T1" fmla="*/ 1066800 h 1784"/>
              <a:gd name="T2" fmla="*/ 76200 w 2320"/>
              <a:gd name="T3" fmla="*/ 838200 h 1784"/>
              <a:gd name="T4" fmla="*/ 152400 w 2320"/>
              <a:gd name="T5" fmla="*/ 533400 h 1784"/>
              <a:gd name="T6" fmla="*/ 457200 w 2320"/>
              <a:gd name="T7" fmla="*/ 228600 h 1784"/>
              <a:gd name="T8" fmla="*/ 838200 w 2320"/>
              <a:gd name="T9" fmla="*/ 76200 h 1784"/>
              <a:gd name="T10" fmla="*/ 1600200 w 2320"/>
              <a:gd name="T11" fmla="*/ 0 h 1784"/>
              <a:gd name="T12" fmla="*/ 2209800 w 2320"/>
              <a:gd name="T13" fmla="*/ 76200 h 1784"/>
              <a:gd name="T14" fmla="*/ 2895600 w 2320"/>
              <a:gd name="T15" fmla="*/ 304800 h 1784"/>
              <a:gd name="T16" fmla="*/ 3429000 w 2320"/>
              <a:gd name="T17" fmla="*/ 762000 h 1784"/>
              <a:gd name="T18" fmla="*/ 3657600 w 2320"/>
              <a:gd name="T19" fmla="*/ 1371600 h 1784"/>
              <a:gd name="T20" fmla="*/ 3581400 w 2320"/>
              <a:gd name="T21" fmla="*/ 2133600 h 1784"/>
              <a:gd name="T22" fmla="*/ 3352800 w 2320"/>
              <a:gd name="T23" fmla="*/ 2514600 h 1784"/>
              <a:gd name="T24" fmla="*/ 2819400 w 2320"/>
              <a:gd name="T25" fmla="*/ 2743200 h 1784"/>
              <a:gd name="T26" fmla="*/ 2209800 w 2320"/>
              <a:gd name="T27" fmla="*/ 2819400 h 1784"/>
              <a:gd name="T28" fmla="*/ 1600200 w 2320"/>
              <a:gd name="T29" fmla="*/ 2667000 h 1784"/>
              <a:gd name="T30" fmla="*/ 1295400 w 2320"/>
              <a:gd name="T31" fmla="*/ 2362200 h 1784"/>
              <a:gd name="T32" fmla="*/ 1066800 w 2320"/>
              <a:gd name="T33" fmla="*/ 2057400 h 1784"/>
              <a:gd name="T34" fmla="*/ 990600 w 2320"/>
              <a:gd name="T35" fmla="*/ 1905000 h 17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20" h="1784">
                <a:moveTo>
                  <a:pt x="0" y="672"/>
                </a:moveTo>
                <a:cubicBezTo>
                  <a:pt x="16" y="628"/>
                  <a:pt x="32" y="584"/>
                  <a:pt x="48" y="528"/>
                </a:cubicBezTo>
                <a:cubicBezTo>
                  <a:pt x="64" y="472"/>
                  <a:pt x="56" y="400"/>
                  <a:pt x="96" y="336"/>
                </a:cubicBezTo>
                <a:cubicBezTo>
                  <a:pt x="136" y="272"/>
                  <a:pt x="216" y="192"/>
                  <a:pt x="288" y="144"/>
                </a:cubicBezTo>
                <a:cubicBezTo>
                  <a:pt x="360" y="96"/>
                  <a:pt x="408" y="72"/>
                  <a:pt x="528" y="48"/>
                </a:cubicBezTo>
                <a:cubicBezTo>
                  <a:pt x="648" y="24"/>
                  <a:pt x="864" y="0"/>
                  <a:pt x="1008" y="0"/>
                </a:cubicBezTo>
                <a:cubicBezTo>
                  <a:pt x="1152" y="0"/>
                  <a:pt x="1256" y="16"/>
                  <a:pt x="1392" y="48"/>
                </a:cubicBezTo>
                <a:cubicBezTo>
                  <a:pt x="1528" y="80"/>
                  <a:pt x="1696" y="120"/>
                  <a:pt x="1824" y="192"/>
                </a:cubicBezTo>
                <a:cubicBezTo>
                  <a:pt x="1952" y="264"/>
                  <a:pt x="2080" y="368"/>
                  <a:pt x="2160" y="480"/>
                </a:cubicBezTo>
                <a:cubicBezTo>
                  <a:pt x="2240" y="592"/>
                  <a:pt x="2288" y="720"/>
                  <a:pt x="2304" y="864"/>
                </a:cubicBezTo>
                <a:cubicBezTo>
                  <a:pt x="2320" y="1008"/>
                  <a:pt x="2288" y="1224"/>
                  <a:pt x="2256" y="1344"/>
                </a:cubicBezTo>
                <a:cubicBezTo>
                  <a:pt x="2224" y="1464"/>
                  <a:pt x="2192" y="1520"/>
                  <a:pt x="2112" y="1584"/>
                </a:cubicBezTo>
                <a:cubicBezTo>
                  <a:pt x="2032" y="1648"/>
                  <a:pt x="1896" y="1696"/>
                  <a:pt x="1776" y="1728"/>
                </a:cubicBezTo>
                <a:cubicBezTo>
                  <a:pt x="1656" y="1760"/>
                  <a:pt x="1520" y="1784"/>
                  <a:pt x="1392" y="1776"/>
                </a:cubicBezTo>
                <a:cubicBezTo>
                  <a:pt x="1264" y="1768"/>
                  <a:pt x="1104" y="1728"/>
                  <a:pt x="1008" y="1680"/>
                </a:cubicBezTo>
                <a:cubicBezTo>
                  <a:pt x="912" y="1632"/>
                  <a:pt x="872" y="1552"/>
                  <a:pt x="816" y="1488"/>
                </a:cubicBezTo>
                <a:cubicBezTo>
                  <a:pt x="760" y="1424"/>
                  <a:pt x="704" y="1344"/>
                  <a:pt x="672" y="1296"/>
                </a:cubicBezTo>
                <a:cubicBezTo>
                  <a:pt x="640" y="1248"/>
                  <a:pt x="632" y="1224"/>
                  <a:pt x="624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2142</Words>
  <Application>Microsoft Office PowerPoint</Application>
  <PresentationFormat>On-screen Show (4:3)</PresentationFormat>
  <Paragraphs>1394</Paragraphs>
  <Slides>143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143</vt:i4>
      </vt:variant>
    </vt:vector>
  </HeadingPairs>
  <TitlesOfParts>
    <vt:vector size="1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DANG HUU VIET</dc:creator>
  <cp:lastModifiedBy>Ngoc Anh</cp:lastModifiedBy>
  <cp:revision>41</cp:revision>
  <dcterms:created xsi:type="dcterms:W3CDTF">2007-11-05T14:04:47Z</dcterms:created>
  <dcterms:modified xsi:type="dcterms:W3CDTF">2018-12-03T13:10:36Z</dcterms:modified>
</cp:coreProperties>
</file>