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9D9C-46D5-4F41-8CB8-5E8EEC5DE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51882-100F-4B05-99DF-EFCA52AFB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4EB4-9B5E-43A7-BD9A-A2A8C0C07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1F6-13FE-435C-8A89-442A7E971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7B870-21B4-41BF-AC9F-FDE4D6085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F6000-C344-4D44-AA41-BEA25552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05F7-CA6A-45C4-9268-5CEFC0F8D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98EB5-DE15-42E6-9026-962C2C88F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2610-BF1D-4078-AFFD-94B32038C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3DBDE-4C4E-46EE-94AE-1EA3F9ED9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14DA0-1EEF-4630-BCB9-0017AE6F1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07AB551-E6B5-4F00-BE98-1422C3F5A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2133600"/>
            <a:ext cx="9144000" cy="2462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KẾ HOẠCH DẠY HỌC </a:t>
            </a:r>
          </a:p>
          <a:p>
            <a:pPr algn="ctr">
              <a:spcBef>
                <a:spcPct val="50000"/>
              </a:spcBef>
            </a:pPr>
            <a:r>
              <a:rPr lang="en-US" sz="4000" b="1"/>
              <a:t>MÔN :  TOÁN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hlink"/>
                </a:solidFill>
              </a:rPr>
              <a:t>TIẾT 140 : ÔN TẬP VỀ PHÂN SỐ</a:t>
            </a:r>
            <a:r>
              <a:rPr lang="en-US" b="1"/>
              <a:t> </a:t>
            </a:r>
            <a:endParaRPr lang="en-US" sz="3600" b="1">
              <a:solidFill>
                <a:schemeClr val="hlink"/>
              </a:solidFill>
              <a:latin typeface=".VnTimeH" pitchFamily="34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3200400" y="1371600"/>
            <a:ext cx="2895600" cy="1192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609600" y="3184525"/>
            <a:ext cx="533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609600" y="3794125"/>
            <a:ext cx="533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1143000" y="3794125"/>
            <a:ext cx="533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1143000" y="3184525"/>
            <a:ext cx="533400" cy="6096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990600" y="49974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990600" y="546893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990600" y="5424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2438400" y="3124200"/>
            <a:ext cx="4572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3581400" y="3124200"/>
            <a:ext cx="4572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267200" y="3124200"/>
            <a:ext cx="4572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2895600" y="3124200"/>
            <a:ext cx="4572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3352800" y="3124200"/>
            <a:ext cx="4572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810000" y="3124200"/>
            <a:ext cx="4572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3352800" y="49672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3352800" y="54387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352800" y="5500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pic>
        <p:nvPicPr>
          <p:cNvPr id="12339" name="Picture 51" descr="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0480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5943600" y="49672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5943600" y="54387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5943600" y="5500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graphicFrame>
        <p:nvGraphicFramePr>
          <p:cNvPr id="12380" name="Group 92"/>
          <p:cNvGraphicFramePr>
            <a:graphicFrameLocks noGrp="1"/>
          </p:cNvGraphicFramePr>
          <p:nvPr/>
        </p:nvGraphicFramePr>
        <p:xfrm>
          <a:off x="7543800" y="1854200"/>
          <a:ext cx="1066800" cy="24892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8001000" y="49672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2382" name="Line 94"/>
          <p:cNvSpPr>
            <a:spLocks noChangeShapeType="1"/>
          </p:cNvSpPr>
          <p:nvPr/>
        </p:nvSpPr>
        <p:spPr bwMode="auto">
          <a:xfrm>
            <a:off x="8001000" y="54387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8001000" y="5500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0" y="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Bài 1  a) Viết phân số chỉ phần </a:t>
            </a:r>
            <a:r>
              <a:rPr lang="vi-VN" sz="4800"/>
              <a:t>đ</a:t>
            </a:r>
            <a:r>
              <a:rPr lang="en-US" sz="4800"/>
              <a:t>ã tô màu của mỗi hình d</a:t>
            </a:r>
            <a:r>
              <a:rPr lang="vi-VN" sz="4800"/>
              <a:t>ư</a:t>
            </a:r>
            <a:r>
              <a:rPr lang="en-US" sz="4800"/>
              <a:t>ới </a:t>
            </a:r>
            <a:r>
              <a:rPr lang="vi-VN" sz="4800"/>
              <a:t>đ</a:t>
            </a:r>
            <a:r>
              <a:rPr lang="en-US" sz="4800"/>
              <a:t>ây:</a:t>
            </a:r>
          </a:p>
        </p:txBody>
      </p:sp>
      <p:sp>
        <p:nvSpPr>
          <p:cNvPr id="3115" name="Line 97"/>
          <p:cNvSpPr>
            <a:spLocks noChangeShapeType="1"/>
          </p:cNvSpPr>
          <p:nvPr/>
        </p:nvSpPr>
        <p:spPr bwMode="auto">
          <a:xfrm>
            <a:off x="8077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Line 98"/>
          <p:cNvSpPr>
            <a:spLocks noChangeShapeType="1"/>
          </p:cNvSpPr>
          <p:nvPr/>
        </p:nvSpPr>
        <p:spPr bwMode="auto">
          <a:xfrm>
            <a:off x="8077200" y="1828800"/>
            <a:ext cx="0" cy="2514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7" name="Line 99"/>
          <p:cNvSpPr>
            <a:spLocks noChangeShapeType="1"/>
          </p:cNvSpPr>
          <p:nvPr/>
        </p:nvSpPr>
        <p:spPr bwMode="auto">
          <a:xfrm>
            <a:off x="7543800" y="3733800"/>
            <a:ext cx="1066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8" name="Line 100"/>
          <p:cNvSpPr>
            <a:spLocks noChangeShapeType="1"/>
          </p:cNvSpPr>
          <p:nvPr/>
        </p:nvSpPr>
        <p:spPr bwMode="auto">
          <a:xfrm>
            <a:off x="7543800" y="3103563"/>
            <a:ext cx="1066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animBg="1"/>
      <p:bldP spid="12305" grpId="0" animBg="1"/>
      <p:bldP spid="12306" grpId="0" animBg="1"/>
      <p:bldP spid="12307" grpId="0" animBg="1"/>
      <p:bldP spid="12308" grpId="0"/>
      <p:bldP spid="12309" grpId="0" animBg="1"/>
      <p:bldP spid="12310" grpId="0"/>
      <p:bldP spid="12311" grpId="0" animBg="1"/>
      <p:bldP spid="12312" grpId="0" animBg="1"/>
      <p:bldP spid="12313" grpId="0" animBg="1"/>
      <p:bldP spid="12315" grpId="0" animBg="1"/>
      <p:bldP spid="12321" grpId="0" animBg="1"/>
      <p:bldP spid="12322" grpId="0" animBg="1"/>
      <p:bldP spid="12327" grpId="0"/>
      <p:bldP spid="12328" grpId="0" animBg="1"/>
      <p:bldP spid="12329" grpId="0"/>
      <p:bldP spid="12340" grpId="0"/>
      <p:bldP spid="12341" grpId="0" animBg="1"/>
      <p:bldP spid="12342" grpId="0"/>
      <p:bldP spid="12381" grpId="0"/>
      <p:bldP spid="12382" grpId="0" animBg="1"/>
      <p:bldP spid="12383" grpId="0"/>
      <p:bldP spid="123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/>
              <a:t>b) Viết hỗn số chỉ phần </a:t>
            </a:r>
            <a:r>
              <a:rPr lang="vi-VN" sz="4800"/>
              <a:t>đ</a:t>
            </a:r>
            <a:r>
              <a:rPr lang="en-US" sz="4800"/>
              <a:t>ã tô màu của mỗi hình d</a:t>
            </a:r>
            <a:r>
              <a:rPr lang="vi-VN" sz="4800"/>
              <a:t>ư</a:t>
            </a:r>
            <a:r>
              <a:rPr lang="en-US" sz="4800"/>
              <a:t>ới </a:t>
            </a:r>
            <a:r>
              <a:rPr lang="vi-VN" sz="4800"/>
              <a:t>đ</a:t>
            </a:r>
            <a:r>
              <a:rPr lang="en-US" sz="4800"/>
              <a:t>ây:</a:t>
            </a:r>
            <a:endParaRPr lang="en-US" sz="4000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81000" y="2590800"/>
            <a:ext cx="1371600" cy="137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9" name="Picture 7" descr="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590800"/>
            <a:ext cx="1333500" cy="134302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057400" y="3276600"/>
            <a:ext cx="1371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6670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743200" y="2590800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828800" y="49974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828800" y="546893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828800" y="5424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572000" y="2667000"/>
            <a:ext cx="1143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019800" y="2667000"/>
            <a:ext cx="1143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49" name="Group 37"/>
          <p:cNvGraphicFramePr>
            <a:graphicFrameLocks noGrp="1"/>
          </p:cNvGraphicFramePr>
          <p:nvPr/>
        </p:nvGraphicFramePr>
        <p:xfrm>
          <a:off x="7543800" y="2667000"/>
          <a:ext cx="1143000" cy="121920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6248400" y="50736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6248400" y="554513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6248400" y="5500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5943600" y="5257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animBg="1"/>
      <p:bldP spid="13321" grpId="0" animBg="1"/>
      <p:bldP spid="13322" grpId="0" animBg="1"/>
      <p:bldP spid="13323" grpId="0" animBg="1"/>
      <p:bldP spid="13324" grpId="0"/>
      <p:bldP spid="13325" grpId="0" animBg="1"/>
      <p:bldP spid="13326" grpId="0"/>
      <p:bldP spid="13327" grpId="0"/>
      <p:bldP spid="13328" grpId="0" animBg="1"/>
      <p:bldP spid="13329" grpId="0" animBg="1"/>
      <p:bldP spid="13345" grpId="0"/>
      <p:bldP spid="13346" grpId="0" animBg="1"/>
      <p:bldP spid="13347" grpId="0"/>
      <p:bldP spid="133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70163" y="381000"/>
            <a:ext cx="990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57600" y="381000"/>
            <a:ext cx="990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79963" y="381000"/>
            <a:ext cx="990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7" name="Group 21"/>
          <p:cNvGraphicFramePr>
            <a:graphicFrameLocks noGrp="1"/>
          </p:cNvGraphicFramePr>
          <p:nvPr/>
        </p:nvGraphicFramePr>
        <p:xfrm>
          <a:off x="5867400" y="381000"/>
          <a:ext cx="1066800" cy="1066800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398963" y="1905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398963" y="237648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398963" y="233203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094163" y="208915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1981200" y="4191000"/>
            <a:ext cx="1066800" cy="990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3200400" y="4191000"/>
            <a:ext cx="1066800" cy="990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AutoShape 31"/>
          <p:cNvSpPr>
            <a:spLocks noChangeArrowheads="1"/>
          </p:cNvSpPr>
          <p:nvPr/>
        </p:nvSpPr>
        <p:spPr bwMode="auto">
          <a:xfrm>
            <a:off x="4343400" y="4191000"/>
            <a:ext cx="1066800" cy="990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AutoShape 32"/>
          <p:cNvSpPr>
            <a:spLocks noChangeArrowheads="1"/>
          </p:cNvSpPr>
          <p:nvPr/>
        </p:nvSpPr>
        <p:spPr bwMode="auto">
          <a:xfrm>
            <a:off x="5486400" y="4191000"/>
            <a:ext cx="1066800" cy="990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705600" y="4191000"/>
            <a:ext cx="533400" cy="990600"/>
            <a:chOff x="4560" y="2640"/>
            <a:chExt cx="336" cy="624"/>
          </a:xfrm>
        </p:grpSpPr>
        <p:sp>
          <p:nvSpPr>
            <p:cNvPr id="5149" name="Line 35"/>
            <p:cNvSpPr>
              <a:spLocks noChangeShapeType="1"/>
            </p:cNvSpPr>
            <p:nvPr/>
          </p:nvSpPr>
          <p:spPr bwMode="auto">
            <a:xfrm flipH="1">
              <a:off x="4560" y="2640"/>
              <a:ext cx="33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6"/>
            <p:cNvSpPr>
              <a:spLocks noChangeShapeType="1"/>
            </p:cNvSpPr>
            <p:nvPr/>
          </p:nvSpPr>
          <p:spPr bwMode="auto">
            <a:xfrm>
              <a:off x="4560" y="32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9" name="AutoShape 33"/>
          <p:cNvSpPr>
            <a:spLocks noChangeArrowheads="1"/>
          </p:cNvSpPr>
          <p:nvPr/>
        </p:nvSpPr>
        <p:spPr bwMode="auto">
          <a:xfrm>
            <a:off x="7239000" y="4191000"/>
            <a:ext cx="609600" cy="990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4551363" y="54403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4551363" y="59118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4551363" y="5867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4246563" y="562451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61" grpId="0"/>
      <p:bldP spid="14362" grpId="0" animBg="1"/>
      <p:bldP spid="14363" grpId="0"/>
      <p:bldP spid="14364" grpId="0"/>
      <p:bldP spid="14365" grpId="0" animBg="1"/>
      <p:bldP spid="14366" grpId="0" animBg="1"/>
      <p:bldP spid="14367" grpId="0" animBg="1"/>
      <p:bldP spid="14368" grpId="0" animBg="1"/>
      <p:bldP spid="14369" grpId="0" animBg="1"/>
      <p:bldP spid="14382" grpId="0"/>
      <p:bldP spid="14383" grpId="0" animBg="1"/>
      <p:bldP spid="14384" grpId="0"/>
      <p:bldP spid="14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152400"/>
            <a:ext cx="8077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Bài 2 : Rút gọn các phân số: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17970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04800" y="226853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04800" y="2224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235325" y="18589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18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352800" y="23304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221038" y="2286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24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705600" y="18589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6705600" y="23304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629400" y="2286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35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057400" y="40687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40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209800" y="45402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0574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90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486400" y="40830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75</a:t>
            </a: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5638800" y="455453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486400" y="4510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30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762000" y="1995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=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3733800" y="2057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=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086600" y="2057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=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019800" y="4281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=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2590800" y="42814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=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1143000" y="1752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1143000" y="222408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1143000" y="21891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4114800" y="1843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4114800" y="23145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4114800" y="2286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7467600" y="1843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7467600" y="23145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7467600" y="2286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6400800" y="40528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6400800" y="45243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64008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2971800" y="40528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2971800" y="45243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2971800" y="4495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 animBg="1"/>
      <p:bldP spid="15368" grpId="0"/>
      <p:bldP spid="15369" grpId="0"/>
      <p:bldP spid="15370" grpId="0" animBg="1"/>
      <p:bldP spid="15371" grpId="0"/>
      <p:bldP spid="15372" grpId="0"/>
      <p:bldP spid="15373" grpId="0" animBg="1"/>
      <p:bldP spid="15374" grpId="0"/>
      <p:bldP spid="15375" grpId="0"/>
      <p:bldP spid="15376" grpId="0" animBg="1"/>
      <p:bldP spid="15377" grpId="0"/>
      <p:bldP spid="15378" grpId="0"/>
      <p:bldP spid="15379" grpId="0" animBg="1"/>
      <p:bldP spid="15380" grpId="0"/>
      <p:bldP spid="15381" grpId="0"/>
      <p:bldP spid="15382" grpId="0"/>
      <p:bldP spid="15383" grpId="0"/>
      <p:bldP spid="15384" grpId="0"/>
      <p:bldP spid="15385" grpId="0"/>
      <p:bldP spid="15394" grpId="0"/>
      <p:bldP spid="15395" grpId="0" animBg="1"/>
      <p:bldP spid="15396" grpId="0"/>
      <p:bldP spid="15397" grpId="0"/>
      <p:bldP spid="15398" grpId="0" animBg="1"/>
      <p:bldP spid="15399" grpId="0"/>
      <p:bldP spid="15400" grpId="0"/>
      <p:bldP spid="15401" grpId="0" animBg="1"/>
      <p:bldP spid="15402" grpId="0"/>
      <p:bldP spid="15403" grpId="0"/>
      <p:bldP spid="15404" grpId="0" animBg="1"/>
      <p:bldP spid="15405" grpId="0"/>
      <p:bldP spid="15406" grpId="0"/>
      <p:bldP spid="15407" grpId="0" animBg="1"/>
      <p:bldP spid="154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/>
              <a:t>Bài 3 : Quy </a:t>
            </a:r>
            <a:r>
              <a:rPr lang="vi-VN" sz="4800"/>
              <a:t>đ</a:t>
            </a:r>
            <a:r>
              <a:rPr lang="en-US" sz="4800"/>
              <a:t>ồng mẫu số các phân số sau 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" y="23304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57200" y="280193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57200" y="277177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14400" y="259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và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447800" y="2376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447800" y="28479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447800" y="28130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505200" y="2351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5200" y="28225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373438" y="277812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440238" y="232092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11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572000" y="2792413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440238" y="2757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36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172200" y="24320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172200" y="289242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172200" y="2833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629400" y="23622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,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7010400" y="239712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7010400" y="2868613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7010400" y="2833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8077200" y="239712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8077200" y="2868613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8077200" y="2833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962400" y="2514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và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7467600" y="259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và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5410200" y="24384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;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438400" y="24384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;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28600" y="259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0" y="2514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0480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5791200" y="259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0" y="3429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Quy </a:t>
            </a:r>
            <a:r>
              <a:rPr lang="vi-VN" sz="4400"/>
              <a:t>đ</a:t>
            </a:r>
            <a:r>
              <a:rPr lang="en-US" sz="4400"/>
              <a:t>ồng các phân số ta có: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304800" y="4775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15</a:t>
            </a: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457200" y="524668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04800" y="521652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20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914400" y="503555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và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1447800" y="482123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1447800" y="529272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1295400" y="5257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20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228600" y="5035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0" y="49593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429000" y="48450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15</a:t>
            </a:r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3560763" y="531653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3429000" y="5272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36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4495800" y="48148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11</a:t>
            </a:r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4627563" y="52863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4495800" y="52514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36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4017963" y="500856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và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3103563" y="508476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6061075" y="48704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40</a:t>
            </a:r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172200" y="533082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6019800" y="5272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60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6629400" y="48006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,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6878638" y="483552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45</a:t>
            </a:r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7010400" y="5307013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6858000" y="5272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60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8001000" y="483552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48</a:t>
            </a:r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>
            <a:off x="8077200" y="5307013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8001000" y="5272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60</a:t>
            </a: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7467600" y="5029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và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 animBg="1"/>
      <p:bldP spid="16391" grpId="0"/>
      <p:bldP spid="16392" grpId="0"/>
      <p:bldP spid="16393" grpId="0"/>
      <p:bldP spid="16394" grpId="0" animBg="1"/>
      <p:bldP spid="16395" grpId="0"/>
      <p:bldP spid="16396" grpId="0"/>
      <p:bldP spid="16397" grpId="0" animBg="1"/>
      <p:bldP spid="16398" grpId="0"/>
      <p:bldP spid="16400" grpId="0"/>
      <p:bldP spid="16401" grpId="0" animBg="1"/>
      <p:bldP spid="16402" grpId="0"/>
      <p:bldP spid="16403" grpId="0"/>
      <p:bldP spid="16404" grpId="0" animBg="1"/>
      <p:bldP spid="16405" grpId="0"/>
      <p:bldP spid="16406" grpId="0"/>
      <p:bldP spid="16407" grpId="0"/>
      <p:bldP spid="16408" grpId="0" animBg="1"/>
      <p:bldP spid="16409" grpId="0"/>
      <p:bldP spid="16410" grpId="0"/>
      <p:bldP spid="16411" grpId="0" animBg="1"/>
      <p:bldP spid="16412" grpId="0"/>
      <p:bldP spid="16413" grpId="0"/>
      <p:bldP spid="16414" grpId="0"/>
      <p:bldP spid="16415" grpId="0"/>
      <p:bldP spid="16416" grpId="0"/>
      <p:bldP spid="16417" grpId="0"/>
      <p:bldP spid="16418" grpId="0"/>
      <p:bldP spid="16421" grpId="0"/>
      <p:bldP spid="16422" grpId="0"/>
      <p:bldP spid="16423" grpId="0"/>
      <p:bldP spid="16424" grpId="0"/>
      <p:bldP spid="16425" grpId="0" animBg="1"/>
      <p:bldP spid="16426" grpId="0"/>
      <p:bldP spid="16427" grpId="0"/>
      <p:bldP spid="16428" grpId="0"/>
      <p:bldP spid="16429" grpId="0" animBg="1"/>
      <p:bldP spid="16430" grpId="0"/>
      <p:bldP spid="16431" grpId="0"/>
      <p:bldP spid="16432" grpId="0"/>
      <p:bldP spid="16433" grpId="0"/>
      <p:bldP spid="16434" grpId="0" animBg="1"/>
      <p:bldP spid="16435" grpId="0"/>
      <p:bldP spid="16436" grpId="0"/>
      <p:bldP spid="16437" grpId="0" animBg="1"/>
      <p:bldP spid="16438" grpId="0"/>
      <p:bldP spid="16439" grpId="0"/>
      <p:bldP spid="16440" grpId="0"/>
      <p:bldP spid="16441" grpId="0"/>
      <p:bldP spid="16442" grpId="0" animBg="1"/>
      <p:bldP spid="16443" grpId="0"/>
      <p:bldP spid="16444" grpId="0"/>
      <p:bldP spid="16445" grpId="0"/>
      <p:bldP spid="16446" grpId="0" animBg="1"/>
      <p:bldP spid="16447" grpId="0"/>
      <p:bldP spid="16448" grpId="0"/>
      <p:bldP spid="16449" grpId="0" animBg="1"/>
      <p:bldP spid="16450" grpId="0"/>
      <p:bldP spid="16451" grpId="0"/>
      <p:bldP spid="164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Bài 4: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905000" y="228600"/>
            <a:ext cx="381000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&gt;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&lt;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=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667000" y="762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?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85800" y="26971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85800" y="31686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334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05000" y="26971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905000" y="31686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7526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12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733800" y="26971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733800" y="31686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7338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876800" y="26971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4876800" y="31686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8006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15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705600" y="26971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705600" y="31686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6294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8001000" y="26971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7</a:t>
            </a: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8001000" y="3168650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80010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9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295400" y="29257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&gt;</a:t>
            </a:r>
            <a:endParaRPr lang="en-US" sz="2400" b="1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267200" y="2895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7315200" y="2895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animBg="1"/>
      <p:bldP spid="17414" grpId="0"/>
      <p:bldP spid="17418" grpId="0"/>
      <p:bldP spid="17419" grpId="0" animBg="1"/>
      <p:bldP spid="17420" grpId="0"/>
      <p:bldP spid="17421" grpId="0"/>
      <p:bldP spid="17422" grpId="0" animBg="1"/>
      <p:bldP spid="17423" grpId="0"/>
      <p:bldP spid="17424" grpId="0"/>
      <p:bldP spid="17425" grpId="0" animBg="1"/>
      <p:bldP spid="17426" grpId="0"/>
      <p:bldP spid="17427" grpId="0"/>
      <p:bldP spid="17428" grpId="0" animBg="1"/>
      <p:bldP spid="17429" grpId="0"/>
      <p:bldP spid="17430" grpId="0"/>
      <p:bldP spid="17431" grpId="0" animBg="1"/>
      <p:bldP spid="17432" grpId="0"/>
      <p:bldP spid="17433" grpId="0"/>
      <p:bldP spid="17434" grpId="0" animBg="1"/>
      <p:bldP spid="17435" grpId="0"/>
      <p:bldP spid="17436" grpId="0"/>
      <p:bldP spid="17437" grpId="0"/>
      <p:bldP spid="174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-76200" y="53340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Bài 5 : Viết phân số thích hợp vào vạch ở giữa        và</a:t>
            </a:r>
            <a:endParaRPr lang="en-US" sz="3200"/>
          </a:p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1676400" y="11572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9220" name="Line 34"/>
          <p:cNvSpPr>
            <a:spLocks noChangeShapeType="1"/>
          </p:cNvSpPr>
          <p:nvPr/>
        </p:nvSpPr>
        <p:spPr bwMode="auto">
          <a:xfrm>
            <a:off x="1676400" y="16287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1676400" y="1600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3276600" y="1233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9223" name="Line 37"/>
          <p:cNvSpPr>
            <a:spLocks noChangeShapeType="1"/>
          </p:cNvSpPr>
          <p:nvPr/>
        </p:nvSpPr>
        <p:spPr bwMode="auto">
          <a:xfrm>
            <a:off x="3276600" y="17049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3276600" y="1676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V="1">
            <a:off x="304800" y="4267200"/>
            <a:ext cx="807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284163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1287463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>
            <a:off x="2459038" y="4267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>
            <a:off x="3505200" y="4267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7" name="Line 65"/>
          <p:cNvSpPr>
            <a:spLocks noChangeShapeType="1"/>
          </p:cNvSpPr>
          <p:nvPr/>
        </p:nvSpPr>
        <p:spPr bwMode="auto">
          <a:xfrm>
            <a:off x="4572000" y="42116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9" name="Line 67"/>
          <p:cNvSpPr>
            <a:spLocks noChangeShapeType="1"/>
          </p:cNvSpPr>
          <p:nvPr/>
        </p:nvSpPr>
        <p:spPr bwMode="auto">
          <a:xfrm>
            <a:off x="5715000" y="42116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 flipH="1">
            <a:off x="6858000" y="421163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2286000" y="3138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8506" name="Line 74"/>
          <p:cNvSpPr>
            <a:spLocks noChangeShapeType="1"/>
          </p:cNvSpPr>
          <p:nvPr/>
        </p:nvSpPr>
        <p:spPr bwMode="auto">
          <a:xfrm>
            <a:off x="2286000" y="36099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22860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4495800" y="3138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8509" name="Line 77"/>
          <p:cNvSpPr>
            <a:spLocks noChangeShapeType="1"/>
          </p:cNvSpPr>
          <p:nvPr/>
        </p:nvSpPr>
        <p:spPr bwMode="auto">
          <a:xfrm>
            <a:off x="4495800" y="3609975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0" name="Text Box 78"/>
          <p:cNvSpPr txBox="1">
            <a:spLocks noChangeArrowheads="1"/>
          </p:cNvSpPr>
          <p:nvPr/>
        </p:nvSpPr>
        <p:spPr bwMode="auto">
          <a:xfrm>
            <a:off x="44958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8511" name="Text Box 79"/>
          <p:cNvSpPr txBox="1">
            <a:spLocks noChangeArrowheads="1"/>
          </p:cNvSpPr>
          <p:nvPr/>
        </p:nvSpPr>
        <p:spPr bwMode="auto">
          <a:xfrm>
            <a:off x="6629400" y="34290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3276600" y="3138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8528" name="Line 96"/>
          <p:cNvSpPr>
            <a:spLocks noChangeShapeType="1"/>
          </p:cNvSpPr>
          <p:nvPr/>
        </p:nvSpPr>
        <p:spPr bwMode="auto">
          <a:xfrm>
            <a:off x="3276600" y="3633788"/>
            <a:ext cx="38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9" name="Text Box 97"/>
          <p:cNvSpPr txBox="1">
            <a:spLocks noChangeArrowheads="1"/>
          </p:cNvSpPr>
          <p:nvPr/>
        </p:nvSpPr>
        <p:spPr bwMode="auto">
          <a:xfrm>
            <a:off x="3276600" y="3595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8530" name="Text Box 98"/>
          <p:cNvSpPr txBox="1">
            <a:spLocks noChangeArrowheads="1"/>
          </p:cNvSpPr>
          <p:nvPr/>
        </p:nvSpPr>
        <p:spPr bwMode="auto">
          <a:xfrm>
            <a:off x="-76200" y="3505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65" grpId="0"/>
      <p:bldP spid="18467" grpId="0"/>
      <p:bldP spid="18468" grpId="0"/>
      <p:bldP spid="18470" grpId="0"/>
      <p:bldP spid="18472" grpId="0" animBg="1"/>
      <p:bldP spid="18473" grpId="0" animBg="1"/>
      <p:bldP spid="18474" grpId="0" animBg="1"/>
      <p:bldP spid="18495" grpId="0" animBg="1"/>
      <p:bldP spid="18496" grpId="0" animBg="1"/>
      <p:bldP spid="18497" grpId="0" animBg="1"/>
      <p:bldP spid="18499" grpId="0" animBg="1"/>
      <p:bldP spid="18501" grpId="0" animBg="1"/>
      <p:bldP spid="18505" grpId="0"/>
      <p:bldP spid="18506" grpId="0" animBg="1"/>
      <p:bldP spid="18507" grpId="0"/>
      <p:bldP spid="18508" grpId="0"/>
      <p:bldP spid="18509" grpId="0" animBg="1"/>
      <p:bldP spid="18510" grpId="0"/>
      <p:bldP spid="18511" grpId="0"/>
      <p:bldP spid="18527" grpId="0"/>
      <p:bldP spid="18528" grpId="0" animBg="1"/>
      <p:bldP spid="18529" grpId="0"/>
      <p:bldP spid="18530" grpId="0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210</TotalTime>
  <Words>230</Words>
  <Application>Microsoft Office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Calibri</vt:lpstr>
      <vt:lpstr>.VnTimeH</vt:lpstr>
      <vt:lpstr>Clouds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LUCKY</dc:creator>
  <cp:lastModifiedBy>CSTeam</cp:lastModifiedBy>
  <cp:revision>15</cp:revision>
  <dcterms:created xsi:type="dcterms:W3CDTF">2009-04-02T11:00:39Z</dcterms:created>
  <dcterms:modified xsi:type="dcterms:W3CDTF">2016-06-30T03:36:38Z</dcterms:modified>
</cp:coreProperties>
</file>