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15" r:id="rId2"/>
    <p:sldId id="256" r:id="rId3"/>
    <p:sldId id="257" r:id="rId4"/>
    <p:sldId id="258" r:id="rId5"/>
    <p:sldId id="291" r:id="rId6"/>
    <p:sldId id="293" r:id="rId7"/>
    <p:sldId id="301" r:id="rId8"/>
    <p:sldId id="287" r:id="rId9"/>
    <p:sldId id="289" r:id="rId10"/>
    <p:sldId id="313" r:id="rId11"/>
    <p:sldId id="275" r:id="rId12"/>
    <p:sldId id="303" r:id="rId13"/>
    <p:sldId id="311" r:id="rId14"/>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FFFFCC"/>
    <a:srgbClr val="C6BBE3"/>
    <a:srgbClr val="FF99CC"/>
    <a:srgbClr val="660066"/>
    <a:srgbClr val="FFFF00"/>
    <a:srgbClr val="B9FFD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94660"/>
  </p:normalViewPr>
  <p:slideViewPr>
    <p:cSldViewPr>
      <p:cViewPr varScale="1">
        <p:scale>
          <a:sx n="67" d="100"/>
          <a:sy n="67" d="100"/>
        </p:scale>
        <p:origin x="1518"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27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BC43A131-9F8D-425B-94DA-66A9CC459449}" type="slidenum">
              <a:rPr lang="en-US"/>
              <a:pPr>
                <a:defRPr/>
              </a:pPr>
              <a:t>‹#›</a:t>
            </a:fld>
            <a:endParaRPr lang="en-US"/>
          </a:p>
        </p:txBody>
      </p:sp>
    </p:spTree>
    <p:extLst>
      <p:ext uri="{BB962C8B-B14F-4D97-AF65-F5344CB8AC3E}">
        <p14:creationId xmlns:p14="http://schemas.microsoft.com/office/powerpoint/2010/main" val="8338662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BCC7AFC3-2AA6-471E-86FF-A510B1117255}" type="slidenum">
              <a:rPr lang="en-US" smtClean="0"/>
              <a:pPr/>
              <a:t>1</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735911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26E7174B-5608-4550-B61E-D2F14DB43F0A}" type="slidenum">
              <a:rPr lang="en-US" smtClean="0"/>
              <a:pPr/>
              <a:t>8</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52981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E35E949C-4E9C-4477-8311-0DB49CB96A78}" type="slidenum">
              <a:rPr lang="en-US" smtClean="0"/>
              <a:pPr/>
              <a:t>9</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48847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872EDFC7-380A-4DE7-9CC5-68DBAD3C58E6}" type="slidenum">
              <a:rPr lang="en-US" smtClean="0"/>
              <a:pPr/>
              <a:t>13</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34433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0F28A4-0AAF-40E7-B7A7-AF761A2BB57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0E9752-9D21-40C0-A0FE-C160444CB53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CBA007-2A87-4D6E-B807-BF050649F62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0A7563-5709-4F1A-9095-184E77EE29B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F657FA-036B-446B-A143-8801475DFFC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97D361-6E4D-4F94-9D4D-9B80FA4B237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1A99BE2-6E2E-44B7-990A-1128425288F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C9E6CE-6213-4E03-8B8F-826B73444BC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331B046-64D8-4CAF-AF44-EE6AAF80CBD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558482-3015-4F21-AD6F-5C778225942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00ED01-6D55-4511-BB8C-0E8F63BCA65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A0A5B6F6-6880-4E01-B35A-773C67362B3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41.gif"/><Relationship Id="rId3" Type="http://schemas.openxmlformats.org/officeDocument/2006/relationships/audio" Target="../media/audio5.wav"/><Relationship Id="rId7" Type="http://schemas.openxmlformats.org/officeDocument/2006/relationships/image" Target="../media/image40.gif"/><Relationship Id="rId12"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audio" Target="file:///D:\tin%20hoc\powerpoint\giao%20an%20dien%20tu\bai%20giang%20cua%20thin%202011\su%20sinh%20san%20cua%20dong%20vat\su%20sinh%20san%20cua%20dong%20vat\vi%20%20%20sao%20%20%20chim%20%20%20hay%20%20%20hot.mp3" TargetMode="External"/><Relationship Id="rId6" Type="http://schemas.openxmlformats.org/officeDocument/2006/relationships/image" Target="../media/image39.gif"/><Relationship Id="rId11" Type="http://schemas.openxmlformats.org/officeDocument/2006/relationships/image" Target="../media/image44.gif"/><Relationship Id="rId5" Type="http://schemas.openxmlformats.org/officeDocument/2006/relationships/slide" Target="slide3.xml"/><Relationship Id="rId10" Type="http://schemas.openxmlformats.org/officeDocument/2006/relationships/image" Target="../media/image43.gif"/><Relationship Id="rId4" Type="http://schemas.openxmlformats.org/officeDocument/2006/relationships/image" Target="../media/image38.png"/><Relationship Id="rId9" Type="http://schemas.openxmlformats.org/officeDocument/2006/relationships/image" Target="../media/image42.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9.wmf"/><Relationship Id="rId13" Type="http://schemas.openxmlformats.org/officeDocument/2006/relationships/image" Target="../media/image54.jpeg"/><Relationship Id="rId18" Type="http://schemas.openxmlformats.org/officeDocument/2006/relationships/image" Target="../media/image59.jpeg"/><Relationship Id="rId3" Type="http://schemas.openxmlformats.org/officeDocument/2006/relationships/notesSlide" Target="../notesSlides/notesSlide4.xml"/><Relationship Id="rId21" Type="http://schemas.openxmlformats.org/officeDocument/2006/relationships/image" Target="../media/image37.png"/><Relationship Id="rId7" Type="http://schemas.openxmlformats.org/officeDocument/2006/relationships/image" Target="../media/image48.wmf"/><Relationship Id="rId12" Type="http://schemas.openxmlformats.org/officeDocument/2006/relationships/image" Target="../media/image53.jpeg"/><Relationship Id="rId17" Type="http://schemas.openxmlformats.org/officeDocument/2006/relationships/image" Target="../media/image58.jpeg"/><Relationship Id="rId2" Type="http://schemas.openxmlformats.org/officeDocument/2006/relationships/slideLayout" Target="../slideLayouts/slideLayout7.xml"/><Relationship Id="rId16" Type="http://schemas.openxmlformats.org/officeDocument/2006/relationships/image" Target="../media/image57.jpeg"/><Relationship Id="rId20" Type="http://schemas.openxmlformats.org/officeDocument/2006/relationships/image" Target="../media/image61.jpeg"/><Relationship Id="rId1" Type="http://schemas.openxmlformats.org/officeDocument/2006/relationships/audio" Target="file:///H:\bai%20giang%20cua%20thin%202010\09%20Track%209.wma" TargetMode="External"/><Relationship Id="rId6" Type="http://schemas.openxmlformats.org/officeDocument/2006/relationships/image" Target="../media/image47.wmf"/><Relationship Id="rId11" Type="http://schemas.openxmlformats.org/officeDocument/2006/relationships/image" Target="../media/image52.jpeg"/><Relationship Id="rId5" Type="http://schemas.openxmlformats.org/officeDocument/2006/relationships/image" Target="../media/image46.gif"/><Relationship Id="rId15" Type="http://schemas.openxmlformats.org/officeDocument/2006/relationships/image" Target="../media/image56.jpeg"/><Relationship Id="rId10" Type="http://schemas.openxmlformats.org/officeDocument/2006/relationships/image" Target="../media/image51.jpeg"/><Relationship Id="rId19" Type="http://schemas.openxmlformats.org/officeDocument/2006/relationships/image" Target="../media/image60.jpeg"/><Relationship Id="rId4" Type="http://schemas.openxmlformats.org/officeDocument/2006/relationships/image" Target="../media/image45.gif"/><Relationship Id="rId9" Type="http://schemas.openxmlformats.org/officeDocument/2006/relationships/image" Target="../media/image50.jpeg"/><Relationship Id="rId14" Type="http://schemas.openxmlformats.org/officeDocument/2006/relationships/image" Target="../media/image55.jpe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image" Target="../media/image29.jpeg"/><Relationship Id="rId18" Type="http://schemas.openxmlformats.org/officeDocument/2006/relationships/image" Target="../media/image34.jpeg"/><Relationship Id="rId3" Type="http://schemas.openxmlformats.org/officeDocument/2006/relationships/notesSlide" Target="../notesSlides/notesSlide2.xml"/><Relationship Id="rId21" Type="http://schemas.openxmlformats.org/officeDocument/2006/relationships/image" Target="../media/image37.png"/><Relationship Id="rId7" Type="http://schemas.openxmlformats.org/officeDocument/2006/relationships/image" Target="../media/image23.gif"/><Relationship Id="rId12" Type="http://schemas.openxmlformats.org/officeDocument/2006/relationships/image" Target="../media/image28.jpeg"/><Relationship Id="rId17" Type="http://schemas.openxmlformats.org/officeDocument/2006/relationships/image" Target="../media/image33.jpeg"/><Relationship Id="rId2" Type="http://schemas.openxmlformats.org/officeDocument/2006/relationships/slideLayout" Target="../slideLayouts/slideLayout7.xml"/><Relationship Id="rId16" Type="http://schemas.openxmlformats.org/officeDocument/2006/relationships/image" Target="../media/image32.jpeg"/><Relationship Id="rId20" Type="http://schemas.openxmlformats.org/officeDocument/2006/relationships/image" Target="../media/image36.jpeg"/><Relationship Id="rId1" Type="http://schemas.openxmlformats.org/officeDocument/2006/relationships/audio" Target="file:///D:\tin%20hoc\powerpoint\giao%20an%20dien%20tu\bai%20giang%20cua%20thin%202011\su%20sinh%20san%20cua%20dong%20vat\su%20sinh%20san%20cua%20dong%20vat\Victory.mp3" TargetMode="External"/><Relationship Id="rId6" Type="http://schemas.openxmlformats.org/officeDocument/2006/relationships/audio" Target="../media/audio4.wav"/><Relationship Id="rId11" Type="http://schemas.openxmlformats.org/officeDocument/2006/relationships/image" Target="../media/image27.jpeg"/><Relationship Id="rId5" Type="http://schemas.openxmlformats.org/officeDocument/2006/relationships/audio" Target="../media/audio3.wav"/><Relationship Id="rId15" Type="http://schemas.openxmlformats.org/officeDocument/2006/relationships/image" Target="../media/image31.jpeg"/><Relationship Id="rId10" Type="http://schemas.openxmlformats.org/officeDocument/2006/relationships/image" Target="../media/image26.jpeg"/><Relationship Id="rId19" Type="http://schemas.openxmlformats.org/officeDocument/2006/relationships/image" Target="../media/image35.jpeg"/><Relationship Id="rId4" Type="http://schemas.openxmlformats.org/officeDocument/2006/relationships/audio" Target="../media/audio2.wav"/><Relationship Id="rId9" Type="http://schemas.openxmlformats.org/officeDocument/2006/relationships/image" Target="../media/image25.gif"/><Relationship Id="rId14" Type="http://schemas.openxmlformats.org/officeDocument/2006/relationships/image" Target="../media/image30.jpeg"/></Relationships>
</file>

<file path=ppt/slides/_rels/slide9.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jpeg"/><Relationship Id="rId3" Type="http://schemas.openxmlformats.org/officeDocument/2006/relationships/image" Target="../media/image23.gif"/><Relationship Id="rId7" Type="http://schemas.openxmlformats.org/officeDocument/2006/relationships/image" Target="../media/image29.jpeg"/><Relationship Id="rId12"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 Id="rId14"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0" y="-609600"/>
            <a:ext cx="9194800" cy="7467600"/>
          </a:xfrm>
          <a:prstGeom prst="rect">
            <a:avLst/>
          </a:prstGeom>
          <a:gradFill rotWithShape="1">
            <a:gsLst>
              <a:gs pos="0">
                <a:srgbClr val="99FFCC"/>
              </a:gs>
              <a:gs pos="50000">
                <a:schemeClr val="bg1"/>
              </a:gs>
              <a:gs pos="100000">
                <a:srgbClr val="99FFCC"/>
              </a:gs>
            </a:gsLst>
            <a:lin ang="5400000" scaled="1"/>
          </a:gradFill>
          <a:ln w="9525">
            <a:solidFill>
              <a:schemeClr val="tx1"/>
            </a:solidFill>
            <a:miter lim="800000"/>
            <a:headEnd/>
            <a:tailEnd/>
          </a:ln>
          <a:effectLst/>
        </p:spPr>
        <p:txBody>
          <a:bodyPr wrap="none" anchor="ctr"/>
          <a:lstStyle/>
          <a:p>
            <a:pPr algn="ctr">
              <a:defRPr/>
            </a:pPr>
            <a:endParaRPr lang="en-US">
              <a:solidFill>
                <a:srgbClr val="0000FF"/>
              </a:solidFill>
              <a:latin typeface="Arial"/>
            </a:endParaRPr>
          </a:p>
        </p:txBody>
      </p:sp>
      <p:pic>
        <p:nvPicPr>
          <p:cNvPr id="4" name="Picture 2" descr="spiral"/>
          <p:cNvPicPr>
            <a:picLocks noChangeAspect="1" noChangeArrowheads="1" noCrop="1"/>
          </p:cNvPicPr>
          <p:nvPr/>
        </p:nvPicPr>
        <p:blipFill>
          <a:blip r:embed="rId3"/>
          <a:srcRect/>
          <a:stretch>
            <a:fillRect/>
          </a:stretch>
        </p:blipFill>
        <p:spPr bwMode="auto">
          <a:xfrm rot="-5400000">
            <a:off x="-2443162" y="2444750"/>
            <a:ext cx="5038725" cy="130175"/>
          </a:xfrm>
          <a:prstGeom prst="rect">
            <a:avLst/>
          </a:prstGeom>
          <a:noFill/>
          <a:ln w="9525">
            <a:noFill/>
            <a:miter lim="800000"/>
            <a:headEnd/>
            <a:tailEnd/>
          </a:ln>
        </p:spPr>
      </p:pic>
      <p:pic>
        <p:nvPicPr>
          <p:cNvPr id="5" name="Picture 2" descr="spiral"/>
          <p:cNvPicPr>
            <a:picLocks noChangeAspect="1" noChangeArrowheads="1" noCrop="1"/>
          </p:cNvPicPr>
          <p:nvPr/>
        </p:nvPicPr>
        <p:blipFill>
          <a:blip r:embed="rId3"/>
          <a:srcRect/>
          <a:stretch>
            <a:fillRect/>
          </a:stretch>
        </p:blipFill>
        <p:spPr bwMode="auto">
          <a:xfrm>
            <a:off x="66675" y="22225"/>
            <a:ext cx="4200525" cy="107950"/>
          </a:xfrm>
          <a:prstGeom prst="rect">
            <a:avLst/>
          </a:prstGeom>
          <a:noFill/>
          <a:ln w="9525">
            <a:noFill/>
            <a:miter lim="800000"/>
            <a:headEnd/>
            <a:tailEnd/>
          </a:ln>
        </p:spPr>
      </p:pic>
      <p:pic>
        <p:nvPicPr>
          <p:cNvPr id="6" name="Picture 2" descr="spiral"/>
          <p:cNvPicPr>
            <a:picLocks noChangeAspect="1" noChangeArrowheads="1" noCrop="1"/>
          </p:cNvPicPr>
          <p:nvPr/>
        </p:nvPicPr>
        <p:blipFill>
          <a:blip r:embed="rId3"/>
          <a:srcRect/>
          <a:stretch>
            <a:fillRect/>
          </a:stretch>
        </p:blipFill>
        <p:spPr bwMode="auto">
          <a:xfrm>
            <a:off x="4876800" y="6446838"/>
            <a:ext cx="4144963" cy="106362"/>
          </a:xfrm>
          <a:prstGeom prst="rect">
            <a:avLst/>
          </a:prstGeom>
          <a:noFill/>
          <a:ln w="9525">
            <a:noFill/>
            <a:miter lim="800000"/>
            <a:headEnd/>
            <a:tailEnd/>
          </a:ln>
        </p:spPr>
      </p:pic>
      <p:pic>
        <p:nvPicPr>
          <p:cNvPr id="7" name="Picture 2" descr="spiral"/>
          <p:cNvPicPr>
            <a:picLocks noChangeAspect="1" noChangeArrowheads="1" noCrop="1"/>
          </p:cNvPicPr>
          <p:nvPr/>
        </p:nvPicPr>
        <p:blipFill>
          <a:blip r:embed="rId3"/>
          <a:srcRect/>
          <a:stretch>
            <a:fillRect/>
          </a:stretch>
        </p:blipFill>
        <p:spPr bwMode="auto">
          <a:xfrm rot="5400000">
            <a:off x="6491288" y="3968750"/>
            <a:ext cx="5038725" cy="130175"/>
          </a:xfrm>
          <a:prstGeom prst="rect">
            <a:avLst/>
          </a:prstGeom>
          <a:noFill/>
          <a:ln w="9525">
            <a:noFill/>
            <a:miter lim="800000"/>
            <a:headEnd/>
            <a:tailEnd/>
          </a:ln>
        </p:spPr>
      </p:pic>
      <p:pic>
        <p:nvPicPr>
          <p:cNvPr id="8" name="Picture 2" descr="spiral"/>
          <p:cNvPicPr>
            <a:picLocks noChangeAspect="1" noChangeArrowheads="1" noCrop="1"/>
          </p:cNvPicPr>
          <p:nvPr/>
        </p:nvPicPr>
        <p:blipFill>
          <a:blip r:embed="rId3"/>
          <a:srcRect/>
          <a:stretch>
            <a:fillRect/>
          </a:stretch>
        </p:blipFill>
        <p:spPr bwMode="auto">
          <a:xfrm rot="-5400000">
            <a:off x="-1997075" y="2911475"/>
            <a:ext cx="5038725" cy="130175"/>
          </a:xfrm>
          <a:prstGeom prst="rect">
            <a:avLst/>
          </a:prstGeom>
          <a:noFill/>
          <a:ln w="9525">
            <a:noFill/>
            <a:miter lim="800000"/>
            <a:headEnd/>
            <a:tailEnd/>
          </a:ln>
        </p:spPr>
      </p:pic>
      <p:pic>
        <p:nvPicPr>
          <p:cNvPr id="9" name="Picture 2" descr="spiral"/>
          <p:cNvPicPr>
            <a:picLocks noChangeAspect="1" noChangeArrowheads="1" noCrop="1"/>
          </p:cNvPicPr>
          <p:nvPr/>
        </p:nvPicPr>
        <p:blipFill>
          <a:blip r:embed="rId3"/>
          <a:srcRect/>
          <a:stretch>
            <a:fillRect/>
          </a:stretch>
        </p:blipFill>
        <p:spPr bwMode="auto">
          <a:xfrm>
            <a:off x="506413" y="369888"/>
            <a:ext cx="6046787" cy="155575"/>
          </a:xfrm>
          <a:prstGeom prst="rect">
            <a:avLst/>
          </a:prstGeom>
          <a:noFill/>
          <a:ln w="9525">
            <a:noFill/>
            <a:miter lim="800000"/>
            <a:headEnd/>
            <a:tailEnd/>
          </a:ln>
        </p:spPr>
      </p:pic>
      <p:pic>
        <p:nvPicPr>
          <p:cNvPr id="10" name="Picture 2" descr="spiral"/>
          <p:cNvPicPr>
            <a:picLocks noChangeAspect="1" noChangeArrowheads="1" noCrop="1"/>
          </p:cNvPicPr>
          <p:nvPr/>
        </p:nvPicPr>
        <p:blipFill>
          <a:blip r:embed="rId3"/>
          <a:srcRect/>
          <a:stretch>
            <a:fillRect/>
          </a:stretch>
        </p:blipFill>
        <p:spPr bwMode="auto">
          <a:xfrm>
            <a:off x="2667000" y="5867400"/>
            <a:ext cx="5876925" cy="152400"/>
          </a:xfrm>
          <a:prstGeom prst="rect">
            <a:avLst/>
          </a:prstGeom>
          <a:noFill/>
          <a:ln w="9525">
            <a:noFill/>
            <a:miter lim="800000"/>
            <a:headEnd/>
            <a:tailEnd/>
          </a:ln>
        </p:spPr>
      </p:pic>
      <p:pic>
        <p:nvPicPr>
          <p:cNvPr id="11" name="Picture 2" descr="spiral"/>
          <p:cNvPicPr>
            <a:picLocks noChangeAspect="1" noChangeArrowheads="1" noCrop="1"/>
          </p:cNvPicPr>
          <p:nvPr/>
        </p:nvPicPr>
        <p:blipFill>
          <a:blip r:embed="rId3"/>
          <a:srcRect/>
          <a:stretch>
            <a:fillRect/>
          </a:stretch>
        </p:blipFill>
        <p:spPr bwMode="auto">
          <a:xfrm rot="5400000">
            <a:off x="6018213" y="3359150"/>
            <a:ext cx="5038725" cy="130175"/>
          </a:xfrm>
          <a:prstGeom prst="rect">
            <a:avLst/>
          </a:prstGeom>
          <a:noFill/>
          <a:ln w="9525">
            <a:noFill/>
            <a:miter lim="800000"/>
            <a:headEnd/>
            <a:tailEnd/>
          </a:ln>
        </p:spPr>
      </p:pic>
      <p:pic>
        <p:nvPicPr>
          <p:cNvPr id="12" name="Picture 8" descr="BLULINE"/>
          <p:cNvPicPr>
            <a:picLocks noChangeAspect="1" noChangeArrowheads="1"/>
          </p:cNvPicPr>
          <p:nvPr/>
        </p:nvPicPr>
        <p:blipFill>
          <a:blip r:embed="rId4"/>
          <a:srcRect/>
          <a:stretch>
            <a:fillRect/>
          </a:stretch>
        </p:blipFill>
        <p:spPr bwMode="auto">
          <a:xfrm rot="5400000" flipV="1">
            <a:off x="-1897857" y="2377282"/>
            <a:ext cx="4398963" cy="76200"/>
          </a:xfrm>
          <a:prstGeom prst="rect">
            <a:avLst/>
          </a:prstGeom>
          <a:noFill/>
          <a:ln w="9525">
            <a:noFill/>
            <a:miter lim="800000"/>
            <a:headEnd/>
            <a:tailEnd/>
          </a:ln>
        </p:spPr>
      </p:pic>
      <p:pic>
        <p:nvPicPr>
          <p:cNvPr id="2060" name="Picture 8" descr="BLULINE"/>
          <p:cNvPicPr>
            <a:picLocks noChangeAspect="1" noChangeArrowheads="1"/>
          </p:cNvPicPr>
          <p:nvPr/>
        </p:nvPicPr>
        <p:blipFill>
          <a:blip r:embed="rId4"/>
          <a:srcRect/>
          <a:stretch>
            <a:fillRect/>
          </a:stretch>
        </p:blipFill>
        <p:spPr bwMode="auto">
          <a:xfrm flipV="1">
            <a:off x="269875" y="222250"/>
            <a:ext cx="4433888" cy="77788"/>
          </a:xfrm>
          <a:prstGeom prst="rect">
            <a:avLst/>
          </a:prstGeom>
          <a:noFill/>
          <a:ln w="9525">
            <a:noFill/>
            <a:miter lim="800000"/>
            <a:headEnd/>
            <a:tailEnd/>
          </a:ln>
        </p:spPr>
      </p:pic>
      <p:pic>
        <p:nvPicPr>
          <p:cNvPr id="2061" name="Picture 8" descr="BLULINE"/>
          <p:cNvPicPr>
            <a:picLocks noChangeAspect="1" noChangeArrowheads="1"/>
          </p:cNvPicPr>
          <p:nvPr/>
        </p:nvPicPr>
        <p:blipFill>
          <a:blip r:embed="rId4"/>
          <a:srcRect/>
          <a:stretch>
            <a:fillRect/>
          </a:stretch>
        </p:blipFill>
        <p:spPr bwMode="auto">
          <a:xfrm rot="10800000" flipV="1">
            <a:off x="4370388" y="6170612"/>
            <a:ext cx="4398962" cy="77787"/>
          </a:xfrm>
          <a:prstGeom prst="rect">
            <a:avLst/>
          </a:prstGeom>
          <a:noFill/>
          <a:ln w="9525">
            <a:noFill/>
            <a:miter lim="800000"/>
            <a:headEnd/>
            <a:tailEnd/>
          </a:ln>
        </p:spPr>
      </p:pic>
      <p:pic>
        <p:nvPicPr>
          <p:cNvPr id="2062" name="Picture 14" descr="BLULINE"/>
          <p:cNvPicPr>
            <a:picLocks noChangeAspect="1" noChangeArrowheads="1"/>
          </p:cNvPicPr>
          <p:nvPr/>
        </p:nvPicPr>
        <p:blipFill>
          <a:blip r:embed="rId4"/>
          <a:srcRect/>
          <a:stretch>
            <a:fillRect/>
          </a:stretch>
        </p:blipFill>
        <p:spPr bwMode="auto">
          <a:xfrm rot="5400000" flipV="1">
            <a:off x="6539707" y="3917156"/>
            <a:ext cx="4432300" cy="77787"/>
          </a:xfrm>
          <a:prstGeom prst="rect">
            <a:avLst/>
          </a:prstGeom>
          <a:noFill/>
          <a:ln w="9525">
            <a:noFill/>
            <a:miter lim="800000"/>
            <a:headEnd/>
            <a:tailEnd/>
          </a:ln>
        </p:spPr>
      </p:pic>
      <p:sp>
        <p:nvSpPr>
          <p:cNvPr id="82961" name="WordArt 17"/>
          <p:cNvSpPr>
            <a:spLocks noChangeArrowheads="1" noChangeShapeType="1" noTextEdit="1"/>
          </p:cNvSpPr>
          <p:nvPr/>
        </p:nvSpPr>
        <p:spPr bwMode="auto">
          <a:xfrm>
            <a:off x="1905000" y="2133600"/>
            <a:ext cx="5334000" cy="1371600"/>
          </a:xfrm>
          <a:prstGeom prst="rect">
            <a:avLst/>
          </a:prstGeom>
        </p:spPr>
        <p:txBody>
          <a:bodyPr wrap="none" fromWordArt="1">
            <a:prstTxWarp prst="textWave1">
              <a:avLst>
                <a:gd name="adj1" fmla="val 13005"/>
                <a:gd name="adj2" fmla="val 0"/>
              </a:avLst>
            </a:prstTxWarp>
          </a:bodyPr>
          <a:lstStyle/>
          <a:p>
            <a:pPr algn="ctr"/>
            <a:r>
              <a:rPr lang="en-US" b="1" kern="10" dirty="0" err="1">
                <a:ln w="9525">
                  <a:solidFill>
                    <a:srgbClr val="0000FF"/>
                  </a:solidFill>
                  <a:round/>
                  <a:headEnd/>
                  <a:tailEnd/>
                </a:ln>
                <a:solidFill>
                  <a:srgbClr val="993366"/>
                </a:solidFill>
                <a:effectLst>
                  <a:outerShdw dist="35921" dir="2700000" algn="ctr" rotWithShape="0">
                    <a:srgbClr val="C0C0C0">
                      <a:alpha val="79999"/>
                    </a:srgbClr>
                  </a:outerShdw>
                </a:effectLst>
                <a:latin typeface="Arial"/>
                <a:cs typeface="Arial"/>
              </a:rPr>
              <a:t>Môn</a:t>
            </a:r>
            <a:r>
              <a:rPr lang="en-US" b="1" kern="10" dirty="0">
                <a:ln w="9525">
                  <a:solidFill>
                    <a:srgbClr val="0000FF"/>
                  </a:solidFill>
                  <a:round/>
                  <a:headEnd/>
                  <a:tailEnd/>
                </a:ln>
                <a:solidFill>
                  <a:srgbClr val="993366"/>
                </a:solidFill>
                <a:effectLst>
                  <a:outerShdw dist="35921" dir="2700000" algn="ctr" rotWithShape="0">
                    <a:srgbClr val="C0C0C0">
                      <a:alpha val="79999"/>
                    </a:srgbClr>
                  </a:outerShdw>
                </a:effectLst>
                <a:latin typeface="Arial"/>
                <a:cs typeface="Arial"/>
              </a:rPr>
              <a:t> </a:t>
            </a:r>
            <a:r>
              <a:rPr lang="en-US" b="1" kern="10" dirty="0" err="1">
                <a:ln w="9525">
                  <a:solidFill>
                    <a:srgbClr val="0000FF"/>
                  </a:solidFill>
                  <a:round/>
                  <a:headEnd/>
                  <a:tailEnd/>
                </a:ln>
                <a:solidFill>
                  <a:srgbClr val="993366"/>
                </a:solidFill>
                <a:effectLst>
                  <a:outerShdw dist="35921" dir="2700000" algn="ctr" rotWithShape="0">
                    <a:srgbClr val="C0C0C0">
                      <a:alpha val="79999"/>
                    </a:srgbClr>
                  </a:outerShdw>
                </a:effectLst>
                <a:latin typeface="Arial"/>
                <a:cs typeface="Arial"/>
              </a:rPr>
              <a:t>Khoa</a:t>
            </a:r>
            <a:r>
              <a:rPr lang="en-US" b="1" kern="10" dirty="0">
                <a:ln w="9525">
                  <a:solidFill>
                    <a:srgbClr val="0000FF"/>
                  </a:solidFill>
                  <a:round/>
                  <a:headEnd/>
                  <a:tailEnd/>
                </a:ln>
                <a:solidFill>
                  <a:srgbClr val="993366"/>
                </a:solidFill>
                <a:effectLst>
                  <a:outerShdw dist="35921" dir="2700000" algn="ctr" rotWithShape="0">
                    <a:srgbClr val="C0C0C0">
                      <a:alpha val="79999"/>
                    </a:srgbClr>
                  </a:outerShdw>
                </a:effectLst>
                <a:latin typeface="Arial"/>
                <a:cs typeface="Arial"/>
              </a:rPr>
              <a:t> </a:t>
            </a:r>
            <a:r>
              <a:rPr lang="en-US" b="1" kern="10" dirty="0" err="1">
                <a:ln w="9525">
                  <a:solidFill>
                    <a:srgbClr val="0000FF"/>
                  </a:solidFill>
                  <a:round/>
                  <a:headEnd/>
                  <a:tailEnd/>
                </a:ln>
                <a:solidFill>
                  <a:srgbClr val="993366"/>
                </a:solidFill>
                <a:effectLst>
                  <a:outerShdw dist="35921" dir="2700000" algn="ctr" rotWithShape="0">
                    <a:srgbClr val="C0C0C0">
                      <a:alpha val="79999"/>
                    </a:srgbClr>
                  </a:outerShdw>
                </a:effectLst>
                <a:latin typeface="Arial"/>
                <a:cs typeface="Arial"/>
              </a:rPr>
              <a:t>học</a:t>
            </a:r>
            <a:r>
              <a:rPr lang="en-US" b="1" kern="10" dirty="0">
                <a:ln w="9525">
                  <a:solidFill>
                    <a:srgbClr val="0000FF"/>
                  </a:solidFill>
                  <a:round/>
                  <a:headEnd/>
                  <a:tailEnd/>
                </a:ln>
                <a:solidFill>
                  <a:srgbClr val="993366"/>
                </a:solidFill>
                <a:effectLst>
                  <a:outerShdw dist="35921" dir="2700000" algn="ctr" rotWithShape="0">
                    <a:srgbClr val="C0C0C0">
                      <a:alpha val="79999"/>
                    </a:srgbClr>
                  </a:outerShdw>
                </a:effectLst>
                <a:latin typeface="Arial"/>
                <a:cs typeface="Arial"/>
              </a:rPr>
              <a:t> – </a:t>
            </a:r>
            <a:r>
              <a:rPr lang="en-US" b="1" kern="10" dirty="0" err="1">
                <a:ln w="9525">
                  <a:solidFill>
                    <a:srgbClr val="0000FF"/>
                  </a:solidFill>
                  <a:round/>
                  <a:headEnd/>
                  <a:tailEnd/>
                </a:ln>
                <a:solidFill>
                  <a:srgbClr val="993366"/>
                </a:solidFill>
                <a:effectLst>
                  <a:outerShdw dist="35921" dir="2700000" algn="ctr" rotWithShape="0">
                    <a:srgbClr val="C0C0C0">
                      <a:alpha val="79999"/>
                    </a:srgbClr>
                  </a:outerShdw>
                </a:effectLst>
                <a:latin typeface="Arial"/>
                <a:cs typeface="Arial"/>
              </a:rPr>
              <a:t>Lớp</a:t>
            </a:r>
            <a:r>
              <a:rPr lang="en-US" b="1" kern="10" dirty="0">
                <a:ln w="9525">
                  <a:solidFill>
                    <a:srgbClr val="0000FF"/>
                  </a:solidFill>
                  <a:round/>
                  <a:headEnd/>
                  <a:tailEnd/>
                </a:ln>
                <a:solidFill>
                  <a:srgbClr val="993366"/>
                </a:solidFill>
                <a:effectLst>
                  <a:outerShdw dist="35921" dir="2700000" algn="ctr" rotWithShape="0">
                    <a:srgbClr val="C0C0C0">
                      <a:alpha val="79999"/>
                    </a:srgbClr>
                  </a:outerShdw>
                </a:effectLst>
                <a:latin typeface="Arial"/>
                <a:cs typeface="Arial"/>
              </a:rPr>
              <a:t> 5</a:t>
            </a:r>
          </a:p>
        </p:txBody>
      </p:sp>
      <p:sp>
        <p:nvSpPr>
          <p:cNvPr id="2" name="TextBox 1"/>
          <p:cNvSpPr txBox="1"/>
          <p:nvPr/>
        </p:nvSpPr>
        <p:spPr>
          <a:xfrm>
            <a:off x="1904999" y="762000"/>
            <a:ext cx="6026151" cy="584775"/>
          </a:xfrm>
          <a:prstGeom prst="rect">
            <a:avLst/>
          </a:prstGeom>
          <a:noFill/>
        </p:spPr>
        <p:txBody>
          <a:bodyPr wrap="square" rtlCol="0">
            <a:spAutoFit/>
          </a:bodyPr>
          <a:lstStyle/>
          <a:p>
            <a:pPr algn="ctr"/>
            <a:r>
              <a:rPr lang="en-US" sz="3200" b="1" dirty="0" err="1" smtClean="0"/>
              <a:t>Trường</a:t>
            </a:r>
            <a:r>
              <a:rPr lang="en-US" sz="3200" b="1" dirty="0" smtClean="0"/>
              <a:t> </a:t>
            </a:r>
            <a:r>
              <a:rPr lang="en-US" sz="3200" b="1" dirty="0" err="1" smtClean="0"/>
              <a:t>Tiểu</a:t>
            </a:r>
            <a:r>
              <a:rPr lang="en-US" sz="3200" b="1" dirty="0" smtClean="0"/>
              <a:t> </a:t>
            </a:r>
            <a:r>
              <a:rPr lang="en-US" sz="3200" b="1" dirty="0" err="1" smtClean="0"/>
              <a:t>học</a:t>
            </a:r>
            <a:r>
              <a:rPr lang="en-US" sz="3200" b="1" dirty="0" smtClean="0"/>
              <a:t> </a:t>
            </a:r>
            <a:r>
              <a:rPr lang="en-US" sz="3200" b="1" dirty="0" err="1" smtClean="0"/>
              <a:t>Gia</a:t>
            </a:r>
            <a:r>
              <a:rPr lang="en-US" sz="3200" b="1" dirty="0" smtClean="0"/>
              <a:t> </a:t>
            </a:r>
            <a:r>
              <a:rPr lang="en-US" sz="3200" b="1" dirty="0" err="1" smtClean="0"/>
              <a:t>Thượng</a:t>
            </a:r>
            <a:endParaRPr lang="en-US" sz="3200" b="1" dirty="0"/>
          </a:p>
        </p:txBody>
      </p:sp>
      <p:sp>
        <p:nvSpPr>
          <p:cNvPr id="17" name="TextBox 16"/>
          <p:cNvSpPr txBox="1"/>
          <p:nvPr/>
        </p:nvSpPr>
        <p:spPr>
          <a:xfrm>
            <a:off x="1643062" y="3491419"/>
            <a:ext cx="6026151" cy="584775"/>
          </a:xfrm>
          <a:prstGeom prst="rect">
            <a:avLst/>
          </a:prstGeom>
          <a:noFill/>
        </p:spPr>
        <p:txBody>
          <a:bodyPr wrap="square" rtlCol="0">
            <a:spAutoFit/>
          </a:bodyPr>
          <a:lstStyle/>
          <a:p>
            <a:pPr algn="ctr"/>
            <a:r>
              <a:rPr lang="en-US" sz="3200" b="1" dirty="0" err="1" smtClean="0"/>
              <a:t>Giáo</a:t>
            </a:r>
            <a:r>
              <a:rPr lang="en-US" sz="3200" b="1" dirty="0" smtClean="0"/>
              <a:t> </a:t>
            </a:r>
            <a:r>
              <a:rPr lang="en-US" sz="3200" b="1" dirty="0" err="1" smtClean="0"/>
              <a:t>viên</a:t>
            </a:r>
            <a:r>
              <a:rPr lang="en-US" sz="3200" b="1" dirty="0" smtClean="0"/>
              <a:t>: </a:t>
            </a:r>
            <a:r>
              <a:rPr lang="en-US" sz="3200" dirty="0" smtClean="0"/>
              <a:t> </a:t>
            </a:r>
            <a:r>
              <a:rPr lang="en-US" sz="3200" dirty="0" err="1" smtClean="0"/>
              <a:t>Trịnh</a:t>
            </a:r>
            <a:r>
              <a:rPr lang="en-US" sz="3200" dirty="0" smtClean="0"/>
              <a:t> </a:t>
            </a:r>
            <a:r>
              <a:rPr lang="en-US" sz="3200" dirty="0" err="1" smtClean="0"/>
              <a:t>Thị</a:t>
            </a:r>
            <a:r>
              <a:rPr lang="en-US" sz="3200" dirty="0" smtClean="0"/>
              <a:t> </a:t>
            </a:r>
            <a:r>
              <a:rPr lang="en-US" sz="3200" dirty="0" err="1" smtClean="0"/>
              <a:t>Diệu</a:t>
            </a:r>
            <a:r>
              <a:rPr lang="en-US" sz="3200" dirty="0" smtClean="0"/>
              <a:t> </a:t>
            </a:r>
            <a:r>
              <a:rPr lang="en-US" sz="3200" dirty="0" err="1" smtClean="0"/>
              <a:t>Linh</a:t>
            </a:r>
            <a:endParaRPr lang="en-US" sz="3200" b="1" dirty="0"/>
          </a:p>
        </p:txBody>
      </p:sp>
      <p:sp>
        <p:nvSpPr>
          <p:cNvPr id="18" name="TextBox 17"/>
          <p:cNvSpPr txBox="1"/>
          <p:nvPr/>
        </p:nvSpPr>
        <p:spPr>
          <a:xfrm>
            <a:off x="1905000" y="4114800"/>
            <a:ext cx="6026151" cy="584775"/>
          </a:xfrm>
          <a:prstGeom prst="rect">
            <a:avLst/>
          </a:prstGeom>
          <a:noFill/>
        </p:spPr>
        <p:txBody>
          <a:bodyPr wrap="square" rtlCol="0">
            <a:spAutoFit/>
          </a:bodyPr>
          <a:lstStyle/>
          <a:p>
            <a:pPr algn="just"/>
            <a:r>
              <a:rPr lang="en-US" sz="3200" b="1" dirty="0" err="1" smtClean="0"/>
              <a:t>Lớp</a:t>
            </a:r>
            <a:r>
              <a:rPr lang="en-US" sz="3200" b="1" dirty="0" smtClean="0"/>
              <a:t>: </a:t>
            </a:r>
            <a:r>
              <a:rPr lang="en-US" sz="3200" dirty="0" smtClean="0"/>
              <a:t> 5A4</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5"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down)">
                                      <p:cBhvr>
                                        <p:cTn id="7" dur="500"/>
                                        <p:tgtEl>
                                          <p:spTgt spid="4"/>
                                        </p:tgtEl>
                                      </p:cBhvr>
                                    </p:animEffect>
                                  </p:childTnLst>
                                </p:cTn>
                              </p:par>
                              <p:par>
                                <p:cTn id="8" presetID="5" presetClass="entr" presetSubtype="5"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down)">
                                      <p:cBhvr>
                                        <p:cTn id="10" dur="500"/>
                                        <p:tgtEl>
                                          <p:spTgt spid="5"/>
                                        </p:tgtEl>
                                      </p:cBhvr>
                                    </p:animEffect>
                                  </p:childTnLst>
                                </p:cTn>
                              </p:par>
                              <p:par>
                                <p:cTn id="11" presetID="5" presetClass="entr" presetSubtype="5"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down)">
                                      <p:cBhvr>
                                        <p:cTn id="13" dur="500"/>
                                        <p:tgtEl>
                                          <p:spTgt spid="6"/>
                                        </p:tgtEl>
                                      </p:cBhvr>
                                    </p:animEffect>
                                  </p:childTnLst>
                                </p:cTn>
                              </p:par>
                              <p:par>
                                <p:cTn id="14" presetID="5" presetClass="entr" presetSubtype="5"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heckerboard(down)">
                                      <p:cBhvr>
                                        <p:cTn id="16" dur="500"/>
                                        <p:tgtEl>
                                          <p:spTgt spid="7"/>
                                        </p:tgtEl>
                                      </p:cBhvr>
                                    </p:animEffect>
                                  </p:childTnLst>
                                </p:cTn>
                              </p:par>
                              <p:par>
                                <p:cTn id="17" presetID="5" presetClass="entr" presetSubtype="5"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down)">
                                      <p:cBhvr>
                                        <p:cTn id="19" dur="500"/>
                                        <p:tgtEl>
                                          <p:spTgt spid="8"/>
                                        </p:tgtEl>
                                      </p:cBhvr>
                                    </p:animEffect>
                                  </p:childTnLst>
                                </p:cTn>
                              </p:par>
                              <p:par>
                                <p:cTn id="20" presetID="5" presetClass="entr" presetSubtype="5"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down)">
                                      <p:cBhvr>
                                        <p:cTn id="22" dur="500"/>
                                        <p:tgtEl>
                                          <p:spTgt spid="9"/>
                                        </p:tgtEl>
                                      </p:cBhvr>
                                    </p:animEffect>
                                  </p:childTnLst>
                                </p:cTn>
                              </p:par>
                              <p:par>
                                <p:cTn id="23" presetID="5" presetClass="entr" presetSubtype="5"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heckerboard(down)">
                                      <p:cBhvr>
                                        <p:cTn id="25" dur="500"/>
                                        <p:tgtEl>
                                          <p:spTgt spid="10"/>
                                        </p:tgtEl>
                                      </p:cBhvr>
                                    </p:animEffect>
                                  </p:childTnLst>
                                </p:cTn>
                              </p:par>
                              <p:par>
                                <p:cTn id="26" presetID="5" presetClass="entr" presetSubtype="5"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heckerboard(down)">
                                      <p:cBhvr>
                                        <p:cTn id="28" dur="500"/>
                                        <p:tgtEl>
                                          <p:spTgt spid="11"/>
                                        </p:tgtEl>
                                      </p:cBhvr>
                                    </p:animEffect>
                                  </p:childTnLst>
                                </p:cTn>
                              </p:par>
                              <p:par>
                                <p:cTn id="29" presetID="23" presetClass="entr" presetSubtype="16"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2000" fill="hold"/>
                                        <p:tgtEl>
                                          <p:spTgt spid="12"/>
                                        </p:tgtEl>
                                        <p:attrNameLst>
                                          <p:attrName>ppt_w</p:attrName>
                                        </p:attrNameLst>
                                      </p:cBhvr>
                                      <p:tavLst>
                                        <p:tav tm="0">
                                          <p:val>
                                            <p:fltVal val="0"/>
                                          </p:val>
                                        </p:tav>
                                        <p:tav tm="100000">
                                          <p:val>
                                            <p:strVal val="#ppt_w"/>
                                          </p:val>
                                        </p:tav>
                                      </p:tavLst>
                                    </p:anim>
                                    <p:anim calcmode="lin" valueType="num">
                                      <p:cBhvr>
                                        <p:cTn id="32" dur="2000" fill="hold"/>
                                        <p:tgtEl>
                                          <p:spTgt spid="12"/>
                                        </p:tgtEl>
                                        <p:attrNameLst>
                                          <p:attrName>ppt_h</p:attrName>
                                        </p:attrNameLst>
                                      </p:cBhvr>
                                      <p:tavLst>
                                        <p:tav tm="0">
                                          <p:val>
                                            <p:fltVal val="0"/>
                                          </p:val>
                                        </p:tav>
                                        <p:tav tm="100000">
                                          <p:val>
                                            <p:strVal val="#ppt_h"/>
                                          </p:val>
                                        </p:tav>
                                      </p:tavLst>
                                    </p:anim>
                                  </p:childTnLst>
                                </p:cTn>
                              </p:par>
                              <p:par>
                                <p:cTn id="33" presetID="29" presetClass="entr" presetSubtype="0" fill="hold" grpId="0" nodeType="withEffect">
                                  <p:stCondLst>
                                    <p:cond delay="0"/>
                                  </p:stCondLst>
                                  <p:childTnLst>
                                    <p:set>
                                      <p:cBhvr>
                                        <p:cTn id="34" dur="1" fill="hold">
                                          <p:stCondLst>
                                            <p:cond delay="0"/>
                                          </p:stCondLst>
                                        </p:cTn>
                                        <p:tgtEl>
                                          <p:spTgt spid="82961"/>
                                        </p:tgtEl>
                                        <p:attrNameLst>
                                          <p:attrName>style.visibility</p:attrName>
                                        </p:attrNameLst>
                                      </p:cBhvr>
                                      <p:to>
                                        <p:strVal val="visible"/>
                                      </p:to>
                                    </p:set>
                                    <p:anim calcmode="lin" valueType="num">
                                      <p:cBhvr>
                                        <p:cTn id="35" dur="1000" fill="hold"/>
                                        <p:tgtEl>
                                          <p:spTgt spid="82961"/>
                                        </p:tgtEl>
                                        <p:attrNameLst>
                                          <p:attrName>ppt_x</p:attrName>
                                        </p:attrNameLst>
                                      </p:cBhvr>
                                      <p:tavLst>
                                        <p:tav tm="0">
                                          <p:val>
                                            <p:strVal val="#ppt_x-.2"/>
                                          </p:val>
                                        </p:tav>
                                        <p:tav tm="100000">
                                          <p:val>
                                            <p:strVal val="#ppt_x"/>
                                          </p:val>
                                        </p:tav>
                                      </p:tavLst>
                                    </p:anim>
                                    <p:anim calcmode="lin" valueType="num">
                                      <p:cBhvr>
                                        <p:cTn id="36" dur="1000" fill="hold"/>
                                        <p:tgtEl>
                                          <p:spTgt spid="82961"/>
                                        </p:tgtEl>
                                        <p:attrNameLst>
                                          <p:attrName>ppt_y</p:attrName>
                                        </p:attrNameLst>
                                      </p:cBhvr>
                                      <p:tavLst>
                                        <p:tav tm="0">
                                          <p:val>
                                            <p:strVal val="#ppt_y"/>
                                          </p:val>
                                        </p:tav>
                                        <p:tav tm="100000">
                                          <p:val>
                                            <p:strVal val="#ppt_y"/>
                                          </p:val>
                                        </p:tav>
                                      </p:tavLst>
                                    </p:anim>
                                    <p:animEffect transition="in" filter="wipe(right)" prLst="gradientSize: 0.1">
                                      <p:cBhvr>
                                        <p:cTn id="37" dur="1000"/>
                                        <p:tgtEl>
                                          <p:spTgt spid="829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6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WordArt 3"/>
          <p:cNvSpPr>
            <a:spLocks noChangeArrowheads="1" noChangeShapeType="1" noTextEdit="1"/>
          </p:cNvSpPr>
          <p:nvPr/>
        </p:nvSpPr>
        <p:spPr bwMode="auto">
          <a:xfrm>
            <a:off x="838200" y="2133600"/>
            <a:ext cx="7848600" cy="20574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Vẽ tranh các con vật có trong bài hát</a:t>
            </a:r>
          </a:p>
        </p:txBody>
      </p:sp>
      <p:pic>
        <p:nvPicPr>
          <p:cNvPr id="80901" name="Picture 5" descr="n3"/>
          <p:cNvPicPr>
            <a:picLocks noChangeAspect="1" noChangeArrowheads="1"/>
          </p:cNvPicPr>
          <p:nvPr/>
        </p:nvPicPr>
        <p:blipFill>
          <a:blip r:embed="rId2"/>
          <a:srcRect/>
          <a:stretch>
            <a:fillRect/>
          </a:stretch>
        </p:blipFill>
        <p:spPr bwMode="auto">
          <a:xfrm rot="10800000" flipV="1">
            <a:off x="152400" y="76200"/>
            <a:ext cx="8883650" cy="169863"/>
          </a:xfrm>
          <a:prstGeom prst="rect">
            <a:avLst/>
          </a:prstGeom>
          <a:noFill/>
          <a:ln w="9525">
            <a:noFill/>
            <a:miter lim="800000"/>
            <a:headEnd/>
            <a:tailEnd/>
          </a:ln>
        </p:spPr>
      </p:pic>
      <p:pic>
        <p:nvPicPr>
          <p:cNvPr id="80902" name="Picture 6" descr="n3"/>
          <p:cNvPicPr>
            <a:picLocks noChangeAspect="1" noChangeArrowheads="1"/>
          </p:cNvPicPr>
          <p:nvPr/>
        </p:nvPicPr>
        <p:blipFill>
          <a:blip r:embed="rId2"/>
          <a:srcRect/>
          <a:stretch>
            <a:fillRect/>
          </a:stretch>
        </p:blipFill>
        <p:spPr bwMode="auto">
          <a:xfrm rot="5400000" flipV="1">
            <a:off x="-3009900" y="3314700"/>
            <a:ext cx="6324600" cy="152400"/>
          </a:xfrm>
          <a:prstGeom prst="rect">
            <a:avLst/>
          </a:prstGeom>
          <a:noFill/>
          <a:ln w="9525">
            <a:noFill/>
            <a:miter lim="800000"/>
            <a:headEnd/>
            <a:tailEnd/>
          </a:ln>
        </p:spPr>
      </p:pic>
      <p:pic>
        <p:nvPicPr>
          <p:cNvPr id="80903" name="Picture 7" descr="n3"/>
          <p:cNvPicPr>
            <a:picLocks noChangeAspect="1" noChangeArrowheads="1"/>
          </p:cNvPicPr>
          <p:nvPr/>
        </p:nvPicPr>
        <p:blipFill>
          <a:blip r:embed="rId2"/>
          <a:srcRect/>
          <a:stretch>
            <a:fillRect/>
          </a:stretch>
        </p:blipFill>
        <p:spPr bwMode="auto">
          <a:xfrm rot="5400000" flipV="1">
            <a:off x="5817393" y="3326607"/>
            <a:ext cx="6380163" cy="184150"/>
          </a:xfrm>
          <a:prstGeom prst="rect">
            <a:avLst/>
          </a:prstGeom>
          <a:noFill/>
          <a:ln w="9525">
            <a:noFill/>
            <a:miter lim="800000"/>
            <a:headEnd/>
            <a:tailEnd/>
          </a:ln>
        </p:spPr>
      </p:pic>
      <p:pic>
        <p:nvPicPr>
          <p:cNvPr id="80904" name="Picture 8" descr="n3"/>
          <p:cNvPicPr>
            <a:picLocks noChangeAspect="1" noChangeArrowheads="1"/>
          </p:cNvPicPr>
          <p:nvPr/>
        </p:nvPicPr>
        <p:blipFill>
          <a:blip r:embed="rId2"/>
          <a:srcRect/>
          <a:stretch>
            <a:fillRect/>
          </a:stretch>
        </p:blipFill>
        <p:spPr bwMode="auto">
          <a:xfrm rot="10800000" flipV="1">
            <a:off x="152400" y="6619875"/>
            <a:ext cx="8883650" cy="1698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repeatCount="2000" fill="hold" grpId="0" nodeType="afterEffect">
                                  <p:stCondLst>
                                    <p:cond delay="0"/>
                                  </p:stCondLst>
                                  <p:childTnLst>
                                    <p:set>
                                      <p:cBhvr>
                                        <p:cTn id="6" dur="1" fill="hold">
                                          <p:stCondLst>
                                            <p:cond delay="0"/>
                                          </p:stCondLst>
                                        </p:cTn>
                                        <p:tgtEl>
                                          <p:spTgt spid="80899"/>
                                        </p:tgtEl>
                                        <p:attrNameLst>
                                          <p:attrName>style.visibility</p:attrName>
                                        </p:attrNameLst>
                                      </p:cBhvr>
                                      <p:to>
                                        <p:strVal val="visible"/>
                                      </p:to>
                                    </p:set>
                                    <p:animEffect transition="in" filter="fade">
                                      <p:cBhvr>
                                        <p:cTn id="7" dur="770" decel="100000"/>
                                        <p:tgtEl>
                                          <p:spTgt spid="80899"/>
                                        </p:tgtEl>
                                      </p:cBhvr>
                                    </p:animEffect>
                                    <p:animScale>
                                      <p:cBhvr>
                                        <p:cTn id="8" dur="770" decel="100000"/>
                                        <p:tgtEl>
                                          <p:spTgt spid="80899"/>
                                        </p:tgtEl>
                                      </p:cBhvr>
                                      <p:from x="10000" y="10000"/>
                                      <p:to x="200000" y="450000"/>
                                    </p:animScale>
                                    <p:animScale>
                                      <p:cBhvr>
                                        <p:cTn id="9" dur="1230" accel="100000" fill="hold">
                                          <p:stCondLst>
                                            <p:cond delay="770"/>
                                          </p:stCondLst>
                                        </p:cTn>
                                        <p:tgtEl>
                                          <p:spTgt spid="80899"/>
                                        </p:tgtEl>
                                      </p:cBhvr>
                                      <p:from x="200000" y="450000"/>
                                      <p:to x="100000" y="100000"/>
                                    </p:animScale>
                                    <p:set>
                                      <p:cBhvr>
                                        <p:cTn id="10" dur="770" fill="hold"/>
                                        <p:tgtEl>
                                          <p:spTgt spid="80899"/>
                                        </p:tgtEl>
                                        <p:attrNameLst>
                                          <p:attrName>ppt_x</p:attrName>
                                        </p:attrNameLst>
                                      </p:cBhvr>
                                      <p:to>
                                        <p:strVal val="(0.5)"/>
                                      </p:to>
                                    </p:set>
                                    <p:anim from="(0.5)" to="(#ppt_x)" calcmode="lin" valueType="num">
                                      <p:cBhvr>
                                        <p:cTn id="11" dur="1230" accel="100000" fill="hold">
                                          <p:stCondLst>
                                            <p:cond delay="770"/>
                                          </p:stCondLst>
                                        </p:cTn>
                                        <p:tgtEl>
                                          <p:spTgt spid="80899"/>
                                        </p:tgtEl>
                                        <p:attrNameLst>
                                          <p:attrName>ppt_x</p:attrName>
                                        </p:attrNameLst>
                                      </p:cBhvr>
                                    </p:anim>
                                    <p:set>
                                      <p:cBhvr>
                                        <p:cTn id="12" dur="770" fill="hold"/>
                                        <p:tgtEl>
                                          <p:spTgt spid="80899"/>
                                        </p:tgtEl>
                                        <p:attrNameLst>
                                          <p:attrName>ppt_y</p:attrName>
                                        </p:attrNameLst>
                                      </p:cBhvr>
                                      <p:to>
                                        <p:strVal val="(#ppt_y+0.4)"/>
                                      </p:to>
                                    </p:set>
                                    <p:anim from="(#ppt_y+0.4)" to="(#ppt_y)" calcmode="lin" valueType="num">
                                      <p:cBhvr>
                                        <p:cTn id="13" dur="1230" accel="100000" fill="hold">
                                          <p:stCondLst>
                                            <p:cond delay="770"/>
                                          </p:stCondLst>
                                        </p:cTn>
                                        <p:tgtEl>
                                          <p:spTgt spid="80899"/>
                                        </p:tgtEl>
                                        <p:attrNameLst>
                                          <p:attrName>ppt_y</p:attrName>
                                        </p:attrNameLst>
                                      </p:cBhvr>
                                    </p:anim>
                                  </p:childTnLst>
                                </p:cTn>
                              </p:par>
                              <p:par>
                                <p:cTn id="14" presetID="22" presetClass="emph" presetSubtype="0" repeatCount="2000" fill="hold" grpId="1" nodeType="withEffect">
                                  <p:stCondLst>
                                    <p:cond delay="0"/>
                                  </p:stCondLst>
                                  <p:childTnLst>
                                    <p:animClr clrSpc="hsl" dir="cw">
                                      <p:cBhvr override="childStyle">
                                        <p:cTn id="15" dur="2000" fill="hold"/>
                                        <p:tgtEl>
                                          <p:spTgt spid="80899"/>
                                        </p:tgtEl>
                                        <p:attrNameLst>
                                          <p:attrName>style.color</p:attrName>
                                        </p:attrNameLst>
                                      </p:cBhvr>
                                      <p:by>
                                        <p:hsl h="-7200000" s="0" l="0"/>
                                      </p:by>
                                    </p:animClr>
                                    <p:animClr clrSpc="hsl" dir="cw">
                                      <p:cBhvr>
                                        <p:cTn id="16" dur="2000" fill="hold"/>
                                        <p:tgtEl>
                                          <p:spTgt spid="80899"/>
                                        </p:tgtEl>
                                        <p:attrNameLst>
                                          <p:attrName>fillcolor</p:attrName>
                                        </p:attrNameLst>
                                      </p:cBhvr>
                                      <p:by>
                                        <p:hsl h="-7200000" s="0" l="0"/>
                                      </p:by>
                                    </p:animClr>
                                    <p:animClr clrSpc="hsl" dir="cw">
                                      <p:cBhvr>
                                        <p:cTn id="17" dur="2000" fill="hold"/>
                                        <p:tgtEl>
                                          <p:spTgt spid="80899"/>
                                        </p:tgtEl>
                                        <p:attrNameLst>
                                          <p:attrName>stroke.color</p:attrName>
                                        </p:attrNameLst>
                                      </p:cBhvr>
                                      <p:by>
                                        <p:hsl h="-7200000" s="0" l="0"/>
                                      </p:by>
                                    </p:animClr>
                                    <p:set>
                                      <p:cBhvr>
                                        <p:cTn id="18" dur="2000" fill="hold"/>
                                        <p:tgtEl>
                                          <p:spTgt spid="80899"/>
                                        </p:tgtEl>
                                        <p:attrNameLst>
                                          <p:attrName>fill.type</p:attrName>
                                        </p:attrNameLst>
                                      </p:cBhvr>
                                      <p:to>
                                        <p:strVal val="solid"/>
                                      </p:to>
                                    </p:set>
                                  </p:childTnLst>
                                </p:cTn>
                              </p:par>
                            </p:childTnLst>
                          </p:cTn>
                        </p:par>
                        <p:par>
                          <p:cTn id="19" fill="hold" nodeType="afterGroup">
                            <p:stCondLst>
                              <p:cond delay="4000"/>
                            </p:stCondLst>
                            <p:childTnLst>
                              <p:par>
                                <p:cTn id="20" presetID="18" presetClass="entr" presetSubtype="12" fill="hold" nodeType="afterEffect">
                                  <p:stCondLst>
                                    <p:cond delay="0"/>
                                  </p:stCondLst>
                                  <p:childTnLst>
                                    <p:set>
                                      <p:cBhvr>
                                        <p:cTn id="21" dur="1" fill="hold">
                                          <p:stCondLst>
                                            <p:cond delay="0"/>
                                          </p:stCondLst>
                                        </p:cTn>
                                        <p:tgtEl>
                                          <p:spTgt spid="80901"/>
                                        </p:tgtEl>
                                        <p:attrNameLst>
                                          <p:attrName>style.visibility</p:attrName>
                                        </p:attrNameLst>
                                      </p:cBhvr>
                                      <p:to>
                                        <p:strVal val="visible"/>
                                      </p:to>
                                    </p:set>
                                    <p:animEffect transition="in" filter="strips(downLeft)">
                                      <p:cBhvr>
                                        <p:cTn id="22" dur="500"/>
                                        <p:tgtEl>
                                          <p:spTgt spid="80901"/>
                                        </p:tgtEl>
                                      </p:cBhvr>
                                    </p:animEffect>
                                  </p:childTnLst>
                                </p:cTn>
                              </p:par>
                            </p:childTnLst>
                          </p:cTn>
                        </p:par>
                        <p:par>
                          <p:cTn id="23" fill="hold" nodeType="afterGroup">
                            <p:stCondLst>
                              <p:cond delay="4500"/>
                            </p:stCondLst>
                            <p:childTnLst>
                              <p:par>
                                <p:cTn id="24" presetID="18" presetClass="entr" presetSubtype="12" fill="hold" nodeType="afterEffect">
                                  <p:stCondLst>
                                    <p:cond delay="0"/>
                                  </p:stCondLst>
                                  <p:childTnLst>
                                    <p:set>
                                      <p:cBhvr>
                                        <p:cTn id="25" dur="1" fill="hold">
                                          <p:stCondLst>
                                            <p:cond delay="0"/>
                                          </p:stCondLst>
                                        </p:cTn>
                                        <p:tgtEl>
                                          <p:spTgt spid="80902"/>
                                        </p:tgtEl>
                                        <p:attrNameLst>
                                          <p:attrName>style.visibility</p:attrName>
                                        </p:attrNameLst>
                                      </p:cBhvr>
                                      <p:to>
                                        <p:strVal val="visible"/>
                                      </p:to>
                                    </p:set>
                                    <p:animEffect transition="in" filter="strips(downLeft)">
                                      <p:cBhvr>
                                        <p:cTn id="26" dur="500"/>
                                        <p:tgtEl>
                                          <p:spTgt spid="80902"/>
                                        </p:tgtEl>
                                      </p:cBhvr>
                                    </p:animEffect>
                                  </p:childTnLst>
                                </p:cTn>
                              </p:par>
                            </p:childTnLst>
                          </p:cTn>
                        </p:par>
                        <p:par>
                          <p:cTn id="27" fill="hold" nodeType="afterGroup">
                            <p:stCondLst>
                              <p:cond delay="5000"/>
                            </p:stCondLst>
                            <p:childTnLst>
                              <p:par>
                                <p:cTn id="28" presetID="18" presetClass="entr" presetSubtype="3" fill="hold" nodeType="afterEffect">
                                  <p:stCondLst>
                                    <p:cond delay="0"/>
                                  </p:stCondLst>
                                  <p:childTnLst>
                                    <p:set>
                                      <p:cBhvr>
                                        <p:cTn id="29" dur="1" fill="hold">
                                          <p:stCondLst>
                                            <p:cond delay="0"/>
                                          </p:stCondLst>
                                        </p:cTn>
                                        <p:tgtEl>
                                          <p:spTgt spid="80903"/>
                                        </p:tgtEl>
                                        <p:attrNameLst>
                                          <p:attrName>style.visibility</p:attrName>
                                        </p:attrNameLst>
                                      </p:cBhvr>
                                      <p:to>
                                        <p:strVal val="visible"/>
                                      </p:to>
                                    </p:set>
                                    <p:animEffect transition="in" filter="strips(upRight)">
                                      <p:cBhvr>
                                        <p:cTn id="30" dur="500"/>
                                        <p:tgtEl>
                                          <p:spTgt spid="80903"/>
                                        </p:tgtEl>
                                      </p:cBhvr>
                                    </p:animEffect>
                                  </p:childTnLst>
                                </p:cTn>
                              </p:par>
                            </p:childTnLst>
                          </p:cTn>
                        </p:par>
                        <p:par>
                          <p:cTn id="31" fill="hold" nodeType="afterGroup">
                            <p:stCondLst>
                              <p:cond delay="5500"/>
                            </p:stCondLst>
                            <p:childTnLst>
                              <p:par>
                                <p:cTn id="32" presetID="18" presetClass="entr" presetSubtype="6" fill="hold" nodeType="afterEffect">
                                  <p:stCondLst>
                                    <p:cond delay="0"/>
                                  </p:stCondLst>
                                  <p:childTnLst>
                                    <p:set>
                                      <p:cBhvr>
                                        <p:cTn id="33" dur="1" fill="hold">
                                          <p:stCondLst>
                                            <p:cond delay="0"/>
                                          </p:stCondLst>
                                        </p:cTn>
                                        <p:tgtEl>
                                          <p:spTgt spid="80904"/>
                                        </p:tgtEl>
                                        <p:attrNameLst>
                                          <p:attrName>style.visibility</p:attrName>
                                        </p:attrNameLst>
                                      </p:cBhvr>
                                      <p:to>
                                        <p:strVal val="visible"/>
                                      </p:to>
                                    </p:set>
                                    <p:animEffect transition="in" filter="strips(downRight)">
                                      <p:cBhvr>
                                        <p:cTn id="34" dur="500"/>
                                        <p:tgtEl>
                                          <p:spTgt spid="809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animBg="1"/>
      <p:bldP spid="8089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87" descr="Picture3"/>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25611" name="Text Box 11"/>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sz="1800">
              <a:latin typeface="Arial" charset="0"/>
            </a:endParaRPr>
          </a:p>
        </p:txBody>
      </p:sp>
      <p:sp>
        <p:nvSpPr>
          <p:cNvPr id="25612" name="Text Box 12"/>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sz="1800">
              <a:latin typeface="Arial" charset="0"/>
            </a:endParaRPr>
          </a:p>
        </p:txBody>
      </p:sp>
      <p:sp>
        <p:nvSpPr>
          <p:cNvPr id="25614" name="Text Box 14"/>
          <p:cNvSpPr txBox="1">
            <a:spLocks noChangeArrowheads="1"/>
          </p:cNvSpPr>
          <p:nvPr/>
        </p:nvSpPr>
        <p:spPr bwMode="auto">
          <a:xfrm>
            <a:off x="990600" y="1676400"/>
            <a:ext cx="838200" cy="366713"/>
          </a:xfrm>
          <a:prstGeom prst="rect">
            <a:avLst/>
          </a:prstGeom>
          <a:noFill/>
          <a:ln w="9525">
            <a:noFill/>
            <a:miter lim="800000"/>
            <a:headEnd/>
            <a:tailEnd/>
          </a:ln>
        </p:spPr>
        <p:txBody>
          <a:bodyPr>
            <a:spAutoFit/>
          </a:bodyPr>
          <a:lstStyle/>
          <a:p>
            <a:pPr>
              <a:spcBef>
                <a:spcPct val="50000"/>
              </a:spcBef>
            </a:pPr>
            <a:endParaRPr lang="en-US" sz="1800">
              <a:latin typeface="Arial" charset="0"/>
            </a:endParaRPr>
          </a:p>
        </p:txBody>
      </p:sp>
      <p:sp>
        <p:nvSpPr>
          <p:cNvPr id="25615" name="Text Box 15">
            <a:hlinkClick r:id="rId5" action="ppaction://hlinksldjump"/>
          </p:cNvPr>
          <p:cNvSpPr txBox="1">
            <a:spLocks noChangeArrowheads="1"/>
          </p:cNvSpPr>
          <p:nvPr/>
        </p:nvSpPr>
        <p:spPr bwMode="auto">
          <a:xfrm>
            <a:off x="7162800" y="6415088"/>
            <a:ext cx="1219200" cy="519112"/>
          </a:xfrm>
          <a:prstGeom prst="rect">
            <a:avLst/>
          </a:prstGeom>
          <a:effectLst>
            <a:outerShdw blurRad="63500" dist="35921" dir="2700000" algn="ctr" rotWithShape="0">
              <a:schemeClr val="bg2"/>
            </a:outerShdw>
          </a:effectLst>
          <a:extLst/>
        </p:spPr>
        <p:txBody>
          <a:bodyPr>
            <a:spAutoFit/>
          </a:bodyPr>
          <a:lstStyle/>
          <a:p>
            <a:pPr>
              <a:spcBef>
                <a:spcPct val="50000"/>
              </a:spcBef>
              <a:defRPr/>
            </a:pPr>
            <a:r>
              <a:rPr lang="en-US">
                <a:solidFill>
                  <a:srgbClr val="FFFF66"/>
                </a:solidFill>
                <a:latin typeface="Arial"/>
              </a:rPr>
              <a:t>BACK</a:t>
            </a:r>
          </a:p>
        </p:txBody>
      </p:sp>
      <p:sp>
        <p:nvSpPr>
          <p:cNvPr id="25623" name="Text Box 23"/>
          <p:cNvSpPr txBox="1">
            <a:spLocks noChangeArrowheads="1"/>
          </p:cNvSpPr>
          <p:nvPr/>
        </p:nvSpPr>
        <p:spPr bwMode="auto">
          <a:xfrm>
            <a:off x="509588" y="6146800"/>
            <a:ext cx="1492250" cy="701675"/>
          </a:xfrm>
          <a:prstGeom prst="rect">
            <a:avLst/>
          </a:prstGeom>
          <a:noFill/>
          <a:ln w="9525">
            <a:noFill/>
            <a:miter lim="800000"/>
            <a:headEnd/>
            <a:tailEnd/>
          </a:ln>
        </p:spPr>
        <p:txBody>
          <a:bodyPr>
            <a:spAutoFit/>
          </a:bodyPr>
          <a:lstStyle/>
          <a:p>
            <a:pPr>
              <a:spcBef>
                <a:spcPct val="50000"/>
              </a:spcBef>
            </a:pPr>
            <a:endParaRPr lang="en-US" sz="4000" b="1">
              <a:solidFill>
                <a:srgbClr val="CCFF33"/>
              </a:solidFill>
              <a:latin typeface="Arial" charset="0"/>
            </a:endParaRPr>
          </a:p>
        </p:txBody>
      </p:sp>
      <p:sp>
        <p:nvSpPr>
          <p:cNvPr id="25638" name="AutoShape 38"/>
          <p:cNvSpPr>
            <a:spLocks noChangeArrowheads="1"/>
          </p:cNvSpPr>
          <p:nvPr/>
        </p:nvSpPr>
        <p:spPr bwMode="auto">
          <a:xfrm>
            <a:off x="8382000" y="6394450"/>
            <a:ext cx="838200" cy="463550"/>
          </a:xfrm>
          <a:prstGeom prst="star8">
            <a:avLst>
              <a:gd name="adj" fmla="val 38250"/>
            </a:avLst>
          </a:prstGeom>
          <a:gradFill rotWithShape="1">
            <a:gsLst>
              <a:gs pos="0">
                <a:srgbClr val="FF0000"/>
              </a:gs>
              <a:gs pos="50000">
                <a:srgbClr val="FFFF00"/>
              </a:gs>
              <a:gs pos="100000">
                <a:srgbClr val="FF0000"/>
              </a:gs>
            </a:gsLst>
            <a:lin ang="5400000" scaled="1"/>
          </a:gradFill>
          <a:ln w="9525">
            <a:miter lim="800000"/>
            <a:headEnd/>
            <a:tailEnd/>
          </a:ln>
          <a:scene3d>
            <a:camera prst="legacyPerspectiveBottom">
              <a:rot lat="300000" lon="0" rev="0"/>
            </a:camera>
            <a:lightRig rig="legacyFlat3" dir="t"/>
          </a:scene3d>
          <a:sp3d extrusionH="887400" prstMaterial="legacyMatte">
            <a:bevelT w="13500" h="13500" prst="angle"/>
            <a:bevelB w="13500" h="13500" prst="angle"/>
            <a:extrusionClr>
              <a:srgbClr val="66FF33"/>
            </a:extrusionClr>
          </a:sp3d>
          <a:extLst/>
        </p:spPr>
        <p:txBody>
          <a:bodyPr wrap="none" anchor="ctr">
            <a:flatTx/>
          </a:bodyPr>
          <a:lstStyle/>
          <a:p>
            <a:pPr algn="ctr">
              <a:defRPr/>
            </a:pPr>
            <a:r>
              <a:rPr lang="en-US" sz="1200" b="1">
                <a:solidFill>
                  <a:schemeClr val="bg1"/>
                </a:solidFill>
                <a:effectLst>
                  <a:outerShdw blurRad="38100" dist="38100" dir="2700000" algn="tl">
                    <a:srgbClr val="000000"/>
                  </a:outerShdw>
                </a:effectLst>
                <a:latin typeface="Arial"/>
              </a:rPr>
              <a:t>BẮT ĐẦU</a:t>
            </a:r>
          </a:p>
        </p:txBody>
      </p:sp>
      <p:pic>
        <p:nvPicPr>
          <p:cNvPr id="12297" name="Picture 88" descr="1138215945"/>
          <p:cNvPicPr>
            <a:picLocks noChangeAspect="1" noChangeArrowheads="1" noCrop="1"/>
          </p:cNvPicPr>
          <p:nvPr/>
        </p:nvPicPr>
        <p:blipFill>
          <a:blip r:embed="rId6"/>
          <a:srcRect/>
          <a:stretch>
            <a:fillRect/>
          </a:stretch>
        </p:blipFill>
        <p:spPr bwMode="auto">
          <a:xfrm>
            <a:off x="5867400" y="0"/>
            <a:ext cx="3276600" cy="3124200"/>
          </a:xfrm>
          <a:prstGeom prst="rect">
            <a:avLst/>
          </a:prstGeom>
          <a:noFill/>
          <a:ln w="9525">
            <a:noFill/>
            <a:miter lim="800000"/>
            <a:headEnd/>
            <a:tailEnd/>
          </a:ln>
        </p:spPr>
      </p:pic>
      <p:pic>
        <p:nvPicPr>
          <p:cNvPr id="12298" name="Picture 90" descr="671971[1]"/>
          <p:cNvPicPr>
            <a:picLocks noChangeAspect="1" noChangeArrowheads="1" noCrop="1"/>
          </p:cNvPicPr>
          <p:nvPr/>
        </p:nvPicPr>
        <p:blipFill>
          <a:blip r:embed="rId7"/>
          <a:srcRect/>
          <a:stretch>
            <a:fillRect/>
          </a:stretch>
        </p:blipFill>
        <p:spPr bwMode="auto">
          <a:xfrm>
            <a:off x="0" y="0"/>
            <a:ext cx="2590800" cy="3200400"/>
          </a:xfrm>
          <a:prstGeom prst="rect">
            <a:avLst/>
          </a:prstGeom>
          <a:noFill/>
          <a:ln w="9525">
            <a:noFill/>
            <a:miter lim="800000"/>
            <a:headEnd/>
            <a:tailEnd/>
          </a:ln>
        </p:spPr>
      </p:pic>
      <p:pic>
        <p:nvPicPr>
          <p:cNvPr id="12299" name="Picture 91" descr="671597[1]"/>
          <p:cNvPicPr>
            <a:picLocks noChangeAspect="1" noChangeArrowheads="1" noCrop="1"/>
          </p:cNvPicPr>
          <p:nvPr/>
        </p:nvPicPr>
        <p:blipFill>
          <a:blip r:embed="rId8"/>
          <a:srcRect/>
          <a:stretch>
            <a:fillRect/>
          </a:stretch>
        </p:blipFill>
        <p:spPr bwMode="auto">
          <a:xfrm>
            <a:off x="2590800" y="3200400"/>
            <a:ext cx="3276600" cy="3657600"/>
          </a:xfrm>
          <a:prstGeom prst="rect">
            <a:avLst/>
          </a:prstGeom>
          <a:noFill/>
          <a:ln w="9525">
            <a:noFill/>
            <a:miter lim="800000"/>
            <a:headEnd/>
            <a:tailEnd/>
          </a:ln>
        </p:spPr>
      </p:pic>
      <p:pic>
        <p:nvPicPr>
          <p:cNvPr id="12300" name="Picture 93" descr="144"/>
          <p:cNvPicPr>
            <a:picLocks noChangeAspect="1" noChangeArrowheads="1"/>
          </p:cNvPicPr>
          <p:nvPr/>
        </p:nvPicPr>
        <p:blipFill>
          <a:blip r:embed="rId9"/>
          <a:srcRect/>
          <a:stretch>
            <a:fillRect/>
          </a:stretch>
        </p:blipFill>
        <p:spPr bwMode="auto">
          <a:xfrm>
            <a:off x="5867400" y="3124200"/>
            <a:ext cx="3276600" cy="3733800"/>
          </a:xfrm>
          <a:prstGeom prst="rect">
            <a:avLst/>
          </a:prstGeom>
          <a:noFill/>
          <a:ln w="9525">
            <a:noFill/>
            <a:miter lim="800000"/>
            <a:headEnd/>
            <a:tailEnd/>
          </a:ln>
        </p:spPr>
      </p:pic>
      <p:pic>
        <p:nvPicPr>
          <p:cNvPr id="12301" name="Picture 94" descr="avatar_198"/>
          <p:cNvPicPr>
            <a:picLocks noChangeAspect="1" noChangeArrowheads="1"/>
          </p:cNvPicPr>
          <p:nvPr/>
        </p:nvPicPr>
        <p:blipFill>
          <a:blip r:embed="rId10"/>
          <a:srcRect/>
          <a:stretch>
            <a:fillRect/>
          </a:stretch>
        </p:blipFill>
        <p:spPr bwMode="auto">
          <a:xfrm>
            <a:off x="2590800" y="0"/>
            <a:ext cx="3276600" cy="3200400"/>
          </a:xfrm>
          <a:prstGeom prst="rect">
            <a:avLst/>
          </a:prstGeom>
          <a:noFill/>
          <a:ln w="9525">
            <a:noFill/>
            <a:miter lim="800000"/>
            <a:headEnd/>
            <a:tailEnd/>
          </a:ln>
        </p:spPr>
      </p:pic>
      <p:pic>
        <p:nvPicPr>
          <p:cNvPr id="12302" name="Picture 95" descr="cat49[1]"/>
          <p:cNvPicPr>
            <a:picLocks noChangeAspect="1" noChangeArrowheads="1" noCrop="1"/>
          </p:cNvPicPr>
          <p:nvPr/>
        </p:nvPicPr>
        <p:blipFill>
          <a:blip r:embed="rId11"/>
          <a:srcRect/>
          <a:stretch>
            <a:fillRect/>
          </a:stretch>
        </p:blipFill>
        <p:spPr bwMode="auto">
          <a:xfrm>
            <a:off x="0" y="3200400"/>
            <a:ext cx="2590800" cy="3657600"/>
          </a:xfrm>
          <a:prstGeom prst="rect">
            <a:avLst/>
          </a:prstGeom>
          <a:noFill/>
          <a:ln w="9525">
            <a:noFill/>
            <a:miter lim="800000"/>
            <a:headEnd/>
            <a:tailEnd/>
          </a:ln>
        </p:spPr>
      </p:pic>
      <p:pic>
        <p:nvPicPr>
          <p:cNvPr id="26644" name="vi   sao   chim   hay   hot.mp3">
            <a:hlinkClick r:id="" action="ppaction://media"/>
          </p:cNvPr>
          <p:cNvPicPr>
            <a:picLocks noRot="1" noChangeAspect="1" noChangeArrowheads="1"/>
          </p:cNvPicPr>
          <p:nvPr>
            <a:audioFile r:link="rId1"/>
          </p:nvPr>
        </p:nvPicPr>
        <p:blipFill>
          <a:blip r:embed="rId12"/>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387683" fill="hold"/>
                                        <p:tgtEl>
                                          <p:spTgt spid="26644"/>
                                        </p:tgtEl>
                                      </p:cBhvr>
                                    </p:cmd>
                                  </p:childTnLst>
                                </p:cTn>
                              </p:par>
                              <p:par>
                                <p:cTn id="7" presetID="22" presetClass="entr" presetSubtype="8" fill="hold" grpId="0" nodeType="withEffect" nodePh="1">
                                  <p:stCondLst>
                                    <p:cond delay="0"/>
                                  </p:stCondLst>
                                  <p:endCondLst>
                                    <p:cond evt="begin" delay="0">
                                      <p:tn val="7"/>
                                    </p:cond>
                                  </p:endCondLst>
                                  <p:iterate type="wd">
                                    <p:tmPct val="16000"/>
                                  </p:iterate>
                                  <p:childTnLst>
                                    <p:set>
                                      <p:cBhvr>
                                        <p:cTn id="8" dur="1" fill="hold">
                                          <p:stCondLst>
                                            <p:cond delay="0"/>
                                          </p:stCondLst>
                                        </p:cTn>
                                        <p:tgtEl>
                                          <p:spTgt spid="25611"/>
                                        </p:tgtEl>
                                        <p:attrNameLst>
                                          <p:attrName>style.visibility</p:attrName>
                                        </p:attrNameLst>
                                      </p:cBhvr>
                                      <p:to>
                                        <p:strVal val="visible"/>
                                      </p:to>
                                    </p:set>
                                    <p:animEffect transition="in" filter="wipe(left)">
                                      <p:cBhvr>
                                        <p:cTn id="9" dur="500"/>
                                        <p:tgtEl>
                                          <p:spTgt spid="25611"/>
                                        </p:tgtEl>
                                      </p:cBhvr>
                                    </p:animEffect>
                                  </p:childTnLst>
                                </p:cTn>
                              </p:par>
                              <p:par>
                                <p:cTn id="10" presetID="22" presetClass="entr" presetSubtype="8" fill="hold" grpId="0" nodeType="withEffect" nodePh="1">
                                  <p:stCondLst>
                                    <p:cond delay="0"/>
                                  </p:stCondLst>
                                  <p:endCondLst>
                                    <p:cond evt="begin" delay="0">
                                      <p:tn val="10"/>
                                    </p:cond>
                                  </p:endCondLst>
                                  <p:iterate type="wd">
                                    <p:tmPct val="16000"/>
                                  </p:iterate>
                                  <p:childTnLst>
                                    <p:set>
                                      <p:cBhvr>
                                        <p:cTn id="11" dur="1" fill="hold">
                                          <p:stCondLst>
                                            <p:cond delay="0"/>
                                          </p:stCondLst>
                                        </p:cTn>
                                        <p:tgtEl>
                                          <p:spTgt spid="25612"/>
                                        </p:tgtEl>
                                        <p:attrNameLst>
                                          <p:attrName>style.visibility</p:attrName>
                                        </p:attrNameLst>
                                      </p:cBhvr>
                                      <p:to>
                                        <p:strVal val="visible"/>
                                      </p:to>
                                    </p:set>
                                    <p:animEffect transition="in" filter="wipe(left)">
                                      <p:cBhvr>
                                        <p:cTn id="12" dur="500"/>
                                        <p:tgtEl>
                                          <p:spTgt spid="25612"/>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25638"/>
                                        </p:tgtEl>
                                        <p:attrNameLst>
                                          <p:attrName>style.visibility</p:attrName>
                                        </p:attrNameLst>
                                      </p:cBhvr>
                                      <p:to>
                                        <p:strVal val="visible"/>
                                      </p:to>
                                    </p:set>
                                    <p:animEffect transition="in" filter="box(in)">
                                      <p:cBhvr>
                                        <p:cTn id="15" dur="500"/>
                                        <p:tgtEl>
                                          <p:spTgt spid="25638"/>
                                        </p:tgtEl>
                                      </p:cBhvr>
                                    </p:animEffect>
                                  </p:childTnLst>
                                </p:cTn>
                              </p:par>
                              <p:par>
                                <p:cTn id="16" presetID="22" presetClass="entr" presetSubtype="8" fill="hold" grpId="0" nodeType="withEffect" nodePh="1">
                                  <p:stCondLst>
                                    <p:cond delay="0"/>
                                  </p:stCondLst>
                                  <p:endCondLst>
                                    <p:cond evt="begin" delay="0">
                                      <p:tn val="16"/>
                                    </p:cond>
                                  </p:endCondLst>
                                  <p:iterate type="wd">
                                    <p:tmPct val="16000"/>
                                  </p:iterate>
                                  <p:childTnLst>
                                    <p:set>
                                      <p:cBhvr>
                                        <p:cTn id="17" dur="1" fill="hold">
                                          <p:stCondLst>
                                            <p:cond delay="0"/>
                                          </p:stCondLst>
                                        </p:cTn>
                                        <p:tgtEl>
                                          <p:spTgt spid="25614"/>
                                        </p:tgtEl>
                                        <p:attrNameLst>
                                          <p:attrName>style.visibility</p:attrName>
                                        </p:attrNameLst>
                                      </p:cBhvr>
                                      <p:to>
                                        <p:strVal val="visible"/>
                                      </p:to>
                                    </p:set>
                                    <p:animEffect transition="in" filter="wipe(left)">
                                      <p:cBhvr>
                                        <p:cTn id="18" dur="500"/>
                                        <p:tgtEl>
                                          <p:spTgt spid="25614"/>
                                        </p:tgtEl>
                                      </p:cBhvr>
                                    </p:animEffect>
                                  </p:childTnLst>
                                </p:cTn>
                              </p:par>
                              <p:par>
                                <p:cTn id="19" presetID="11" presetClass="entr" presetSubtype="0" fill="hold" grpId="0" nodeType="withEffect" nodePh="1">
                                  <p:stCondLst>
                                    <p:cond delay="0"/>
                                  </p:stCondLst>
                                  <p:endCondLst>
                                    <p:cond evt="begin" delay="0">
                                      <p:tn val="19"/>
                                    </p:cond>
                                  </p:endCondLst>
                                  <p:childTnLst>
                                    <p:set>
                                      <p:cBhvr>
                                        <p:cTn id="20" dur="1000">
                                          <p:stCondLst>
                                            <p:cond delay="0"/>
                                          </p:stCondLst>
                                        </p:cTn>
                                        <p:tgtEl>
                                          <p:spTgt spid="25623"/>
                                        </p:tgtEl>
                                        <p:attrNameLst>
                                          <p:attrName>style.visibility</p:attrName>
                                        </p:attrNameLst>
                                      </p:cBhvr>
                                      <p:to>
                                        <p:strVal val="visible"/>
                                      </p:to>
                                    </p:set>
                                  </p:childTnLst>
                                  <p:subTnLst>
                                    <p:set>
                                      <p:cBhvr override="childStyle">
                                        <p:cTn dur="1" fill="hold" display="0" masterRel="sameClick" afterEffect="1">
                                          <p:stCondLst>
                                            <p:cond evt="end" delay="0">
                                              <p:tn val="19"/>
                                            </p:cond>
                                          </p:stCondLst>
                                        </p:cTn>
                                        <p:tgtEl>
                                          <p:spTgt spid="25623"/>
                                        </p:tgtEl>
                                        <p:attrNameLst>
                                          <p:attrName>style.visibility</p:attrName>
                                        </p:attrNameLst>
                                      </p:cBhvr>
                                      <p:to>
                                        <p:strVal val="hidden"/>
                                      </p:to>
                                    </p:set>
                                    <p:audio>
                                      <p:cMediaNode>
                                        <p:cTn display="0" masterRel="sameClick">
                                          <p:stCondLst>
                                            <p:cond evt="begin" delay="0">
                                              <p:tn val="19"/>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21" fill="hold" display="0">
                  <p:stCondLst>
                    <p:cond delay="indefinite"/>
                  </p:stCondLst>
                  <p:endCondLst>
                    <p:cond evt="onNext" delay="0">
                      <p:tgtEl>
                        <p:sldTgt/>
                      </p:tgtEl>
                    </p:cond>
                    <p:cond evt="onPrev" delay="0">
                      <p:tgtEl>
                        <p:sldTgt/>
                      </p:tgtEl>
                    </p:cond>
                    <p:cond evt="onStopAudio" delay="0">
                      <p:tgtEl>
                        <p:sldTgt/>
                      </p:tgtEl>
                    </p:cond>
                  </p:endCondLst>
                </p:cTn>
                <p:tgtEl>
                  <p:spTgt spid="26644"/>
                </p:tgtEl>
              </p:cMediaNode>
            </p:audio>
          </p:childTnLst>
        </p:cTn>
      </p:par>
    </p:tnLst>
    <p:bldLst>
      <p:bldP spid="25611" grpId="0"/>
      <p:bldP spid="25612" grpId="0"/>
      <p:bldP spid="25614" grpId="0"/>
      <p:bldP spid="25623" grpId="0"/>
      <p:bldP spid="256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B9FFDC"/>
            </a:gs>
          </a:gsLst>
          <a:lin ang="5400000" scaled="1"/>
        </a:gradFill>
        <a:effectLst/>
      </p:bgPr>
    </p:bg>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3597275" y="355600"/>
            <a:ext cx="1439863" cy="400050"/>
          </a:xfrm>
          <a:prstGeom prst="rect">
            <a:avLst/>
          </a:prstGeom>
          <a:noFill/>
          <a:ln w="9525">
            <a:noFill/>
            <a:miter lim="800000"/>
            <a:headEnd/>
            <a:tailEnd/>
          </a:ln>
        </p:spPr>
        <p:txBody>
          <a:bodyPr wrap="none">
            <a:spAutoFit/>
          </a:bodyPr>
          <a:lstStyle/>
          <a:p>
            <a:pPr algn="ctr"/>
            <a:r>
              <a:rPr lang="en-US" sz="2000" b="1" u="sng">
                <a:solidFill>
                  <a:srgbClr val="0000FF"/>
                </a:solidFill>
                <a:latin typeface="Arial" charset="0"/>
              </a:rPr>
              <a:t>Khoa học:</a:t>
            </a:r>
          </a:p>
        </p:txBody>
      </p:sp>
      <p:sp>
        <p:nvSpPr>
          <p:cNvPr id="13315" name="WordArt 5"/>
          <p:cNvSpPr>
            <a:spLocks noChangeArrowheads="1" noChangeShapeType="1" noTextEdit="1"/>
          </p:cNvSpPr>
          <p:nvPr/>
        </p:nvSpPr>
        <p:spPr bwMode="auto">
          <a:xfrm>
            <a:off x="1981200" y="838200"/>
            <a:ext cx="5486400" cy="533400"/>
          </a:xfrm>
          <a:prstGeom prst="rect">
            <a:avLst/>
          </a:prstGeom>
        </p:spPr>
        <p:txBody>
          <a:bodyPr wrap="none" fromWordArt="1">
            <a:prstTxWarp prst="textPlain">
              <a:avLst>
                <a:gd name="adj" fmla="val 50000"/>
              </a:avLst>
            </a:prstTxWarp>
          </a:bodyPr>
          <a:lstStyle/>
          <a:p>
            <a:pPr algn="ctr"/>
            <a:r>
              <a:rPr lang="vi-VN" sz="2000" b="1" kern="10">
                <a:ln w="9525">
                  <a:solidFill>
                    <a:srgbClr val="660066"/>
                  </a:solidFill>
                  <a:round/>
                  <a:headEnd/>
                  <a:tailEnd/>
                </a:ln>
                <a:solidFill>
                  <a:srgbClr val="FF0000"/>
                </a:solidFill>
                <a:effectLst>
                  <a:outerShdw dist="35921" dir="2700000" algn="ctr" rotWithShape="0">
                    <a:srgbClr val="C0C0C0">
                      <a:alpha val="79999"/>
                    </a:srgbClr>
                  </a:outerShdw>
                </a:effectLst>
                <a:latin typeface="Arial"/>
                <a:cs typeface="Arial"/>
              </a:rPr>
              <a:t>Bài 55: Sự sinh sản của động vật</a:t>
            </a:r>
            <a:endParaRPr lang="en-US" sz="2000" b="1" kern="10">
              <a:ln w="9525">
                <a:solidFill>
                  <a:srgbClr val="660066"/>
                </a:solidFill>
                <a:round/>
                <a:headEnd/>
                <a:tailEnd/>
              </a:ln>
              <a:solidFill>
                <a:srgbClr val="FF0000"/>
              </a:solidFill>
              <a:effectLst>
                <a:outerShdw dist="35921" dir="2700000" algn="ctr" rotWithShape="0">
                  <a:srgbClr val="C0C0C0">
                    <a:alpha val="79999"/>
                  </a:srgbClr>
                </a:outerShdw>
              </a:effectLst>
              <a:latin typeface="Arial"/>
              <a:cs typeface="Arial"/>
            </a:endParaRPr>
          </a:p>
        </p:txBody>
      </p:sp>
      <p:sp>
        <p:nvSpPr>
          <p:cNvPr id="13316" name="Text Box 6"/>
          <p:cNvSpPr txBox="1">
            <a:spLocks noChangeArrowheads="1"/>
          </p:cNvSpPr>
          <p:nvPr/>
        </p:nvSpPr>
        <p:spPr bwMode="auto">
          <a:xfrm>
            <a:off x="-79375" y="2038350"/>
            <a:ext cx="4498975" cy="400050"/>
          </a:xfrm>
          <a:prstGeom prst="rect">
            <a:avLst/>
          </a:prstGeom>
          <a:noFill/>
          <a:ln w="9525">
            <a:noFill/>
            <a:miter lim="800000"/>
            <a:headEnd/>
            <a:tailEnd/>
          </a:ln>
        </p:spPr>
        <p:txBody>
          <a:bodyPr wrap="none">
            <a:spAutoFit/>
          </a:bodyPr>
          <a:lstStyle/>
          <a:p>
            <a:r>
              <a:rPr lang="en-US" sz="2000">
                <a:latin typeface="Arial" charset="0"/>
              </a:rPr>
              <a:t>* Động vật được chia thành hai giống:</a:t>
            </a:r>
          </a:p>
        </p:txBody>
      </p:sp>
      <p:sp>
        <p:nvSpPr>
          <p:cNvPr id="13317" name="Text Box 7"/>
          <p:cNvSpPr txBox="1">
            <a:spLocks noChangeArrowheads="1"/>
          </p:cNvSpPr>
          <p:nvPr/>
        </p:nvSpPr>
        <p:spPr bwMode="auto">
          <a:xfrm>
            <a:off x="0" y="2435225"/>
            <a:ext cx="1262063" cy="369888"/>
          </a:xfrm>
          <a:prstGeom prst="rect">
            <a:avLst/>
          </a:prstGeom>
          <a:noFill/>
          <a:ln w="9525">
            <a:noFill/>
            <a:miter lim="800000"/>
            <a:headEnd/>
            <a:tailEnd/>
          </a:ln>
        </p:spPr>
        <p:txBody>
          <a:bodyPr wrap="none">
            <a:spAutoFit/>
          </a:bodyPr>
          <a:lstStyle/>
          <a:p>
            <a:r>
              <a:rPr lang="en-US" sz="1800">
                <a:solidFill>
                  <a:srgbClr val="0033CC"/>
                </a:solidFill>
                <a:latin typeface="Arial" charset="0"/>
              </a:rPr>
              <a:t>Giống đực</a:t>
            </a:r>
          </a:p>
        </p:txBody>
      </p:sp>
      <p:sp>
        <p:nvSpPr>
          <p:cNvPr id="13318" name="Text Box 8"/>
          <p:cNvSpPr txBox="1">
            <a:spLocks noChangeArrowheads="1"/>
          </p:cNvSpPr>
          <p:nvPr/>
        </p:nvSpPr>
        <p:spPr bwMode="auto">
          <a:xfrm>
            <a:off x="15875" y="2816225"/>
            <a:ext cx="1158875" cy="369888"/>
          </a:xfrm>
          <a:prstGeom prst="rect">
            <a:avLst/>
          </a:prstGeom>
          <a:noFill/>
          <a:ln w="9525">
            <a:noFill/>
            <a:miter lim="800000"/>
            <a:headEnd/>
            <a:tailEnd/>
          </a:ln>
        </p:spPr>
        <p:txBody>
          <a:bodyPr wrap="none">
            <a:spAutoFit/>
          </a:bodyPr>
          <a:lstStyle/>
          <a:p>
            <a:r>
              <a:rPr lang="en-US" sz="1800">
                <a:solidFill>
                  <a:srgbClr val="0033CC"/>
                </a:solidFill>
                <a:latin typeface="Arial" charset="0"/>
              </a:rPr>
              <a:t>Giống cái</a:t>
            </a:r>
          </a:p>
        </p:txBody>
      </p:sp>
      <p:sp>
        <p:nvSpPr>
          <p:cNvPr id="13319" name="Line 9"/>
          <p:cNvSpPr>
            <a:spLocks noChangeShapeType="1"/>
          </p:cNvSpPr>
          <p:nvPr/>
        </p:nvSpPr>
        <p:spPr bwMode="auto">
          <a:xfrm>
            <a:off x="1371600" y="2667000"/>
            <a:ext cx="304800" cy="0"/>
          </a:xfrm>
          <a:prstGeom prst="line">
            <a:avLst/>
          </a:prstGeom>
          <a:noFill/>
          <a:ln w="19050">
            <a:solidFill>
              <a:schemeClr val="tx1"/>
            </a:solidFill>
            <a:round/>
            <a:headEnd/>
            <a:tailEnd type="triangle" w="med" len="med"/>
          </a:ln>
        </p:spPr>
        <p:txBody>
          <a:bodyPr/>
          <a:lstStyle/>
          <a:p>
            <a:endParaRPr lang="en-US"/>
          </a:p>
        </p:txBody>
      </p:sp>
      <p:sp>
        <p:nvSpPr>
          <p:cNvPr id="13320" name="Text Box 10"/>
          <p:cNvSpPr txBox="1">
            <a:spLocks noChangeArrowheads="1"/>
          </p:cNvSpPr>
          <p:nvPr/>
        </p:nvSpPr>
        <p:spPr bwMode="auto">
          <a:xfrm>
            <a:off x="1547813" y="2435225"/>
            <a:ext cx="1214437" cy="369888"/>
          </a:xfrm>
          <a:prstGeom prst="rect">
            <a:avLst/>
          </a:prstGeom>
          <a:noFill/>
          <a:ln w="9525">
            <a:noFill/>
            <a:miter lim="800000"/>
            <a:headEnd/>
            <a:tailEnd/>
          </a:ln>
        </p:spPr>
        <p:txBody>
          <a:bodyPr wrap="none">
            <a:spAutoFit/>
          </a:bodyPr>
          <a:lstStyle/>
          <a:p>
            <a:r>
              <a:rPr lang="en-US" sz="1800">
                <a:solidFill>
                  <a:srgbClr val="0033CC"/>
                </a:solidFill>
                <a:latin typeface="Arial" charset="0"/>
              </a:rPr>
              <a:t>Tinh trùng</a:t>
            </a:r>
          </a:p>
        </p:txBody>
      </p:sp>
      <p:sp>
        <p:nvSpPr>
          <p:cNvPr id="13321" name="Line 11"/>
          <p:cNvSpPr>
            <a:spLocks noChangeShapeType="1"/>
          </p:cNvSpPr>
          <p:nvPr/>
        </p:nvSpPr>
        <p:spPr bwMode="auto">
          <a:xfrm>
            <a:off x="1333500" y="3048000"/>
            <a:ext cx="350838" cy="0"/>
          </a:xfrm>
          <a:prstGeom prst="line">
            <a:avLst/>
          </a:prstGeom>
          <a:noFill/>
          <a:ln w="19050">
            <a:solidFill>
              <a:schemeClr val="tx1"/>
            </a:solidFill>
            <a:round/>
            <a:headEnd/>
            <a:tailEnd type="triangle" w="med" len="med"/>
          </a:ln>
        </p:spPr>
        <p:txBody>
          <a:bodyPr/>
          <a:lstStyle/>
          <a:p>
            <a:endParaRPr lang="en-US"/>
          </a:p>
        </p:txBody>
      </p:sp>
      <p:sp>
        <p:nvSpPr>
          <p:cNvPr id="13322" name="Text Box 12"/>
          <p:cNvSpPr txBox="1">
            <a:spLocks noChangeArrowheads="1"/>
          </p:cNvSpPr>
          <p:nvPr/>
        </p:nvSpPr>
        <p:spPr bwMode="auto">
          <a:xfrm>
            <a:off x="1600200" y="2819400"/>
            <a:ext cx="804863" cy="369888"/>
          </a:xfrm>
          <a:prstGeom prst="rect">
            <a:avLst/>
          </a:prstGeom>
          <a:noFill/>
          <a:ln w="9525">
            <a:noFill/>
            <a:miter lim="800000"/>
            <a:headEnd/>
            <a:tailEnd/>
          </a:ln>
        </p:spPr>
        <p:txBody>
          <a:bodyPr wrap="none">
            <a:spAutoFit/>
          </a:bodyPr>
          <a:lstStyle/>
          <a:p>
            <a:r>
              <a:rPr lang="en-US" sz="1800">
                <a:solidFill>
                  <a:srgbClr val="0033CC"/>
                </a:solidFill>
                <a:latin typeface="Arial" charset="0"/>
              </a:rPr>
              <a:t>Trứng</a:t>
            </a:r>
          </a:p>
        </p:txBody>
      </p:sp>
      <p:sp>
        <p:nvSpPr>
          <p:cNvPr id="13323" name="Line 13"/>
          <p:cNvSpPr>
            <a:spLocks noChangeShapeType="1"/>
          </p:cNvSpPr>
          <p:nvPr/>
        </p:nvSpPr>
        <p:spPr bwMode="auto">
          <a:xfrm flipV="1">
            <a:off x="2438400" y="2895600"/>
            <a:ext cx="990600" cy="152400"/>
          </a:xfrm>
          <a:prstGeom prst="line">
            <a:avLst/>
          </a:prstGeom>
          <a:noFill/>
          <a:ln w="19050">
            <a:solidFill>
              <a:schemeClr val="tx1"/>
            </a:solidFill>
            <a:round/>
            <a:headEnd/>
            <a:tailEnd type="triangle" w="med" len="med"/>
          </a:ln>
        </p:spPr>
        <p:txBody>
          <a:bodyPr/>
          <a:lstStyle/>
          <a:p>
            <a:endParaRPr lang="en-US"/>
          </a:p>
        </p:txBody>
      </p:sp>
      <p:sp>
        <p:nvSpPr>
          <p:cNvPr id="13324" name="Line 14"/>
          <p:cNvSpPr>
            <a:spLocks noChangeShapeType="1"/>
          </p:cNvSpPr>
          <p:nvPr/>
        </p:nvSpPr>
        <p:spPr bwMode="auto">
          <a:xfrm>
            <a:off x="2971800" y="2743200"/>
            <a:ext cx="457200" cy="152400"/>
          </a:xfrm>
          <a:prstGeom prst="line">
            <a:avLst/>
          </a:prstGeom>
          <a:noFill/>
          <a:ln w="19050">
            <a:solidFill>
              <a:schemeClr val="tx1"/>
            </a:solidFill>
            <a:round/>
            <a:headEnd/>
            <a:tailEnd type="triangle" w="med" len="med"/>
          </a:ln>
        </p:spPr>
        <p:txBody>
          <a:bodyPr/>
          <a:lstStyle/>
          <a:p>
            <a:endParaRPr lang="en-US"/>
          </a:p>
        </p:txBody>
      </p:sp>
      <p:sp>
        <p:nvSpPr>
          <p:cNvPr id="13325" name="Text Box 15"/>
          <p:cNvSpPr txBox="1">
            <a:spLocks noChangeArrowheads="1"/>
          </p:cNvSpPr>
          <p:nvPr/>
        </p:nvSpPr>
        <p:spPr bwMode="auto">
          <a:xfrm>
            <a:off x="3411538" y="2571750"/>
            <a:ext cx="912812" cy="369888"/>
          </a:xfrm>
          <a:prstGeom prst="rect">
            <a:avLst/>
          </a:prstGeom>
          <a:noFill/>
          <a:ln w="9525">
            <a:noFill/>
            <a:miter lim="800000"/>
            <a:headEnd/>
            <a:tailEnd/>
          </a:ln>
        </p:spPr>
        <p:txBody>
          <a:bodyPr wrap="none">
            <a:spAutoFit/>
          </a:bodyPr>
          <a:lstStyle/>
          <a:p>
            <a:r>
              <a:rPr lang="en-US" sz="1800">
                <a:solidFill>
                  <a:srgbClr val="0033CC"/>
                </a:solidFill>
                <a:latin typeface="Arial" charset="0"/>
              </a:rPr>
              <a:t>Hợp tử</a:t>
            </a:r>
          </a:p>
        </p:txBody>
      </p:sp>
      <p:sp>
        <p:nvSpPr>
          <p:cNvPr id="13326" name="Text Box 16"/>
          <p:cNvSpPr txBox="1">
            <a:spLocks noChangeArrowheads="1"/>
          </p:cNvSpPr>
          <p:nvPr/>
        </p:nvSpPr>
        <p:spPr bwMode="auto">
          <a:xfrm>
            <a:off x="3114675" y="2849563"/>
            <a:ext cx="1458913" cy="369887"/>
          </a:xfrm>
          <a:prstGeom prst="rect">
            <a:avLst/>
          </a:prstGeom>
          <a:noFill/>
          <a:ln w="9525">
            <a:noFill/>
            <a:miter lim="800000"/>
            <a:headEnd/>
            <a:tailEnd/>
          </a:ln>
        </p:spPr>
        <p:txBody>
          <a:bodyPr wrap="none">
            <a:spAutoFit/>
          </a:bodyPr>
          <a:lstStyle/>
          <a:p>
            <a:r>
              <a:rPr lang="en-US" sz="1800" i="1">
                <a:solidFill>
                  <a:schemeClr val="tx2"/>
                </a:solidFill>
                <a:latin typeface="Arial" charset="0"/>
              </a:rPr>
              <a:t>(Sự thụ tinh)</a:t>
            </a:r>
          </a:p>
        </p:txBody>
      </p:sp>
      <p:sp>
        <p:nvSpPr>
          <p:cNvPr id="13327" name="Text Box 17"/>
          <p:cNvSpPr txBox="1">
            <a:spLocks noChangeArrowheads="1"/>
          </p:cNvSpPr>
          <p:nvPr/>
        </p:nvSpPr>
        <p:spPr bwMode="auto">
          <a:xfrm>
            <a:off x="-38100" y="3168650"/>
            <a:ext cx="4838700" cy="1016000"/>
          </a:xfrm>
          <a:prstGeom prst="rect">
            <a:avLst/>
          </a:prstGeom>
          <a:noFill/>
          <a:ln w="9525">
            <a:noFill/>
            <a:miter lim="800000"/>
            <a:headEnd/>
            <a:tailEnd/>
          </a:ln>
        </p:spPr>
        <p:txBody>
          <a:bodyPr>
            <a:spAutoFit/>
          </a:bodyPr>
          <a:lstStyle/>
          <a:p>
            <a:pPr algn="just"/>
            <a:r>
              <a:rPr lang="vi-VN" sz="2000">
                <a:solidFill>
                  <a:srgbClr val="800000"/>
                </a:solidFill>
                <a:latin typeface="Arial" charset="0"/>
              </a:rPr>
              <a:t>   -</a:t>
            </a:r>
            <a:r>
              <a:rPr lang="en-US" sz="2000">
                <a:solidFill>
                  <a:srgbClr val="800000"/>
                </a:solidFill>
                <a:latin typeface="Arial" charset="0"/>
              </a:rPr>
              <a:t>Hợp tử phân chia nhiều lần và phát triển thành cơ thể mới, mang những đặc tính của bố và mẹ</a:t>
            </a:r>
            <a:r>
              <a:rPr lang="vi-VN" sz="2000">
                <a:solidFill>
                  <a:srgbClr val="800000"/>
                </a:solidFill>
                <a:latin typeface="Arial" charset="0"/>
              </a:rPr>
              <a:t>.</a:t>
            </a:r>
            <a:r>
              <a:rPr lang="en-US" sz="2000">
                <a:solidFill>
                  <a:srgbClr val="800000"/>
                </a:solidFill>
                <a:latin typeface="Arial" charset="0"/>
              </a:rPr>
              <a:t> </a:t>
            </a:r>
          </a:p>
        </p:txBody>
      </p:sp>
      <p:sp>
        <p:nvSpPr>
          <p:cNvPr id="13328" name="Line 18"/>
          <p:cNvSpPr>
            <a:spLocks noChangeShapeType="1"/>
          </p:cNvSpPr>
          <p:nvPr/>
        </p:nvSpPr>
        <p:spPr bwMode="auto">
          <a:xfrm>
            <a:off x="5029200" y="1295400"/>
            <a:ext cx="0" cy="5562600"/>
          </a:xfrm>
          <a:prstGeom prst="line">
            <a:avLst/>
          </a:prstGeom>
          <a:noFill/>
          <a:ln w="9525">
            <a:solidFill>
              <a:schemeClr val="tx1"/>
            </a:solidFill>
            <a:round/>
            <a:headEnd/>
            <a:tailEnd/>
          </a:ln>
        </p:spPr>
        <p:txBody>
          <a:bodyPr/>
          <a:lstStyle/>
          <a:p>
            <a:endParaRPr lang="en-US"/>
          </a:p>
        </p:txBody>
      </p:sp>
      <p:sp>
        <p:nvSpPr>
          <p:cNvPr id="13329" name="Text Box 19"/>
          <p:cNvSpPr txBox="1">
            <a:spLocks noChangeArrowheads="1"/>
          </p:cNvSpPr>
          <p:nvPr/>
        </p:nvSpPr>
        <p:spPr bwMode="auto">
          <a:xfrm>
            <a:off x="0" y="1246188"/>
            <a:ext cx="3659188" cy="400050"/>
          </a:xfrm>
          <a:prstGeom prst="rect">
            <a:avLst/>
          </a:prstGeom>
          <a:noFill/>
          <a:ln w="9525">
            <a:noFill/>
            <a:miter lim="800000"/>
            <a:headEnd/>
            <a:tailEnd/>
          </a:ln>
        </p:spPr>
        <p:txBody>
          <a:bodyPr wrap="none">
            <a:spAutoFit/>
          </a:bodyPr>
          <a:lstStyle/>
          <a:p>
            <a:r>
              <a:rPr lang="vi-VN" sz="2000" b="1" u="sng">
                <a:solidFill>
                  <a:srgbClr val="660066"/>
                </a:solidFill>
                <a:latin typeface="Arial" charset="0"/>
              </a:rPr>
              <a:t>1.</a:t>
            </a:r>
            <a:r>
              <a:rPr lang="en-US" sz="2000" b="1" u="sng">
                <a:solidFill>
                  <a:srgbClr val="660066"/>
                </a:solidFill>
                <a:latin typeface="Arial" charset="0"/>
              </a:rPr>
              <a:t> </a:t>
            </a:r>
            <a:r>
              <a:rPr lang="vi-VN" sz="2000" b="1" u="sng">
                <a:solidFill>
                  <a:srgbClr val="660066"/>
                </a:solidFill>
                <a:latin typeface="Arial" charset="0"/>
              </a:rPr>
              <a:t>Sự sinh sản của động vật.</a:t>
            </a:r>
            <a:endParaRPr lang="en-US" sz="2000" b="1" u="sng">
              <a:solidFill>
                <a:srgbClr val="660066"/>
              </a:solidFill>
              <a:latin typeface="Arial" charset="0"/>
            </a:endParaRPr>
          </a:p>
        </p:txBody>
      </p:sp>
      <p:sp>
        <p:nvSpPr>
          <p:cNvPr id="13330" name="Text Box 33"/>
          <p:cNvSpPr txBox="1">
            <a:spLocks noChangeArrowheads="1"/>
          </p:cNvSpPr>
          <p:nvPr/>
        </p:nvSpPr>
        <p:spPr bwMode="auto">
          <a:xfrm>
            <a:off x="-50800" y="4740275"/>
            <a:ext cx="4429125" cy="400050"/>
          </a:xfrm>
          <a:prstGeom prst="rect">
            <a:avLst/>
          </a:prstGeom>
          <a:noFill/>
          <a:ln w="9525">
            <a:noFill/>
            <a:miter lim="800000"/>
            <a:headEnd/>
            <a:tailEnd/>
          </a:ln>
        </p:spPr>
        <p:txBody>
          <a:bodyPr wrap="none">
            <a:spAutoFit/>
          </a:bodyPr>
          <a:lstStyle/>
          <a:p>
            <a:r>
              <a:rPr lang="vi-VN" sz="2000" b="1" u="sng">
                <a:solidFill>
                  <a:srgbClr val="660066"/>
                </a:solidFill>
                <a:latin typeface="Arial" charset="0"/>
              </a:rPr>
              <a:t>2.</a:t>
            </a:r>
            <a:r>
              <a:rPr lang="en-US" sz="2000" b="1" u="sng">
                <a:solidFill>
                  <a:srgbClr val="660066"/>
                </a:solidFill>
                <a:latin typeface="Arial" charset="0"/>
              </a:rPr>
              <a:t> </a:t>
            </a:r>
            <a:r>
              <a:rPr lang="vi-VN" sz="2000" b="1" u="sng">
                <a:solidFill>
                  <a:srgbClr val="660066"/>
                </a:solidFill>
                <a:latin typeface="Arial" charset="0"/>
              </a:rPr>
              <a:t>Các cách sinh sản của động vật.</a:t>
            </a:r>
            <a:endParaRPr lang="en-US" sz="2000" b="1" u="sng">
              <a:solidFill>
                <a:srgbClr val="660066"/>
              </a:solidFill>
              <a:latin typeface="Arial" charset="0"/>
            </a:endParaRPr>
          </a:p>
        </p:txBody>
      </p:sp>
      <p:sp>
        <p:nvSpPr>
          <p:cNvPr id="13331" name="Rectangle 34"/>
          <p:cNvSpPr>
            <a:spLocks noChangeArrowheads="1"/>
          </p:cNvSpPr>
          <p:nvPr/>
        </p:nvSpPr>
        <p:spPr bwMode="auto">
          <a:xfrm>
            <a:off x="152400" y="5492750"/>
            <a:ext cx="4495800" cy="1016000"/>
          </a:xfrm>
          <a:prstGeom prst="rect">
            <a:avLst/>
          </a:prstGeom>
          <a:noFill/>
          <a:ln w="9525">
            <a:noFill/>
            <a:miter lim="800000"/>
            <a:headEnd/>
            <a:tailEnd/>
          </a:ln>
        </p:spPr>
        <p:txBody>
          <a:bodyPr>
            <a:spAutoFit/>
          </a:bodyPr>
          <a:lstStyle/>
          <a:p>
            <a:pPr algn="just"/>
            <a:r>
              <a:rPr lang="en-US" sz="2000">
                <a:solidFill>
                  <a:srgbClr val="800000"/>
                </a:solidFill>
                <a:latin typeface="Arial" charset="0"/>
              </a:rPr>
              <a:t>-Những loài động vật khác nhau thì  có cách sinh sản khác nhau: có loài  đẻ trứng, có loài đẻ con</a:t>
            </a:r>
            <a:r>
              <a:rPr lang="vi-VN" sz="2000">
                <a:solidFill>
                  <a:srgbClr val="800000"/>
                </a:solidFill>
                <a:latin typeface="Arial" charset="0"/>
              </a:rPr>
              <a:t>.</a:t>
            </a:r>
            <a:r>
              <a:rPr lang="en-US" sz="2000">
                <a:solidFill>
                  <a:srgbClr val="800000"/>
                </a:solidFill>
                <a:latin typeface="Arial" charset="0"/>
              </a:rPr>
              <a:t> </a:t>
            </a:r>
          </a:p>
        </p:txBody>
      </p:sp>
      <p:sp>
        <p:nvSpPr>
          <p:cNvPr id="13332" name="Text Box 35"/>
          <p:cNvSpPr txBox="1">
            <a:spLocks noChangeArrowheads="1"/>
          </p:cNvSpPr>
          <p:nvPr/>
        </p:nvSpPr>
        <p:spPr bwMode="auto">
          <a:xfrm>
            <a:off x="0" y="1611313"/>
            <a:ext cx="1171575" cy="369887"/>
          </a:xfrm>
          <a:prstGeom prst="rect">
            <a:avLst/>
          </a:prstGeom>
          <a:noFill/>
          <a:ln w="9525">
            <a:noFill/>
            <a:miter lim="800000"/>
            <a:headEnd/>
            <a:tailEnd/>
          </a:ln>
        </p:spPr>
        <p:txBody>
          <a:bodyPr wrap="none">
            <a:spAutoFit/>
          </a:bodyPr>
          <a:lstStyle/>
          <a:p>
            <a:r>
              <a:rPr lang="vi-VN" sz="1800" b="1" i="1" u="sng">
                <a:solidFill>
                  <a:srgbClr val="660066"/>
                </a:solidFill>
                <a:latin typeface="Arial" charset="0"/>
              </a:rPr>
              <a:t>Kết luận:</a:t>
            </a:r>
            <a:endParaRPr lang="en-US" sz="1800" b="1" i="1" u="sng">
              <a:solidFill>
                <a:srgbClr val="660066"/>
              </a:solidFill>
              <a:latin typeface="Arial" charset="0"/>
            </a:endParaRPr>
          </a:p>
        </p:txBody>
      </p:sp>
      <p:sp>
        <p:nvSpPr>
          <p:cNvPr id="13333" name="Text Box 36"/>
          <p:cNvSpPr txBox="1">
            <a:spLocks noChangeArrowheads="1"/>
          </p:cNvSpPr>
          <p:nvPr/>
        </p:nvSpPr>
        <p:spPr bwMode="auto">
          <a:xfrm>
            <a:off x="0" y="5167313"/>
            <a:ext cx="1171575" cy="369887"/>
          </a:xfrm>
          <a:prstGeom prst="rect">
            <a:avLst/>
          </a:prstGeom>
          <a:noFill/>
          <a:ln w="9525">
            <a:noFill/>
            <a:miter lim="800000"/>
            <a:headEnd/>
            <a:tailEnd/>
          </a:ln>
        </p:spPr>
        <p:txBody>
          <a:bodyPr wrap="none">
            <a:spAutoFit/>
          </a:bodyPr>
          <a:lstStyle/>
          <a:p>
            <a:r>
              <a:rPr lang="vi-VN" sz="1800" b="1" i="1" u="sng">
                <a:solidFill>
                  <a:srgbClr val="660066"/>
                </a:solidFill>
                <a:latin typeface="Arial" charset="0"/>
              </a:rPr>
              <a:t>Kết luận:</a:t>
            </a:r>
            <a:endParaRPr lang="en-US" sz="1800" b="1" i="1" u="sng">
              <a:solidFill>
                <a:srgbClr val="660066"/>
              </a:solidFill>
              <a:latin typeface="Arial" charset="0"/>
            </a:endParaRPr>
          </a:p>
        </p:txBody>
      </p:sp>
    </p:spTree>
  </p:cSld>
  <p:clrMapOvr>
    <a:masterClrMapping/>
  </p:clrMapOvr>
  <p:transition spd="slow">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opy (2) of blumen-pflanzen111"/>
          <p:cNvPicPr>
            <a:picLocks noChangeAspect="1" noChangeArrowheads="1" noCrop="1"/>
          </p:cNvPicPr>
          <p:nvPr/>
        </p:nvPicPr>
        <p:blipFill>
          <a:blip r:embed="rId4"/>
          <a:srcRect/>
          <a:stretch>
            <a:fillRect/>
          </a:stretch>
        </p:blipFill>
        <p:spPr bwMode="auto">
          <a:xfrm>
            <a:off x="76200" y="0"/>
            <a:ext cx="9067800" cy="1981200"/>
          </a:xfrm>
          <a:prstGeom prst="rect">
            <a:avLst/>
          </a:prstGeom>
          <a:noFill/>
          <a:ln w="9525">
            <a:noFill/>
            <a:miter lim="800000"/>
            <a:headEnd/>
            <a:tailEnd/>
          </a:ln>
        </p:spPr>
      </p:pic>
      <p:pic>
        <p:nvPicPr>
          <p:cNvPr id="14339" name="Picture 3" descr="blumen-pflanzen148"/>
          <p:cNvPicPr>
            <a:picLocks noChangeAspect="1" noChangeArrowheads="1" noCrop="1"/>
          </p:cNvPicPr>
          <p:nvPr/>
        </p:nvPicPr>
        <p:blipFill>
          <a:blip r:embed="rId5"/>
          <a:srcRect/>
          <a:stretch>
            <a:fillRect/>
          </a:stretch>
        </p:blipFill>
        <p:spPr bwMode="auto">
          <a:xfrm>
            <a:off x="3276600" y="4343400"/>
            <a:ext cx="2414588" cy="2514600"/>
          </a:xfrm>
          <a:prstGeom prst="rect">
            <a:avLst/>
          </a:prstGeom>
          <a:noFill/>
          <a:ln w="9525">
            <a:noFill/>
            <a:miter lim="800000"/>
            <a:headEnd/>
            <a:tailEnd/>
          </a:ln>
        </p:spPr>
      </p:pic>
      <p:pic>
        <p:nvPicPr>
          <p:cNvPr id="77828" name="Picture 4" descr="Kvetexd5"/>
          <p:cNvPicPr>
            <a:picLocks noChangeAspect="1" noChangeArrowheads="1"/>
          </p:cNvPicPr>
          <p:nvPr/>
        </p:nvPicPr>
        <p:blipFill>
          <a:blip r:embed="rId6"/>
          <a:srcRect/>
          <a:stretch>
            <a:fillRect/>
          </a:stretch>
        </p:blipFill>
        <p:spPr bwMode="auto">
          <a:xfrm rot="10800000" flipV="1">
            <a:off x="5791200" y="457200"/>
            <a:ext cx="965200" cy="1295400"/>
          </a:xfrm>
          <a:prstGeom prst="rect">
            <a:avLst/>
          </a:prstGeom>
          <a:noFill/>
          <a:ln w="9525">
            <a:noFill/>
            <a:miter lim="800000"/>
            <a:headEnd/>
            <a:tailEnd/>
          </a:ln>
        </p:spPr>
      </p:pic>
      <p:pic>
        <p:nvPicPr>
          <p:cNvPr id="77829" name="Picture 5" descr="Kvetexd6"/>
          <p:cNvPicPr>
            <a:picLocks noChangeAspect="1" noChangeArrowheads="1"/>
          </p:cNvPicPr>
          <p:nvPr/>
        </p:nvPicPr>
        <p:blipFill>
          <a:blip r:embed="rId7"/>
          <a:srcRect/>
          <a:stretch>
            <a:fillRect/>
          </a:stretch>
        </p:blipFill>
        <p:spPr bwMode="auto">
          <a:xfrm flipV="1">
            <a:off x="7010400" y="533400"/>
            <a:ext cx="1066800" cy="885825"/>
          </a:xfrm>
          <a:prstGeom prst="rect">
            <a:avLst/>
          </a:prstGeom>
          <a:noFill/>
          <a:ln w="9525">
            <a:noFill/>
            <a:miter lim="800000"/>
            <a:headEnd/>
            <a:tailEnd/>
          </a:ln>
        </p:spPr>
      </p:pic>
      <p:pic>
        <p:nvPicPr>
          <p:cNvPr id="77830" name="Picture 6" descr="Kvetexd7"/>
          <p:cNvPicPr>
            <a:picLocks noChangeAspect="1" noChangeArrowheads="1"/>
          </p:cNvPicPr>
          <p:nvPr/>
        </p:nvPicPr>
        <p:blipFill>
          <a:blip r:embed="rId8"/>
          <a:srcRect/>
          <a:stretch>
            <a:fillRect/>
          </a:stretch>
        </p:blipFill>
        <p:spPr bwMode="auto">
          <a:xfrm rot="10278007" flipV="1">
            <a:off x="7710488" y="1371600"/>
            <a:ext cx="1433512" cy="1447800"/>
          </a:xfrm>
          <a:prstGeom prst="rect">
            <a:avLst/>
          </a:prstGeom>
          <a:noFill/>
          <a:ln w="9525">
            <a:noFill/>
            <a:miter lim="800000"/>
            <a:headEnd/>
            <a:tailEnd/>
          </a:ln>
        </p:spPr>
      </p:pic>
      <p:pic>
        <p:nvPicPr>
          <p:cNvPr id="77831" name="Picture 7" descr="PRETTYIN"/>
          <p:cNvPicPr>
            <a:picLocks noChangeAspect="1" noChangeArrowheads="1"/>
          </p:cNvPicPr>
          <p:nvPr/>
        </p:nvPicPr>
        <p:blipFill>
          <a:blip r:embed="rId9"/>
          <a:srcRect/>
          <a:stretch>
            <a:fillRect/>
          </a:stretch>
        </p:blipFill>
        <p:spPr bwMode="auto">
          <a:xfrm>
            <a:off x="2971800" y="987425"/>
            <a:ext cx="838200" cy="765175"/>
          </a:xfrm>
          <a:prstGeom prst="rect">
            <a:avLst/>
          </a:prstGeom>
          <a:noFill/>
          <a:ln w="9525">
            <a:noFill/>
            <a:miter lim="800000"/>
            <a:headEnd/>
            <a:tailEnd/>
          </a:ln>
        </p:spPr>
      </p:pic>
      <p:pic>
        <p:nvPicPr>
          <p:cNvPr id="77832" name="Picture 8" descr="Rose 013"/>
          <p:cNvPicPr>
            <a:picLocks noChangeAspect="1" noChangeArrowheads="1"/>
          </p:cNvPicPr>
          <p:nvPr/>
        </p:nvPicPr>
        <p:blipFill>
          <a:blip r:embed="rId10"/>
          <a:srcRect/>
          <a:stretch>
            <a:fillRect/>
          </a:stretch>
        </p:blipFill>
        <p:spPr bwMode="auto">
          <a:xfrm>
            <a:off x="7543800" y="2971800"/>
            <a:ext cx="701675" cy="990600"/>
          </a:xfrm>
          <a:prstGeom prst="rect">
            <a:avLst/>
          </a:prstGeom>
          <a:noFill/>
          <a:ln w="9525">
            <a:noFill/>
            <a:miter lim="800000"/>
            <a:headEnd/>
            <a:tailEnd/>
          </a:ln>
        </p:spPr>
      </p:pic>
      <p:pic>
        <p:nvPicPr>
          <p:cNvPr id="77833" name="Picture 9" descr="ROSE-BLU"/>
          <p:cNvPicPr>
            <a:picLocks noChangeAspect="1" noChangeArrowheads="1"/>
          </p:cNvPicPr>
          <p:nvPr/>
        </p:nvPicPr>
        <p:blipFill>
          <a:blip r:embed="rId11"/>
          <a:srcRect/>
          <a:stretch>
            <a:fillRect/>
          </a:stretch>
        </p:blipFill>
        <p:spPr bwMode="auto">
          <a:xfrm>
            <a:off x="7162800" y="3886200"/>
            <a:ext cx="1066800" cy="1066800"/>
          </a:xfrm>
          <a:prstGeom prst="rect">
            <a:avLst/>
          </a:prstGeom>
          <a:noFill/>
          <a:ln w="9525">
            <a:noFill/>
            <a:miter lim="800000"/>
            <a:headEnd/>
            <a:tailEnd/>
          </a:ln>
        </p:spPr>
      </p:pic>
      <p:pic>
        <p:nvPicPr>
          <p:cNvPr id="77834" name="Picture 10" descr="ROSE-LIL"/>
          <p:cNvPicPr>
            <a:picLocks noChangeAspect="1" noChangeArrowheads="1"/>
          </p:cNvPicPr>
          <p:nvPr/>
        </p:nvPicPr>
        <p:blipFill>
          <a:blip r:embed="rId12"/>
          <a:srcRect/>
          <a:stretch>
            <a:fillRect/>
          </a:stretch>
        </p:blipFill>
        <p:spPr bwMode="auto">
          <a:xfrm>
            <a:off x="6172200" y="4953000"/>
            <a:ext cx="838200" cy="838200"/>
          </a:xfrm>
          <a:prstGeom prst="rect">
            <a:avLst/>
          </a:prstGeom>
          <a:noFill/>
          <a:ln w="9525">
            <a:noFill/>
            <a:miter lim="800000"/>
            <a:headEnd/>
            <a:tailEnd/>
          </a:ln>
        </p:spPr>
      </p:pic>
      <p:pic>
        <p:nvPicPr>
          <p:cNvPr id="77835" name="Picture 11" descr="ROSE-LIM"/>
          <p:cNvPicPr>
            <a:picLocks noChangeAspect="1" noChangeArrowheads="1"/>
          </p:cNvPicPr>
          <p:nvPr/>
        </p:nvPicPr>
        <p:blipFill>
          <a:blip r:embed="rId13"/>
          <a:srcRect/>
          <a:stretch>
            <a:fillRect/>
          </a:stretch>
        </p:blipFill>
        <p:spPr bwMode="auto">
          <a:xfrm>
            <a:off x="5410200" y="5791200"/>
            <a:ext cx="762000" cy="762000"/>
          </a:xfrm>
          <a:prstGeom prst="rect">
            <a:avLst/>
          </a:prstGeom>
          <a:noFill/>
          <a:ln w="9525">
            <a:noFill/>
            <a:miter lim="800000"/>
            <a:headEnd/>
            <a:tailEnd/>
          </a:ln>
        </p:spPr>
      </p:pic>
      <p:pic>
        <p:nvPicPr>
          <p:cNvPr id="77836" name="Picture 12" descr="ROSE-LTB"/>
          <p:cNvPicPr>
            <a:picLocks noChangeAspect="1" noChangeArrowheads="1"/>
          </p:cNvPicPr>
          <p:nvPr/>
        </p:nvPicPr>
        <p:blipFill>
          <a:blip r:embed="rId14"/>
          <a:srcRect/>
          <a:stretch>
            <a:fillRect/>
          </a:stretch>
        </p:blipFill>
        <p:spPr bwMode="auto">
          <a:xfrm>
            <a:off x="3352800" y="5867400"/>
            <a:ext cx="685800" cy="685800"/>
          </a:xfrm>
          <a:prstGeom prst="rect">
            <a:avLst/>
          </a:prstGeom>
          <a:noFill/>
          <a:ln w="9525">
            <a:noFill/>
            <a:miter lim="800000"/>
            <a:headEnd/>
            <a:tailEnd/>
          </a:ln>
        </p:spPr>
      </p:pic>
      <p:pic>
        <p:nvPicPr>
          <p:cNvPr id="77837" name="Picture 13" descr="ROSE-MID"/>
          <p:cNvPicPr>
            <a:picLocks noChangeAspect="1" noChangeArrowheads="1"/>
          </p:cNvPicPr>
          <p:nvPr/>
        </p:nvPicPr>
        <p:blipFill>
          <a:blip r:embed="rId15"/>
          <a:srcRect/>
          <a:stretch>
            <a:fillRect/>
          </a:stretch>
        </p:blipFill>
        <p:spPr bwMode="auto">
          <a:xfrm>
            <a:off x="2438400" y="4953000"/>
            <a:ext cx="685800" cy="685800"/>
          </a:xfrm>
          <a:prstGeom prst="rect">
            <a:avLst/>
          </a:prstGeom>
          <a:noFill/>
          <a:ln w="9525">
            <a:noFill/>
            <a:miter lim="800000"/>
            <a:headEnd/>
            <a:tailEnd/>
          </a:ln>
        </p:spPr>
      </p:pic>
      <p:pic>
        <p:nvPicPr>
          <p:cNvPr id="77838" name="Picture 14" descr="ROSE-ROY"/>
          <p:cNvPicPr>
            <a:picLocks noChangeAspect="1" noChangeArrowheads="1"/>
          </p:cNvPicPr>
          <p:nvPr/>
        </p:nvPicPr>
        <p:blipFill>
          <a:blip r:embed="rId16"/>
          <a:srcRect/>
          <a:stretch>
            <a:fillRect/>
          </a:stretch>
        </p:blipFill>
        <p:spPr bwMode="auto">
          <a:xfrm>
            <a:off x="1295400" y="3962400"/>
            <a:ext cx="838200" cy="838200"/>
          </a:xfrm>
          <a:prstGeom prst="rect">
            <a:avLst/>
          </a:prstGeom>
          <a:noFill/>
          <a:ln w="9525">
            <a:noFill/>
            <a:miter lim="800000"/>
            <a:headEnd/>
            <a:tailEnd/>
          </a:ln>
        </p:spPr>
      </p:pic>
      <p:pic>
        <p:nvPicPr>
          <p:cNvPr id="77839" name="Picture 15" descr="049"/>
          <p:cNvPicPr>
            <a:picLocks noChangeAspect="1" noChangeArrowheads="1"/>
          </p:cNvPicPr>
          <p:nvPr/>
        </p:nvPicPr>
        <p:blipFill>
          <a:blip r:embed="rId17"/>
          <a:srcRect/>
          <a:stretch>
            <a:fillRect/>
          </a:stretch>
        </p:blipFill>
        <p:spPr bwMode="auto">
          <a:xfrm>
            <a:off x="533400" y="3048000"/>
            <a:ext cx="990600" cy="655638"/>
          </a:xfrm>
          <a:prstGeom prst="rect">
            <a:avLst/>
          </a:prstGeom>
          <a:noFill/>
          <a:ln w="9525">
            <a:noFill/>
            <a:miter lim="800000"/>
            <a:headEnd/>
            <a:tailEnd/>
          </a:ln>
        </p:spPr>
      </p:pic>
      <p:pic>
        <p:nvPicPr>
          <p:cNvPr id="77840" name="Picture 16" descr="061"/>
          <p:cNvPicPr>
            <a:picLocks noChangeAspect="1" noChangeArrowheads="1"/>
          </p:cNvPicPr>
          <p:nvPr/>
        </p:nvPicPr>
        <p:blipFill>
          <a:blip r:embed="rId18" cstate="print"/>
          <a:srcRect/>
          <a:stretch>
            <a:fillRect/>
          </a:stretch>
        </p:blipFill>
        <p:spPr bwMode="auto">
          <a:xfrm>
            <a:off x="381000" y="2057400"/>
            <a:ext cx="1066800" cy="709613"/>
          </a:xfrm>
          <a:prstGeom prst="rect">
            <a:avLst/>
          </a:prstGeom>
          <a:noFill/>
          <a:ln w="9525">
            <a:noFill/>
            <a:miter lim="800000"/>
            <a:headEnd/>
            <a:tailEnd/>
          </a:ln>
        </p:spPr>
      </p:pic>
      <p:pic>
        <p:nvPicPr>
          <p:cNvPr id="77841" name="Picture 17" descr="066"/>
          <p:cNvPicPr>
            <a:picLocks noChangeAspect="1" noChangeArrowheads="1"/>
          </p:cNvPicPr>
          <p:nvPr/>
        </p:nvPicPr>
        <p:blipFill>
          <a:blip r:embed="rId19" cstate="print"/>
          <a:srcRect/>
          <a:stretch>
            <a:fillRect/>
          </a:stretch>
        </p:blipFill>
        <p:spPr bwMode="auto">
          <a:xfrm>
            <a:off x="762000" y="914400"/>
            <a:ext cx="914400" cy="685800"/>
          </a:xfrm>
          <a:prstGeom prst="rect">
            <a:avLst/>
          </a:prstGeom>
          <a:noFill/>
          <a:ln w="9525">
            <a:noFill/>
            <a:miter lim="800000"/>
            <a:headEnd/>
            <a:tailEnd/>
          </a:ln>
        </p:spPr>
      </p:pic>
      <p:pic>
        <p:nvPicPr>
          <p:cNvPr id="77842" name="Picture 18" descr="GRAPHIC1"/>
          <p:cNvPicPr>
            <a:picLocks noChangeAspect="1" noChangeArrowheads="1"/>
          </p:cNvPicPr>
          <p:nvPr/>
        </p:nvPicPr>
        <p:blipFill>
          <a:blip r:embed="rId20"/>
          <a:srcRect/>
          <a:stretch>
            <a:fillRect/>
          </a:stretch>
        </p:blipFill>
        <p:spPr bwMode="auto">
          <a:xfrm>
            <a:off x="4495800" y="1066800"/>
            <a:ext cx="990600" cy="962025"/>
          </a:xfrm>
          <a:prstGeom prst="rect">
            <a:avLst/>
          </a:prstGeom>
          <a:noFill/>
          <a:ln w="9525">
            <a:noFill/>
            <a:miter lim="800000"/>
            <a:headEnd/>
            <a:tailEnd/>
          </a:ln>
        </p:spPr>
      </p:pic>
      <p:pic>
        <p:nvPicPr>
          <p:cNvPr id="77843" name="Picture 19" descr="Kvetexd5"/>
          <p:cNvPicPr>
            <a:picLocks noChangeAspect="1" noChangeArrowheads="1"/>
          </p:cNvPicPr>
          <p:nvPr/>
        </p:nvPicPr>
        <p:blipFill>
          <a:blip r:embed="rId6"/>
          <a:srcRect/>
          <a:stretch>
            <a:fillRect/>
          </a:stretch>
        </p:blipFill>
        <p:spPr bwMode="auto">
          <a:xfrm>
            <a:off x="1752600" y="533400"/>
            <a:ext cx="738188" cy="990600"/>
          </a:xfrm>
          <a:prstGeom prst="rect">
            <a:avLst/>
          </a:prstGeom>
          <a:noFill/>
          <a:ln w="9525">
            <a:noFill/>
            <a:miter lim="800000"/>
            <a:headEnd/>
            <a:tailEnd/>
          </a:ln>
        </p:spPr>
      </p:pic>
      <p:pic>
        <p:nvPicPr>
          <p:cNvPr id="77844" name="Picture 20" descr="Kvetexd5"/>
          <p:cNvPicPr>
            <a:picLocks noChangeAspect="1" noChangeArrowheads="1"/>
          </p:cNvPicPr>
          <p:nvPr/>
        </p:nvPicPr>
        <p:blipFill>
          <a:blip r:embed="rId6"/>
          <a:srcRect/>
          <a:stretch>
            <a:fillRect/>
          </a:stretch>
        </p:blipFill>
        <p:spPr bwMode="auto">
          <a:xfrm rot="10800000" flipV="1">
            <a:off x="6248400" y="533400"/>
            <a:ext cx="965200" cy="1295400"/>
          </a:xfrm>
          <a:prstGeom prst="rect">
            <a:avLst/>
          </a:prstGeom>
          <a:noFill/>
          <a:ln w="9525">
            <a:noFill/>
            <a:miter lim="800000"/>
            <a:headEnd/>
            <a:tailEnd/>
          </a:ln>
        </p:spPr>
      </p:pic>
      <p:pic>
        <p:nvPicPr>
          <p:cNvPr id="77845" name="Picture 21" descr="Kvetexd6"/>
          <p:cNvPicPr>
            <a:picLocks noChangeAspect="1" noChangeArrowheads="1"/>
          </p:cNvPicPr>
          <p:nvPr/>
        </p:nvPicPr>
        <p:blipFill>
          <a:blip r:embed="rId7"/>
          <a:srcRect/>
          <a:stretch>
            <a:fillRect/>
          </a:stretch>
        </p:blipFill>
        <p:spPr bwMode="auto">
          <a:xfrm flipV="1">
            <a:off x="7696200" y="762000"/>
            <a:ext cx="1066800" cy="885825"/>
          </a:xfrm>
          <a:prstGeom prst="rect">
            <a:avLst/>
          </a:prstGeom>
          <a:noFill/>
          <a:ln w="9525">
            <a:noFill/>
            <a:miter lim="800000"/>
            <a:headEnd/>
            <a:tailEnd/>
          </a:ln>
        </p:spPr>
      </p:pic>
      <p:pic>
        <p:nvPicPr>
          <p:cNvPr id="77846" name="Picture 22" descr="Kvetexd7"/>
          <p:cNvPicPr>
            <a:picLocks noChangeAspect="1" noChangeArrowheads="1"/>
          </p:cNvPicPr>
          <p:nvPr/>
        </p:nvPicPr>
        <p:blipFill>
          <a:blip r:embed="rId8"/>
          <a:srcRect/>
          <a:stretch>
            <a:fillRect/>
          </a:stretch>
        </p:blipFill>
        <p:spPr bwMode="auto">
          <a:xfrm rot="10278007" flipV="1">
            <a:off x="8001000" y="1676400"/>
            <a:ext cx="1433513" cy="1447800"/>
          </a:xfrm>
          <a:prstGeom prst="rect">
            <a:avLst/>
          </a:prstGeom>
          <a:noFill/>
          <a:ln w="9525">
            <a:noFill/>
            <a:miter lim="800000"/>
            <a:headEnd/>
            <a:tailEnd/>
          </a:ln>
        </p:spPr>
      </p:pic>
      <p:pic>
        <p:nvPicPr>
          <p:cNvPr id="77847" name="Picture 23" descr="PRETTYIN"/>
          <p:cNvPicPr>
            <a:picLocks noChangeAspect="1" noChangeArrowheads="1"/>
          </p:cNvPicPr>
          <p:nvPr/>
        </p:nvPicPr>
        <p:blipFill>
          <a:blip r:embed="rId9"/>
          <a:srcRect/>
          <a:stretch>
            <a:fillRect/>
          </a:stretch>
        </p:blipFill>
        <p:spPr bwMode="auto">
          <a:xfrm>
            <a:off x="3048000" y="1219200"/>
            <a:ext cx="838200" cy="765175"/>
          </a:xfrm>
          <a:prstGeom prst="rect">
            <a:avLst/>
          </a:prstGeom>
          <a:noFill/>
          <a:ln w="9525">
            <a:noFill/>
            <a:miter lim="800000"/>
            <a:headEnd/>
            <a:tailEnd/>
          </a:ln>
        </p:spPr>
      </p:pic>
      <p:pic>
        <p:nvPicPr>
          <p:cNvPr id="77848" name="Picture 24" descr="Rose 013"/>
          <p:cNvPicPr>
            <a:picLocks noChangeAspect="1" noChangeArrowheads="1"/>
          </p:cNvPicPr>
          <p:nvPr/>
        </p:nvPicPr>
        <p:blipFill>
          <a:blip r:embed="rId10"/>
          <a:srcRect/>
          <a:stretch>
            <a:fillRect/>
          </a:stretch>
        </p:blipFill>
        <p:spPr bwMode="auto">
          <a:xfrm>
            <a:off x="8077200" y="2895600"/>
            <a:ext cx="701675" cy="990600"/>
          </a:xfrm>
          <a:prstGeom prst="rect">
            <a:avLst/>
          </a:prstGeom>
          <a:noFill/>
          <a:ln w="9525">
            <a:noFill/>
            <a:miter lim="800000"/>
            <a:headEnd/>
            <a:tailEnd/>
          </a:ln>
        </p:spPr>
      </p:pic>
      <p:pic>
        <p:nvPicPr>
          <p:cNvPr id="77849" name="Picture 25" descr="ROSE-BLU"/>
          <p:cNvPicPr>
            <a:picLocks noChangeAspect="1" noChangeArrowheads="1"/>
          </p:cNvPicPr>
          <p:nvPr/>
        </p:nvPicPr>
        <p:blipFill>
          <a:blip r:embed="rId11"/>
          <a:srcRect/>
          <a:stretch>
            <a:fillRect/>
          </a:stretch>
        </p:blipFill>
        <p:spPr bwMode="auto">
          <a:xfrm>
            <a:off x="6858000" y="3657600"/>
            <a:ext cx="1066800" cy="1066800"/>
          </a:xfrm>
          <a:prstGeom prst="rect">
            <a:avLst/>
          </a:prstGeom>
          <a:noFill/>
          <a:ln w="9525">
            <a:noFill/>
            <a:miter lim="800000"/>
            <a:headEnd/>
            <a:tailEnd/>
          </a:ln>
        </p:spPr>
      </p:pic>
      <p:pic>
        <p:nvPicPr>
          <p:cNvPr id="77850" name="Picture 26" descr="ROSE-LIL"/>
          <p:cNvPicPr>
            <a:picLocks noChangeAspect="1" noChangeArrowheads="1"/>
          </p:cNvPicPr>
          <p:nvPr/>
        </p:nvPicPr>
        <p:blipFill>
          <a:blip r:embed="rId12"/>
          <a:srcRect/>
          <a:stretch>
            <a:fillRect/>
          </a:stretch>
        </p:blipFill>
        <p:spPr bwMode="auto">
          <a:xfrm>
            <a:off x="5943600" y="4572000"/>
            <a:ext cx="838200" cy="838200"/>
          </a:xfrm>
          <a:prstGeom prst="rect">
            <a:avLst/>
          </a:prstGeom>
          <a:noFill/>
          <a:ln w="9525">
            <a:noFill/>
            <a:miter lim="800000"/>
            <a:headEnd/>
            <a:tailEnd/>
          </a:ln>
        </p:spPr>
      </p:pic>
      <p:pic>
        <p:nvPicPr>
          <p:cNvPr id="77851" name="Picture 27" descr="ROSE-LTB"/>
          <p:cNvPicPr>
            <a:picLocks noChangeAspect="1" noChangeArrowheads="1"/>
          </p:cNvPicPr>
          <p:nvPr/>
        </p:nvPicPr>
        <p:blipFill>
          <a:blip r:embed="rId14"/>
          <a:srcRect/>
          <a:stretch>
            <a:fillRect/>
          </a:stretch>
        </p:blipFill>
        <p:spPr bwMode="auto">
          <a:xfrm>
            <a:off x="3429000" y="6172200"/>
            <a:ext cx="685800" cy="685800"/>
          </a:xfrm>
          <a:prstGeom prst="rect">
            <a:avLst/>
          </a:prstGeom>
          <a:noFill/>
          <a:ln w="9525">
            <a:noFill/>
            <a:miter lim="800000"/>
            <a:headEnd/>
            <a:tailEnd/>
          </a:ln>
        </p:spPr>
      </p:pic>
      <p:pic>
        <p:nvPicPr>
          <p:cNvPr id="77852" name="Picture 28" descr="ROSE-MID"/>
          <p:cNvPicPr>
            <a:picLocks noChangeAspect="1" noChangeArrowheads="1"/>
          </p:cNvPicPr>
          <p:nvPr/>
        </p:nvPicPr>
        <p:blipFill>
          <a:blip r:embed="rId15"/>
          <a:srcRect/>
          <a:stretch>
            <a:fillRect/>
          </a:stretch>
        </p:blipFill>
        <p:spPr bwMode="auto">
          <a:xfrm>
            <a:off x="2895600" y="5181600"/>
            <a:ext cx="685800" cy="685800"/>
          </a:xfrm>
          <a:prstGeom prst="rect">
            <a:avLst/>
          </a:prstGeom>
          <a:noFill/>
          <a:ln w="9525">
            <a:noFill/>
            <a:miter lim="800000"/>
            <a:headEnd/>
            <a:tailEnd/>
          </a:ln>
        </p:spPr>
      </p:pic>
      <p:pic>
        <p:nvPicPr>
          <p:cNvPr id="77853" name="Picture 29" descr="ROSE-ROY"/>
          <p:cNvPicPr>
            <a:picLocks noChangeAspect="1" noChangeArrowheads="1"/>
          </p:cNvPicPr>
          <p:nvPr/>
        </p:nvPicPr>
        <p:blipFill>
          <a:blip r:embed="rId16"/>
          <a:srcRect/>
          <a:stretch>
            <a:fillRect/>
          </a:stretch>
        </p:blipFill>
        <p:spPr bwMode="auto">
          <a:xfrm>
            <a:off x="1752600" y="4191000"/>
            <a:ext cx="838200" cy="838200"/>
          </a:xfrm>
          <a:prstGeom prst="rect">
            <a:avLst/>
          </a:prstGeom>
          <a:noFill/>
          <a:ln w="9525">
            <a:noFill/>
            <a:miter lim="800000"/>
            <a:headEnd/>
            <a:tailEnd/>
          </a:ln>
        </p:spPr>
      </p:pic>
      <p:pic>
        <p:nvPicPr>
          <p:cNvPr id="77854" name="Picture 30" descr="049"/>
          <p:cNvPicPr>
            <a:picLocks noChangeAspect="1" noChangeArrowheads="1"/>
          </p:cNvPicPr>
          <p:nvPr/>
        </p:nvPicPr>
        <p:blipFill>
          <a:blip r:embed="rId17"/>
          <a:srcRect/>
          <a:stretch>
            <a:fillRect/>
          </a:stretch>
        </p:blipFill>
        <p:spPr bwMode="auto">
          <a:xfrm>
            <a:off x="762000" y="3429000"/>
            <a:ext cx="990600" cy="655638"/>
          </a:xfrm>
          <a:prstGeom prst="rect">
            <a:avLst/>
          </a:prstGeom>
          <a:noFill/>
          <a:ln w="9525">
            <a:noFill/>
            <a:miter lim="800000"/>
            <a:headEnd/>
            <a:tailEnd/>
          </a:ln>
        </p:spPr>
      </p:pic>
      <p:pic>
        <p:nvPicPr>
          <p:cNvPr id="77855" name="Picture 31" descr="061"/>
          <p:cNvPicPr>
            <a:picLocks noChangeAspect="1" noChangeArrowheads="1"/>
          </p:cNvPicPr>
          <p:nvPr/>
        </p:nvPicPr>
        <p:blipFill>
          <a:blip r:embed="rId18" cstate="print"/>
          <a:srcRect/>
          <a:stretch>
            <a:fillRect/>
          </a:stretch>
        </p:blipFill>
        <p:spPr bwMode="auto">
          <a:xfrm>
            <a:off x="209550" y="2286000"/>
            <a:ext cx="1066800" cy="709613"/>
          </a:xfrm>
          <a:prstGeom prst="rect">
            <a:avLst/>
          </a:prstGeom>
          <a:noFill/>
          <a:ln w="9525">
            <a:noFill/>
            <a:miter lim="800000"/>
            <a:headEnd/>
            <a:tailEnd/>
          </a:ln>
        </p:spPr>
      </p:pic>
      <p:pic>
        <p:nvPicPr>
          <p:cNvPr id="77856" name="Picture 32" descr="066"/>
          <p:cNvPicPr>
            <a:picLocks noChangeAspect="1" noChangeArrowheads="1"/>
          </p:cNvPicPr>
          <p:nvPr/>
        </p:nvPicPr>
        <p:blipFill>
          <a:blip r:embed="rId19" cstate="print"/>
          <a:srcRect/>
          <a:stretch>
            <a:fillRect/>
          </a:stretch>
        </p:blipFill>
        <p:spPr bwMode="auto">
          <a:xfrm>
            <a:off x="685800" y="1371600"/>
            <a:ext cx="914400" cy="685800"/>
          </a:xfrm>
          <a:prstGeom prst="rect">
            <a:avLst/>
          </a:prstGeom>
          <a:noFill/>
          <a:ln w="9525">
            <a:noFill/>
            <a:miter lim="800000"/>
            <a:headEnd/>
            <a:tailEnd/>
          </a:ln>
        </p:spPr>
      </p:pic>
      <p:pic>
        <p:nvPicPr>
          <p:cNvPr id="77857" name="Picture 33" descr="GRAPHIC1"/>
          <p:cNvPicPr>
            <a:picLocks noChangeAspect="1" noChangeArrowheads="1"/>
          </p:cNvPicPr>
          <p:nvPr/>
        </p:nvPicPr>
        <p:blipFill>
          <a:blip r:embed="rId20"/>
          <a:srcRect/>
          <a:stretch>
            <a:fillRect/>
          </a:stretch>
        </p:blipFill>
        <p:spPr bwMode="auto">
          <a:xfrm>
            <a:off x="3962400" y="1295400"/>
            <a:ext cx="990600" cy="962025"/>
          </a:xfrm>
          <a:prstGeom prst="rect">
            <a:avLst/>
          </a:prstGeom>
          <a:noFill/>
          <a:ln w="9525">
            <a:noFill/>
            <a:miter lim="800000"/>
            <a:headEnd/>
            <a:tailEnd/>
          </a:ln>
        </p:spPr>
      </p:pic>
      <p:pic>
        <p:nvPicPr>
          <p:cNvPr id="77858" name="Picture 34" descr="Kvetexd5"/>
          <p:cNvPicPr>
            <a:picLocks noChangeAspect="1" noChangeArrowheads="1"/>
          </p:cNvPicPr>
          <p:nvPr/>
        </p:nvPicPr>
        <p:blipFill>
          <a:blip r:embed="rId6"/>
          <a:srcRect/>
          <a:stretch>
            <a:fillRect/>
          </a:stretch>
        </p:blipFill>
        <p:spPr bwMode="auto">
          <a:xfrm>
            <a:off x="2209800" y="914400"/>
            <a:ext cx="738188" cy="990600"/>
          </a:xfrm>
          <a:prstGeom prst="rect">
            <a:avLst/>
          </a:prstGeom>
          <a:noFill/>
          <a:ln w="9525">
            <a:noFill/>
            <a:miter lim="800000"/>
            <a:headEnd/>
            <a:tailEnd/>
          </a:ln>
        </p:spPr>
      </p:pic>
      <p:pic>
        <p:nvPicPr>
          <p:cNvPr id="77859" name="Picture 35" descr="Kvetexd5"/>
          <p:cNvPicPr>
            <a:picLocks noChangeAspect="1" noChangeArrowheads="1"/>
          </p:cNvPicPr>
          <p:nvPr/>
        </p:nvPicPr>
        <p:blipFill>
          <a:blip r:embed="rId6"/>
          <a:srcRect/>
          <a:stretch>
            <a:fillRect/>
          </a:stretch>
        </p:blipFill>
        <p:spPr bwMode="auto">
          <a:xfrm rot="10800000" flipV="1">
            <a:off x="5562600" y="914400"/>
            <a:ext cx="965200" cy="1295400"/>
          </a:xfrm>
          <a:prstGeom prst="rect">
            <a:avLst/>
          </a:prstGeom>
          <a:noFill/>
          <a:ln w="9525">
            <a:noFill/>
            <a:miter lim="800000"/>
            <a:headEnd/>
            <a:tailEnd/>
          </a:ln>
        </p:spPr>
      </p:pic>
      <p:pic>
        <p:nvPicPr>
          <p:cNvPr id="77860" name="Picture 36" descr="Kvetexd6"/>
          <p:cNvPicPr>
            <a:picLocks noChangeAspect="1" noChangeArrowheads="1"/>
          </p:cNvPicPr>
          <p:nvPr/>
        </p:nvPicPr>
        <p:blipFill>
          <a:blip r:embed="rId7"/>
          <a:srcRect/>
          <a:stretch>
            <a:fillRect/>
          </a:stretch>
        </p:blipFill>
        <p:spPr bwMode="auto">
          <a:xfrm flipV="1">
            <a:off x="7239000" y="1066800"/>
            <a:ext cx="1066800" cy="885825"/>
          </a:xfrm>
          <a:prstGeom prst="rect">
            <a:avLst/>
          </a:prstGeom>
          <a:noFill/>
          <a:ln w="9525">
            <a:noFill/>
            <a:miter lim="800000"/>
            <a:headEnd/>
            <a:tailEnd/>
          </a:ln>
        </p:spPr>
      </p:pic>
      <p:pic>
        <p:nvPicPr>
          <p:cNvPr id="77861" name="Picture 37" descr="Kvetexd7"/>
          <p:cNvPicPr>
            <a:picLocks noChangeAspect="1" noChangeArrowheads="1"/>
          </p:cNvPicPr>
          <p:nvPr/>
        </p:nvPicPr>
        <p:blipFill>
          <a:blip r:embed="rId8"/>
          <a:srcRect/>
          <a:stretch>
            <a:fillRect/>
          </a:stretch>
        </p:blipFill>
        <p:spPr bwMode="auto">
          <a:xfrm rot="10278007" flipV="1">
            <a:off x="7710488" y="2133600"/>
            <a:ext cx="1433512" cy="1447800"/>
          </a:xfrm>
          <a:prstGeom prst="rect">
            <a:avLst/>
          </a:prstGeom>
          <a:noFill/>
          <a:ln w="9525">
            <a:noFill/>
            <a:miter lim="800000"/>
            <a:headEnd/>
            <a:tailEnd/>
          </a:ln>
        </p:spPr>
      </p:pic>
      <p:pic>
        <p:nvPicPr>
          <p:cNvPr id="77862" name="Picture 38" descr="PRETTYIN"/>
          <p:cNvPicPr>
            <a:picLocks noChangeAspect="1" noChangeArrowheads="1"/>
          </p:cNvPicPr>
          <p:nvPr/>
        </p:nvPicPr>
        <p:blipFill>
          <a:blip r:embed="rId9"/>
          <a:srcRect/>
          <a:stretch>
            <a:fillRect/>
          </a:stretch>
        </p:blipFill>
        <p:spPr bwMode="auto">
          <a:xfrm>
            <a:off x="2667000" y="1371600"/>
            <a:ext cx="838200" cy="765175"/>
          </a:xfrm>
          <a:prstGeom prst="rect">
            <a:avLst/>
          </a:prstGeom>
          <a:noFill/>
          <a:ln w="9525">
            <a:noFill/>
            <a:miter lim="800000"/>
            <a:headEnd/>
            <a:tailEnd/>
          </a:ln>
        </p:spPr>
      </p:pic>
      <p:pic>
        <p:nvPicPr>
          <p:cNvPr id="77863" name="Picture 39" descr="Rose 013"/>
          <p:cNvPicPr>
            <a:picLocks noChangeAspect="1" noChangeArrowheads="1"/>
          </p:cNvPicPr>
          <p:nvPr/>
        </p:nvPicPr>
        <p:blipFill>
          <a:blip r:embed="rId10"/>
          <a:srcRect/>
          <a:stretch>
            <a:fillRect/>
          </a:stretch>
        </p:blipFill>
        <p:spPr bwMode="auto">
          <a:xfrm>
            <a:off x="8001000" y="3581400"/>
            <a:ext cx="701675" cy="990600"/>
          </a:xfrm>
          <a:prstGeom prst="rect">
            <a:avLst/>
          </a:prstGeom>
          <a:noFill/>
          <a:ln w="9525">
            <a:noFill/>
            <a:miter lim="800000"/>
            <a:headEnd/>
            <a:tailEnd/>
          </a:ln>
        </p:spPr>
      </p:pic>
      <p:pic>
        <p:nvPicPr>
          <p:cNvPr id="77864" name="Picture 40" descr="ROSE-BLU"/>
          <p:cNvPicPr>
            <a:picLocks noChangeAspect="1" noChangeArrowheads="1"/>
          </p:cNvPicPr>
          <p:nvPr/>
        </p:nvPicPr>
        <p:blipFill>
          <a:blip r:embed="rId11"/>
          <a:srcRect/>
          <a:stretch>
            <a:fillRect/>
          </a:stretch>
        </p:blipFill>
        <p:spPr bwMode="auto">
          <a:xfrm>
            <a:off x="7010400" y="4343400"/>
            <a:ext cx="1066800" cy="1066800"/>
          </a:xfrm>
          <a:prstGeom prst="rect">
            <a:avLst/>
          </a:prstGeom>
          <a:noFill/>
          <a:ln w="9525">
            <a:noFill/>
            <a:miter lim="800000"/>
            <a:headEnd/>
            <a:tailEnd/>
          </a:ln>
        </p:spPr>
      </p:pic>
      <p:pic>
        <p:nvPicPr>
          <p:cNvPr id="77865" name="Picture 41" descr="ROSE-LIL"/>
          <p:cNvPicPr>
            <a:picLocks noChangeAspect="1" noChangeArrowheads="1"/>
          </p:cNvPicPr>
          <p:nvPr/>
        </p:nvPicPr>
        <p:blipFill>
          <a:blip r:embed="rId12"/>
          <a:srcRect/>
          <a:stretch>
            <a:fillRect/>
          </a:stretch>
        </p:blipFill>
        <p:spPr bwMode="auto">
          <a:xfrm>
            <a:off x="6019800" y="5334000"/>
            <a:ext cx="838200" cy="838200"/>
          </a:xfrm>
          <a:prstGeom prst="rect">
            <a:avLst/>
          </a:prstGeom>
          <a:noFill/>
          <a:ln w="9525">
            <a:noFill/>
            <a:miter lim="800000"/>
            <a:headEnd/>
            <a:tailEnd/>
          </a:ln>
        </p:spPr>
      </p:pic>
      <p:pic>
        <p:nvPicPr>
          <p:cNvPr id="77866" name="Picture 42" descr="ROSE-LTB"/>
          <p:cNvPicPr>
            <a:picLocks noChangeAspect="1" noChangeArrowheads="1"/>
          </p:cNvPicPr>
          <p:nvPr/>
        </p:nvPicPr>
        <p:blipFill>
          <a:blip r:embed="rId14"/>
          <a:srcRect/>
          <a:stretch>
            <a:fillRect/>
          </a:stretch>
        </p:blipFill>
        <p:spPr bwMode="auto">
          <a:xfrm>
            <a:off x="2971800" y="5943600"/>
            <a:ext cx="685800" cy="685800"/>
          </a:xfrm>
          <a:prstGeom prst="rect">
            <a:avLst/>
          </a:prstGeom>
          <a:noFill/>
          <a:ln w="9525">
            <a:noFill/>
            <a:miter lim="800000"/>
            <a:headEnd/>
            <a:tailEnd/>
          </a:ln>
        </p:spPr>
      </p:pic>
      <p:pic>
        <p:nvPicPr>
          <p:cNvPr id="77867" name="Picture 43" descr="ROSE-MID"/>
          <p:cNvPicPr>
            <a:picLocks noChangeAspect="1" noChangeArrowheads="1"/>
          </p:cNvPicPr>
          <p:nvPr/>
        </p:nvPicPr>
        <p:blipFill>
          <a:blip r:embed="rId15"/>
          <a:srcRect/>
          <a:stretch>
            <a:fillRect/>
          </a:stretch>
        </p:blipFill>
        <p:spPr bwMode="auto">
          <a:xfrm>
            <a:off x="2438400" y="5486400"/>
            <a:ext cx="685800" cy="685800"/>
          </a:xfrm>
          <a:prstGeom prst="rect">
            <a:avLst/>
          </a:prstGeom>
          <a:noFill/>
          <a:ln w="9525">
            <a:noFill/>
            <a:miter lim="800000"/>
            <a:headEnd/>
            <a:tailEnd/>
          </a:ln>
        </p:spPr>
      </p:pic>
      <p:pic>
        <p:nvPicPr>
          <p:cNvPr id="77868" name="Picture 44" descr="ROSE-ROY"/>
          <p:cNvPicPr>
            <a:picLocks noChangeAspect="1" noChangeArrowheads="1"/>
          </p:cNvPicPr>
          <p:nvPr/>
        </p:nvPicPr>
        <p:blipFill>
          <a:blip r:embed="rId16"/>
          <a:srcRect/>
          <a:stretch>
            <a:fillRect/>
          </a:stretch>
        </p:blipFill>
        <p:spPr bwMode="auto">
          <a:xfrm>
            <a:off x="1600200" y="4724400"/>
            <a:ext cx="838200" cy="838200"/>
          </a:xfrm>
          <a:prstGeom prst="rect">
            <a:avLst/>
          </a:prstGeom>
          <a:noFill/>
          <a:ln w="9525">
            <a:noFill/>
            <a:miter lim="800000"/>
            <a:headEnd/>
            <a:tailEnd/>
          </a:ln>
        </p:spPr>
      </p:pic>
      <p:pic>
        <p:nvPicPr>
          <p:cNvPr id="77869" name="Picture 45" descr="049"/>
          <p:cNvPicPr>
            <a:picLocks noChangeAspect="1" noChangeArrowheads="1"/>
          </p:cNvPicPr>
          <p:nvPr/>
        </p:nvPicPr>
        <p:blipFill>
          <a:blip r:embed="rId17"/>
          <a:srcRect/>
          <a:stretch>
            <a:fillRect/>
          </a:stretch>
        </p:blipFill>
        <p:spPr bwMode="auto">
          <a:xfrm>
            <a:off x="533400" y="3886200"/>
            <a:ext cx="990600" cy="655638"/>
          </a:xfrm>
          <a:prstGeom prst="rect">
            <a:avLst/>
          </a:prstGeom>
          <a:noFill/>
          <a:ln w="9525">
            <a:noFill/>
            <a:miter lim="800000"/>
            <a:headEnd/>
            <a:tailEnd/>
          </a:ln>
        </p:spPr>
      </p:pic>
      <p:pic>
        <p:nvPicPr>
          <p:cNvPr id="77870" name="Picture 46" descr="061"/>
          <p:cNvPicPr>
            <a:picLocks noChangeAspect="1" noChangeArrowheads="1"/>
          </p:cNvPicPr>
          <p:nvPr/>
        </p:nvPicPr>
        <p:blipFill>
          <a:blip r:embed="rId18" cstate="print"/>
          <a:srcRect/>
          <a:stretch>
            <a:fillRect/>
          </a:stretch>
        </p:blipFill>
        <p:spPr bwMode="auto">
          <a:xfrm>
            <a:off x="381000" y="2514600"/>
            <a:ext cx="1066800" cy="709613"/>
          </a:xfrm>
          <a:prstGeom prst="rect">
            <a:avLst/>
          </a:prstGeom>
          <a:noFill/>
          <a:ln w="9525">
            <a:noFill/>
            <a:miter lim="800000"/>
            <a:headEnd/>
            <a:tailEnd/>
          </a:ln>
        </p:spPr>
      </p:pic>
      <p:pic>
        <p:nvPicPr>
          <p:cNvPr id="77871" name="Picture 47" descr="066"/>
          <p:cNvPicPr>
            <a:picLocks noChangeAspect="1" noChangeArrowheads="1"/>
          </p:cNvPicPr>
          <p:nvPr/>
        </p:nvPicPr>
        <p:blipFill>
          <a:blip r:embed="rId19" cstate="print"/>
          <a:srcRect/>
          <a:stretch>
            <a:fillRect/>
          </a:stretch>
        </p:blipFill>
        <p:spPr bwMode="auto">
          <a:xfrm>
            <a:off x="304800" y="1447800"/>
            <a:ext cx="914400" cy="685800"/>
          </a:xfrm>
          <a:prstGeom prst="rect">
            <a:avLst/>
          </a:prstGeom>
          <a:noFill/>
          <a:ln w="9525">
            <a:noFill/>
            <a:miter lim="800000"/>
            <a:headEnd/>
            <a:tailEnd/>
          </a:ln>
        </p:spPr>
      </p:pic>
      <p:pic>
        <p:nvPicPr>
          <p:cNvPr id="77872" name="Picture 48" descr="GRAPHIC1"/>
          <p:cNvPicPr>
            <a:picLocks noChangeAspect="1" noChangeArrowheads="1"/>
          </p:cNvPicPr>
          <p:nvPr/>
        </p:nvPicPr>
        <p:blipFill>
          <a:blip r:embed="rId20"/>
          <a:srcRect/>
          <a:stretch>
            <a:fillRect/>
          </a:stretch>
        </p:blipFill>
        <p:spPr bwMode="auto">
          <a:xfrm>
            <a:off x="4419600" y="914400"/>
            <a:ext cx="990600" cy="962025"/>
          </a:xfrm>
          <a:prstGeom prst="rect">
            <a:avLst/>
          </a:prstGeom>
          <a:noFill/>
          <a:ln w="9525">
            <a:noFill/>
            <a:miter lim="800000"/>
            <a:headEnd/>
            <a:tailEnd/>
          </a:ln>
        </p:spPr>
      </p:pic>
      <p:pic>
        <p:nvPicPr>
          <p:cNvPr id="77873" name="Picture 49" descr="Kvetexd5"/>
          <p:cNvPicPr>
            <a:picLocks noChangeAspect="1" noChangeArrowheads="1"/>
          </p:cNvPicPr>
          <p:nvPr/>
        </p:nvPicPr>
        <p:blipFill>
          <a:blip r:embed="rId6"/>
          <a:srcRect/>
          <a:stretch>
            <a:fillRect/>
          </a:stretch>
        </p:blipFill>
        <p:spPr bwMode="auto">
          <a:xfrm>
            <a:off x="1600200" y="990600"/>
            <a:ext cx="738188" cy="990600"/>
          </a:xfrm>
          <a:prstGeom prst="rect">
            <a:avLst/>
          </a:prstGeom>
          <a:noFill/>
          <a:ln w="9525">
            <a:noFill/>
            <a:miter lim="800000"/>
            <a:headEnd/>
            <a:tailEnd/>
          </a:ln>
        </p:spPr>
      </p:pic>
      <p:pic>
        <p:nvPicPr>
          <p:cNvPr id="77874" name="Picture 50" descr="ROSE-LIM"/>
          <p:cNvPicPr>
            <a:picLocks noChangeAspect="1" noChangeArrowheads="1"/>
          </p:cNvPicPr>
          <p:nvPr/>
        </p:nvPicPr>
        <p:blipFill>
          <a:blip r:embed="rId13"/>
          <a:srcRect/>
          <a:stretch>
            <a:fillRect/>
          </a:stretch>
        </p:blipFill>
        <p:spPr bwMode="auto">
          <a:xfrm>
            <a:off x="4876800" y="6096000"/>
            <a:ext cx="762000" cy="762000"/>
          </a:xfrm>
          <a:prstGeom prst="rect">
            <a:avLst/>
          </a:prstGeom>
          <a:noFill/>
          <a:ln w="9525">
            <a:noFill/>
            <a:miter lim="800000"/>
            <a:headEnd/>
            <a:tailEnd/>
          </a:ln>
        </p:spPr>
      </p:pic>
      <p:pic>
        <p:nvPicPr>
          <p:cNvPr id="77875" name="Picture 51" descr="ROSE-LIM"/>
          <p:cNvPicPr>
            <a:picLocks noChangeAspect="1" noChangeArrowheads="1"/>
          </p:cNvPicPr>
          <p:nvPr/>
        </p:nvPicPr>
        <p:blipFill>
          <a:blip r:embed="rId13"/>
          <a:srcRect/>
          <a:stretch>
            <a:fillRect/>
          </a:stretch>
        </p:blipFill>
        <p:spPr bwMode="auto">
          <a:xfrm>
            <a:off x="5257800" y="5410200"/>
            <a:ext cx="762000" cy="762000"/>
          </a:xfrm>
          <a:prstGeom prst="rect">
            <a:avLst/>
          </a:prstGeom>
          <a:noFill/>
          <a:ln w="9525">
            <a:noFill/>
            <a:miter lim="800000"/>
            <a:headEnd/>
            <a:tailEnd/>
          </a:ln>
        </p:spPr>
      </p:pic>
      <p:sp>
        <p:nvSpPr>
          <p:cNvPr id="14388" name="WordArt 52"/>
          <p:cNvSpPr>
            <a:spLocks noChangeArrowheads="1" noChangeShapeType="1" noTextEdit="1"/>
          </p:cNvSpPr>
          <p:nvPr/>
        </p:nvSpPr>
        <p:spPr bwMode="auto">
          <a:xfrm>
            <a:off x="1620838" y="2200275"/>
            <a:ext cx="5984875" cy="1219200"/>
          </a:xfrm>
          <a:prstGeom prst="rect">
            <a:avLst/>
          </a:prstGeom>
        </p:spPr>
        <p:txBody>
          <a:bodyPr wrap="none" fromWordArt="1">
            <a:prstTxWarp prst="textPlain">
              <a:avLst>
                <a:gd name="adj" fmla="val 50000"/>
              </a:avLst>
            </a:prstTxWarp>
          </a:bodyPr>
          <a:lstStyle/>
          <a:p>
            <a:pPr algn="ctr"/>
            <a:r>
              <a:rPr lang="vi-VN" sz="3600" b="1" kern="10">
                <a:ln w="9525">
                  <a:noFill/>
                  <a:round/>
                  <a:headEnd/>
                  <a:tailEnd/>
                </a:ln>
                <a:gradFill rotWithShape="1">
                  <a:gsLst>
                    <a:gs pos="0">
                      <a:srgbClr val="FF0000"/>
                    </a:gs>
                    <a:gs pos="100000">
                      <a:srgbClr val="0000FF"/>
                    </a:gs>
                  </a:gsLst>
                  <a:lin ang="2700000" scaled="1"/>
                </a:gradFill>
                <a:effectLst>
                  <a:outerShdw dist="35921" dir="2700000" algn="ctr" rotWithShape="0">
                    <a:srgbClr val="808080">
                      <a:alpha val="79999"/>
                    </a:srgbClr>
                  </a:outerShdw>
                </a:effectLst>
                <a:latin typeface="Arial"/>
                <a:cs typeface="Arial"/>
              </a:rPr>
              <a:t>XIN CHÂN THÀNH CẢM ƠN VÀ KÍNH CHÚC SỨC KHOẺ CÁC THẦY GIÁO, CÔ GIÁO!</a:t>
            </a:r>
            <a:endParaRPr lang="en-US" sz="3600" b="1" kern="10">
              <a:ln w="9525">
                <a:noFill/>
                <a:round/>
                <a:headEnd/>
                <a:tailEnd/>
              </a:ln>
              <a:gradFill rotWithShape="1">
                <a:gsLst>
                  <a:gs pos="0">
                    <a:srgbClr val="FF0000"/>
                  </a:gs>
                  <a:gs pos="100000">
                    <a:srgbClr val="0000FF"/>
                  </a:gs>
                </a:gsLst>
                <a:lin ang="2700000" scaled="1"/>
              </a:gradFill>
              <a:effectLst>
                <a:outerShdw dist="35921" dir="2700000" algn="ctr" rotWithShape="0">
                  <a:srgbClr val="808080">
                    <a:alpha val="79999"/>
                  </a:srgbClr>
                </a:outerShdw>
              </a:effectLst>
              <a:latin typeface="Arial"/>
              <a:cs typeface="Arial"/>
            </a:endParaRPr>
          </a:p>
        </p:txBody>
      </p:sp>
      <p:pic>
        <p:nvPicPr>
          <p:cNvPr id="77877" name="09 Track 9.wma">
            <a:hlinkClick r:id="" action="ppaction://media"/>
          </p:cNvPr>
          <p:cNvPicPr>
            <a:picLocks noRot="1" noChangeAspect="1" noChangeArrowheads="1"/>
          </p:cNvPicPr>
          <p:nvPr>
            <a:audioFile r:link="rId1"/>
          </p:nvPr>
        </p:nvPicPr>
        <p:blipFill>
          <a:blip r:embed="rId21"/>
          <a:srcRect/>
          <a:stretch>
            <a:fillRect/>
          </a:stretch>
        </p:blipFill>
        <p:spPr bwMode="auto">
          <a:xfrm>
            <a:off x="0" y="0"/>
            <a:ext cx="304800" cy="304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13)">
                                      <p:cBhvr>
                                        <p:cTn id="6" dur="1" fill="hold"/>
                                        <p:tgtEl>
                                          <p:spTgt spid="77877"/>
                                        </p:tgtEl>
                                      </p:cBhvr>
                                    </p:cmd>
                                  </p:childTnLst>
                                </p:cTn>
                              </p:par>
                            </p:childTnLst>
                          </p:cTn>
                        </p:par>
                        <p:par>
                          <p:cTn id="7" fill="hold" nodeType="afterGroup">
                            <p:stCondLst>
                              <p:cond delay="0"/>
                            </p:stCondLst>
                            <p:childTnLst>
                              <p:par>
                                <p:cTn id="8" presetID="51" presetClass="entr" presetSubtype="0" fill="hold" nodeType="afterEffect">
                                  <p:stCondLst>
                                    <p:cond delay="0"/>
                                  </p:stCondLst>
                                  <p:childTnLst>
                                    <p:set>
                                      <p:cBhvr>
                                        <p:cTn id="9" dur="1" fill="hold">
                                          <p:stCondLst>
                                            <p:cond delay="0"/>
                                          </p:stCondLst>
                                        </p:cTn>
                                        <p:tgtEl>
                                          <p:spTgt spid="77842"/>
                                        </p:tgtEl>
                                        <p:attrNameLst>
                                          <p:attrName>style.visibility</p:attrName>
                                        </p:attrNameLst>
                                      </p:cBhvr>
                                      <p:to>
                                        <p:strVal val="visible"/>
                                      </p:to>
                                    </p:set>
                                    <p:animEffect transition="in" filter="fade">
                                      <p:cBhvr>
                                        <p:cTn id="10" dur="384" decel="100000"/>
                                        <p:tgtEl>
                                          <p:spTgt spid="77842"/>
                                        </p:tgtEl>
                                      </p:cBhvr>
                                    </p:animEffect>
                                    <p:animScale>
                                      <p:cBhvr>
                                        <p:cTn id="11" dur="384" decel="100000"/>
                                        <p:tgtEl>
                                          <p:spTgt spid="77842"/>
                                        </p:tgtEl>
                                      </p:cBhvr>
                                      <p:from x="10000" y="10000"/>
                                      <p:to x="200000" y="450000"/>
                                    </p:animScale>
                                    <p:animScale>
                                      <p:cBhvr>
                                        <p:cTn id="12" dur="616" accel="100000" fill="hold">
                                          <p:stCondLst>
                                            <p:cond delay="384"/>
                                          </p:stCondLst>
                                        </p:cTn>
                                        <p:tgtEl>
                                          <p:spTgt spid="77842"/>
                                        </p:tgtEl>
                                      </p:cBhvr>
                                      <p:from x="200000" y="450000"/>
                                      <p:to x="100000" y="100000"/>
                                    </p:animScale>
                                    <p:set>
                                      <p:cBhvr>
                                        <p:cTn id="13" dur="384" fill="hold"/>
                                        <p:tgtEl>
                                          <p:spTgt spid="77842"/>
                                        </p:tgtEl>
                                        <p:attrNameLst>
                                          <p:attrName>ppt_x</p:attrName>
                                        </p:attrNameLst>
                                      </p:cBhvr>
                                      <p:to>
                                        <p:strVal val="(0.5)"/>
                                      </p:to>
                                    </p:set>
                                    <p:anim from="(0.5)" to="(#ppt_x)" calcmode="lin" valueType="num">
                                      <p:cBhvr>
                                        <p:cTn id="14" dur="616" accel="100000" fill="hold">
                                          <p:stCondLst>
                                            <p:cond delay="384"/>
                                          </p:stCondLst>
                                        </p:cTn>
                                        <p:tgtEl>
                                          <p:spTgt spid="77842"/>
                                        </p:tgtEl>
                                        <p:attrNameLst>
                                          <p:attrName>ppt_x</p:attrName>
                                        </p:attrNameLst>
                                      </p:cBhvr>
                                    </p:anim>
                                    <p:set>
                                      <p:cBhvr>
                                        <p:cTn id="15" dur="384" fill="hold"/>
                                        <p:tgtEl>
                                          <p:spTgt spid="77842"/>
                                        </p:tgtEl>
                                        <p:attrNameLst>
                                          <p:attrName>ppt_y</p:attrName>
                                        </p:attrNameLst>
                                      </p:cBhvr>
                                      <p:to>
                                        <p:strVal val="(#ppt_y+0.4)"/>
                                      </p:to>
                                    </p:set>
                                    <p:anim from="(#ppt_y+0.4)" to="(#ppt_y)" calcmode="lin" valueType="num">
                                      <p:cBhvr>
                                        <p:cTn id="16" dur="616" accel="100000" fill="hold">
                                          <p:stCondLst>
                                            <p:cond delay="384"/>
                                          </p:stCondLst>
                                        </p:cTn>
                                        <p:tgtEl>
                                          <p:spTgt spid="77842"/>
                                        </p:tgtEl>
                                        <p:attrNameLst>
                                          <p:attrName>ppt_y</p:attrName>
                                        </p:attrNameLst>
                                      </p:cBhvr>
                                    </p:anim>
                                  </p:childTnLst>
                                </p:cTn>
                              </p:par>
                            </p:childTnLst>
                          </p:cTn>
                        </p:par>
                        <p:par>
                          <p:cTn id="17" fill="hold" nodeType="afterGroup">
                            <p:stCondLst>
                              <p:cond delay="1000"/>
                            </p:stCondLst>
                            <p:childTnLst>
                              <p:par>
                                <p:cTn id="18" presetID="51" presetClass="entr" presetSubtype="0" fill="hold" nodeType="afterEffect">
                                  <p:stCondLst>
                                    <p:cond delay="0"/>
                                  </p:stCondLst>
                                  <p:childTnLst>
                                    <p:set>
                                      <p:cBhvr>
                                        <p:cTn id="19" dur="1" fill="hold">
                                          <p:stCondLst>
                                            <p:cond delay="0"/>
                                          </p:stCondLst>
                                        </p:cTn>
                                        <p:tgtEl>
                                          <p:spTgt spid="77828"/>
                                        </p:tgtEl>
                                        <p:attrNameLst>
                                          <p:attrName>style.visibility</p:attrName>
                                        </p:attrNameLst>
                                      </p:cBhvr>
                                      <p:to>
                                        <p:strVal val="visible"/>
                                      </p:to>
                                    </p:set>
                                    <p:animEffect transition="in" filter="fade">
                                      <p:cBhvr>
                                        <p:cTn id="20" dur="384" decel="100000"/>
                                        <p:tgtEl>
                                          <p:spTgt spid="77828"/>
                                        </p:tgtEl>
                                      </p:cBhvr>
                                    </p:animEffect>
                                    <p:animScale>
                                      <p:cBhvr>
                                        <p:cTn id="21" dur="384" decel="100000"/>
                                        <p:tgtEl>
                                          <p:spTgt spid="77828"/>
                                        </p:tgtEl>
                                      </p:cBhvr>
                                      <p:from x="10000" y="10000"/>
                                      <p:to x="200000" y="450000"/>
                                    </p:animScale>
                                    <p:animScale>
                                      <p:cBhvr>
                                        <p:cTn id="22" dur="616" accel="100000" fill="hold">
                                          <p:stCondLst>
                                            <p:cond delay="384"/>
                                          </p:stCondLst>
                                        </p:cTn>
                                        <p:tgtEl>
                                          <p:spTgt spid="77828"/>
                                        </p:tgtEl>
                                      </p:cBhvr>
                                      <p:from x="200000" y="450000"/>
                                      <p:to x="100000" y="100000"/>
                                    </p:animScale>
                                    <p:set>
                                      <p:cBhvr>
                                        <p:cTn id="23" dur="384" fill="hold"/>
                                        <p:tgtEl>
                                          <p:spTgt spid="77828"/>
                                        </p:tgtEl>
                                        <p:attrNameLst>
                                          <p:attrName>ppt_x</p:attrName>
                                        </p:attrNameLst>
                                      </p:cBhvr>
                                      <p:to>
                                        <p:strVal val="(0.5)"/>
                                      </p:to>
                                    </p:set>
                                    <p:anim from="(0.5)" to="(#ppt_x)" calcmode="lin" valueType="num">
                                      <p:cBhvr>
                                        <p:cTn id="24" dur="616" accel="100000" fill="hold">
                                          <p:stCondLst>
                                            <p:cond delay="384"/>
                                          </p:stCondLst>
                                        </p:cTn>
                                        <p:tgtEl>
                                          <p:spTgt spid="77828"/>
                                        </p:tgtEl>
                                        <p:attrNameLst>
                                          <p:attrName>ppt_x</p:attrName>
                                        </p:attrNameLst>
                                      </p:cBhvr>
                                    </p:anim>
                                    <p:set>
                                      <p:cBhvr>
                                        <p:cTn id="25" dur="384" fill="hold"/>
                                        <p:tgtEl>
                                          <p:spTgt spid="77828"/>
                                        </p:tgtEl>
                                        <p:attrNameLst>
                                          <p:attrName>ppt_y</p:attrName>
                                        </p:attrNameLst>
                                      </p:cBhvr>
                                      <p:to>
                                        <p:strVal val="(#ppt_y+0.4)"/>
                                      </p:to>
                                    </p:set>
                                    <p:anim from="(#ppt_y+0.4)" to="(#ppt_y)" calcmode="lin" valueType="num">
                                      <p:cBhvr>
                                        <p:cTn id="26" dur="616" accel="100000" fill="hold">
                                          <p:stCondLst>
                                            <p:cond delay="384"/>
                                          </p:stCondLst>
                                        </p:cTn>
                                        <p:tgtEl>
                                          <p:spTgt spid="77828"/>
                                        </p:tgtEl>
                                        <p:attrNameLst>
                                          <p:attrName>ppt_y</p:attrName>
                                        </p:attrNameLst>
                                      </p:cBhvr>
                                    </p:anim>
                                  </p:childTnLst>
                                </p:cTn>
                              </p:par>
                            </p:childTnLst>
                          </p:cTn>
                        </p:par>
                        <p:par>
                          <p:cTn id="27" fill="hold" nodeType="afterGroup">
                            <p:stCondLst>
                              <p:cond delay="2000"/>
                            </p:stCondLst>
                            <p:childTnLst>
                              <p:par>
                                <p:cTn id="28" presetID="51" presetClass="entr" presetSubtype="0" fill="hold" nodeType="afterEffect">
                                  <p:stCondLst>
                                    <p:cond delay="0"/>
                                  </p:stCondLst>
                                  <p:childTnLst>
                                    <p:set>
                                      <p:cBhvr>
                                        <p:cTn id="29" dur="1" fill="hold">
                                          <p:stCondLst>
                                            <p:cond delay="0"/>
                                          </p:stCondLst>
                                        </p:cTn>
                                        <p:tgtEl>
                                          <p:spTgt spid="77829"/>
                                        </p:tgtEl>
                                        <p:attrNameLst>
                                          <p:attrName>style.visibility</p:attrName>
                                        </p:attrNameLst>
                                      </p:cBhvr>
                                      <p:to>
                                        <p:strVal val="visible"/>
                                      </p:to>
                                    </p:set>
                                    <p:animEffect transition="in" filter="fade">
                                      <p:cBhvr>
                                        <p:cTn id="30" dur="384" decel="100000"/>
                                        <p:tgtEl>
                                          <p:spTgt spid="77829"/>
                                        </p:tgtEl>
                                      </p:cBhvr>
                                    </p:animEffect>
                                    <p:animScale>
                                      <p:cBhvr>
                                        <p:cTn id="31" dur="384" decel="100000"/>
                                        <p:tgtEl>
                                          <p:spTgt spid="77829"/>
                                        </p:tgtEl>
                                      </p:cBhvr>
                                      <p:from x="10000" y="10000"/>
                                      <p:to x="200000" y="450000"/>
                                    </p:animScale>
                                    <p:animScale>
                                      <p:cBhvr>
                                        <p:cTn id="32" dur="616" accel="100000" fill="hold">
                                          <p:stCondLst>
                                            <p:cond delay="384"/>
                                          </p:stCondLst>
                                        </p:cTn>
                                        <p:tgtEl>
                                          <p:spTgt spid="77829"/>
                                        </p:tgtEl>
                                      </p:cBhvr>
                                      <p:from x="200000" y="450000"/>
                                      <p:to x="100000" y="100000"/>
                                    </p:animScale>
                                    <p:set>
                                      <p:cBhvr>
                                        <p:cTn id="33" dur="384" fill="hold"/>
                                        <p:tgtEl>
                                          <p:spTgt spid="77829"/>
                                        </p:tgtEl>
                                        <p:attrNameLst>
                                          <p:attrName>ppt_x</p:attrName>
                                        </p:attrNameLst>
                                      </p:cBhvr>
                                      <p:to>
                                        <p:strVal val="(0.5)"/>
                                      </p:to>
                                    </p:set>
                                    <p:anim from="(0.5)" to="(#ppt_x)" calcmode="lin" valueType="num">
                                      <p:cBhvr>
                                        <p:cTn id="34" dur="616" accel="100000" fill="hold">
                                          <p:stCondLst>
                                            <p:cond delay="384"/>
                                          </p:stCondLst>
                                        </p:cTn>
                                        <p:tgtEl>
                                          <p:spTgt spid="77829"/>
                                        </p:tgtEl>
                                        <p:attrNameLst>
                                          <p:attrName>ppt_x</p:attrName>
                                        </p:attrNameLst>
                                      </p:cBhvr>
                                    </p:anim>
                                    <p:set>
                                      <p:cBhvr>
                                        <p:cTn id="35" dur="384" fill="hold"/>
                                        <p:tgtEl>
                                          <p:spTgt spid="77829"/>
                                        </p:tgtEl>
                                        <p:attrNameLst>
                                          <p:attrName>ppt_y</p:attrName>
                                        </p:attrNameLst>
                                      </p:cBhvr>
                                      <p:to>
                                        <p:strVal val="(#ppt_y+0.4)"/>
                                      </p:to>
                                    </p:set>
                                    <p:anim from="(#ppt_y+0.4)" to="(#ppt_y)" calcmode="lin" valueType="num">
                                      <p:cBhvr>
                                        <p:cTn id="36" dur="616" accel="100000" fill="hold">
                                          <p:stCondLst>
                                            <p:cond delay="384"/>
                                          </p:stCondLst>
                                        </p:cTn>
                                        <p:tgtEl>
                                          <p:spTgt spid="77829"/>
                                        </p:tgtEl>
                                        <p:attrNameLst>
                                          <p:attrName>ppt_y</p:attrName>
                                        </p:attrNameLst>
                                      </p:cBhvr>
                                    </p:anim>
                                  </p:childTnLst>
                                </p:cTn>
                              </p:par>
                            </p:childTnLst>
                          </p:cTn>
                        </p:par>
                        <p:par>
                          <p:cTn id="37" fill="hold" nodeType="afterGroup">
                            <p:stCondLst>
                              <p:cond delay="3000"/>
                            </p:stCondLst>
                            <p:childTnLst>
                              <p:par>
                                <p:cTn id="38" presetID="51" presetClass="entr" presetSubtype="0" fill="hold" nodeType="afterEffect">
                                  <p:stCondLst>
                                    <p:cond delay="0"/>
                                  </p:stCondLst>
                                  <p:childTnLst>
                                    <p:set>
                                      <p:cBhvr>
                                        <p:cTn id="39" dur="1" fill="hold">
                                          <p:stCondLst>
                                            <p:cond delay="0"/>
                                          </p:stCondLst>
                                        </p:cTn>
                                        <p:tgtEl>
                                          <p:spTgt spid="77830"/>
                                        </p:tgtEl>
                                        <p:attrNameLst>
                                          <p:attrName>style.visibility</p:attrName>
                                        </p:attrNameLst>
                                      </p:cBhvr>
                                      <p:to>
                                        <p:strVal val="visible"/>
                                      </p:to>
                                    </p:set>
                                    <p:animEffect transition="in" filter="fade">
                                      <p:cBhvr>
                                        <p:cTn id="40" dur="384" decel="100000"/>
                                        <p:tgtEl>
                                          <p:spTgt spid="77830"/>
                                        </p:tgtEl>
                                      </p:cBhvr>
                                    </p:animEffect>
                                    <p:animScale>
                                      <p:cBhvr>
                                        <p:cTn id="41" dur="384" decel="100000"/>
                                        <p:tgtEl>
                                          <p:spTgt spid="77830"/>
                                        </p:tgtEl>
                                      </p:cBhvr>
                                      <p:from x="10000" y="10000"/>
                                      <p:to x="200000" y="450000"/>
                                    </p:animScale>
                                    <p:animScale>
                                      <p:cBhvr>
                                        <p:cTn id="42" dur="616" accel="100000" fill="hold">
                                          <p:stCondLst>
                                            <p:cond delay="384"/>
                                          </p:stCondLst>
                                        </p:cTn>
                                        <p:tgtEl>
                                          <p:spTgt spid="77830"/>
                                        </p:tgtEl>
                                      </p:cBhvr>
                                      <p:from x="200000" y="450000"/>
                                      <p:to x="100000" y="100000"/>
                                    </p:animScale>
                                    <p:set>
                                      <p:cBhvr>
                                        <p:cTn id="43" dur="384" fill="hold"/>
                                        <p:tgtEl>
                                          <p:spTgt spid="77830"/>
                                        </p:tgtEl>
                                        <p:attrNameLst>
                                          <p:attrName>ppt_x</p:attrName>
                                        </p:attrNameLst>
                                      </p:cBhvr>
                                      <p:to>
                                        <p:strVal val="(0.5)"/>
                                      </p:to>
                                    </p:set>
                                    <p:anim from="(0.5)" to="(#ppt_x)" calcmode="lin" valueType="num">
                                      <p:cBhvr>
                                        <p:cTn id="44" dur="616" accel="100000" fill="hold">
                                          <p:stCondLst>
                                            <p:cond delay="384"/>
                                          </p:stCondLst>
                                        </p:cTn>
                                        <p:tgtEl>
                                          <p:spTgt spid="77830"/>
                                        </p:tgtEl>
                                        <p:attrNameLst>
                                          <p:attrName>ppt_x</p:attrName>
                                        </p:attrNameLst>
                                      </p:cBhvr>
                                    </p:anim>
                                    <p:set>
                                      <p:cBhvr>
                                        <p:cTn id="45" dur="384" fill="hold"/>
                                        <p:tgtEl>
                                          <p:spTgt spid="77830"/>
                                        </p:tgtEl>
                                        <p:attrNameLst>
                                          <p:attrName>ppt_y</p:attrName>
                                        </p:attrNameLst>
                                      </p:cBhvr>
                                      <p:to>
                                        <p:strVal val="(#ppt_y+0.4)"/>
                                      </p:to>
                                    </p:set>
                                    <p:anim from="(#ppt_y+0.4)" to="(#ppt_y)" calcmode="lin" valueType="num">
                                      <p:cBhvr>
                                        <p:cTn id="46" dur="616" accel="100000" fill="hold">
                                          <p:stCondLst>
                                            <p:cond delay="384"/>
                                          </p:stCondLst>
                                        </p:cTn>
                                        <p:tgtEl>
                                          <p:spTgt spid="77830"/>
                                        </p:tgtEl>
                                        <p:attrNameLst>
                                          <p:attrName>ppt_y</p:attrName>
                                        </p:attrNameLst>
                                      </p:cBhvr>
                                    </p:anim>
                                  </p:childTnLst>
                                </p:cTn>
                              </p:par>
                            </p:childTnLst>
                          </p:cTn>
                        </p:par>
                        <p:par>
                          <p:cTn id="47" fill="hold" nodeType="afterGroup">
                            <p:stCondLst>
                              <p:cond delay="4000"/>
                            </p:stCondLst>
                            <p:childTnLst>
                              <p:par>
                                <p:cTn id="48" presetID="51" presetClass="entr" presetSubtype="0" fill="hold" nodeType="afterEffect">
                                  <p:stCondLst>
                                    <p:cond delay="0"/>
                                  </p:stCondLst>
                                  <p:childTnLst>
                                    <p:set>
                                      <p:cBhvr>
                                        <p:cTn id="49" dur="1" fill="hold">
                                          <p:stCondLst>
                                            <p:cond delay="0"/>
                                          </p:stCondLst>
                                        </p:cTn>
                                        <p:tgtEl>
                                          <p:spTgt spid="77832"/>
                                        </p:tgtEl>
                                        <p:attrNameLst>
                                          <p:attrName>style.visibility</p:attrName>
                                        </p:attrNameLst>
                                      </p:cBhvr>
                                      <p:to>
                                        <p:strVal val="visible"/>
                                      </p:to>
                                    </p:set>
                                    <p:animEffect transition="in" filter="fade">
                                      <p:cBhvr>
                                        <p:cTn id="50" dur="384" decel="100000"/>
                                        <p:tgtEl>
                                          <p:spTgt spid="77832"/>
                                        </p:tgtEl>
                                      </p:cBhvr>
                                    </p:animEffect>
                                    <p:animScale>
                                      <p:cBhvr>
                                        <p:cTn id="51" dur="384" decel="100000"/>
                                        <p:tgtEl>
                                          <p:spTgt spid="77832"/>
                                        </p:tgtEl>
                                      </p:cBhvr>
                                      <p:from x="10000" y="10000"/>
                                      <p:to x="200000" y="450000"/>
                                    </p:animScale>
                                    <p:animScale>
                                      <p:cBhvr>
                                        <p:cTn id="52" dur="616" accel="100000" fill="hold">
                                          <p:stCondLst>
                                            <p:cond delay="384"/>
                                          </p:stCondLst>
                                        </p:cTn>
                                        <p:tgtEl>
                                          <p:spTgt spid="77832"/>
                                        </p:tgtEl>
                                      </p:cBhvr>
                                      <p:from x="200000" y="450000"/>
                                      <p:to x="100000" y="100000"/>
                                    </p:animScale>
                                    <p:set>
                                      <p:cBhvr>
                                        <p:cTn id="53" dur="384" fill="hold"/>
                                        <p:tgtEl>
                                          <p:spTgt spid="77832"/>
                                        </p:tgtEl>
                                        <p:attrNameLst>
                                          <p:attrName>ppt_x</p:attrName>
                                        </p:attrNameLst>
                                      </p:cBhvr>
                                      <p:to>
                                        <p:strVal val="(0.5)"/>
                                      </p:to>
                                    </p:set>
                                    <p:anim from="(0.5)" to="(#ppt_x)" calcmode="lin" valueType="num">
                                      <p:cBhvr>
                                        <p:cTn id="54" dur="616" accel="100000" fill="hold">
                                          <p:stCondLst>
                                            <p:cond delay="384"/>
                                          </p:stCondLst>
                                        </p:cTn>
                                        <p:tgtEl>
                                          <p:spTgt spid="77832"/>
                                        </p:tgtEl>
                                        <p:attrNameLst>
                                          <p:attrName>ppt_x</p:attrName>
                                        </p:attrNameLst>
                                      </p:cBhvr>
                                    </p:anim>
                                    <p:set>
                                      <p:cBhvr>
                                        <p:cTn id="55" dur="384" fill="hold"/>
                                        <p:tgtEl>
                                          <p:spTgt spid="77832"/>
                                        </p:tgtEl>
                                        <p:attrNameLst>
                                          <p:attrName>ppt_y</p:attrName>
                                        </p:attrNameLst>
                                      </p:cBhvr>
                                      <p:to>
                                        <p:strVal val="(#ppt_y+0.4)"/>
                                      </p:to>
                                    </p:set>
                                    <p:anim from="(#ppt_y+0.4)" to="(#ppt_y)" calcmode="lin" valueType="num">
                                      <p:cBhvr>
                                        <p:cTn id="56" dur="616" accel="100000" fill="hold">
                                          <p:stCondLst>
                                            <p:cond delay="384"/>
                                          </p:stCondLst>
                                        </p:cTn>
                                        <p:tgtEl>
                                          <p:spTgt spid="77832"/>
                                        </p:tgtEl>
                                        <p:attrNameLst>
                                          <p:attrName>ppt_y</p:attrName>
                                        </p:attrNameLst>
                                      </p:cBhvr>
                                    </p:anim>
                                  </p:childTnLst>
                                </p:cTn>
                              </p:par>
                            </p:childTnLst>
                          </p:cTn>
                        </p:par>
                        <p:par>
                          <p:cTn id="57" fill="hold" nodeType="afterGroup">
                            <p:stCondLst>
                              <p:cond delay="5000"/>
                            </p:stCondLst>
                            <p:childTnLst>
                              <p:par>
                                <p:cTn id="58" presetID="51" presetClass="entr" presetSubtype="0" fill="hold" nodeType="afterEffect">
                                  <p:stCondLst>
                                    <p:cond delay="0"/>
                                  </p:stCondLst>
                                  <p:childTnLst>
                                    <p:set>
                                      <p:cBhvr>
                                        <p:cTn id="59" dur="1" fill="hold">
                                          <p:stCondLst>
                                            <p:cond delay="0"/>
                                          </p:stCondLst>
                                        </p:cTn>
                                        <p:tgtEl>
                                          <p:spTgt spid="77833"/>
                                        </p:tgtEl>
                                        <p:attrNameLst>
                                          <p:attrName>style.visibility</p:attrName>
                                        </p:attrNameLst>
                                      </p:cBhvr>
                                      <p:to>
                                        <p:strVal val="visible"/>
                                      </p:to>
                                    </p:set>
                                    <p:animEffect transition="in" filter="fade">
                                      <p:cBhvr>
                                        <p:cTn id="60" dur="384" decel="100000"/>
                                        <p:tgtEl>
                                          <p:spTgt spid="77833"/>
                                        </p:tgtEl>
                                      </p:cBhvr>
                                    </p:animEffect>
                                    <p:animScale>
                                      <p:cBhvr>
                                        <p:cTn id="61" dur="384" decel="100000"/>
                                        <p:tgtEl>
                                          <p:spTgt spid="77833"/>
                                        </p:tgtEl>
                                      </p:cBhvr>
                                      <p:from x="10000" y="10000"/>
                                      <p:to x="200000" y="450000"/>
                                    </p:animScale>
                                    <p:animScale>
                                      <p:cBhvr>
                                        <p:cTn id="62" dur="616" accel="100000" fill="hold">
                                          <p:stCondLst>
                                            <p:cond delay="384"/>
                                          </p:stCondLst>
                                        </p:cTn>
                                        <p:tgtEl>
                                          <p:spTgt spid="77833"/>
                                        </p:tgtEl>
                                      </p:cBhvr>
                                      <p:from x="200000" y="450000"/>
                                      <p:to x="100000" y="100000"/>
                                    </p:animScale>
                                    <p:set>
                                      <p:cBhvr>
                                        <p:cTn id="63" dur="384" fill="hold"/>
                                        <p:tgtEl>
                                          <p:spTgt spid="77833"/>
                                        </p:tgtEl>
                                        <p:attrNameLst>
                                          <p:attrName>ppt_x</p:attrName>
                                        </p:attrNameLst>
                                      </p:cBhvr>
                                      <p:to>
                                        <p:strVal val="(0.5)"/>
                                      </p:to>
                                    </p:set>
                                    <p:anim from="(0.5)" to="(#ppt_x)" calcmode="lin" valueType="num">
                                      <p:cBhvr>
                                        <p:cTn id="64" dur="616" accel="100000" fill="hold">
                                          <p:stCondLst>
                                            <p:cond delay="384"/>
                                          </p:stCondLst>
                                        </p:cTn>
                                        <p:tgtEl>
                                          <p:spTgt spid="77833"/>
                                        </p:tgtEl>
                                        <p:attrNameLst>
                                          <p:attrName>ppt_x</p:attrName>
                                        </p:attrNameLst>
                                      </p:cBhvr>
                                    </p:anim>
                                    <p:set>
                                      <p:cBhvr>
                                        <p:cTn id="65" dur="384" fill="hold"/>
                                        <p:tgtEl>
                                          <p:spTgt spid="77833"/>
                                        </p:tgtEl>
                                        <p:attrNameLst>
                                          <p:attrName>ppt_y</p:attrName>
                                        </p:attrNameLst>
                                      </p:cBhvr>
                                      <p:to>
                                        <p:strVal val="(#ppt_y+0.4)"/>
                                      </p:to>
                                    </p:set>
                                    <p:anim from="(#ppt_y+0.4)" to="(#ppt_y)" calcmode="lin" valueType="num">
                                      <p:cBhvr>
                                        <p:cTn id="66" dur="616" accel="100000" fill="hold">
                                          <p:stCondLst>
                                            <p:cond delay="384"/>
                                          </p:stCondLst>
                                        </p:cTn>
                                        <p:tgtEl>
                                          <p:spTgt spid="77833"/>
                                        </p:tgtEl>
                                        <p:attrNameLst>
                                          <p:attrName>ppt_y</p:attrName>
                                        </p:attrNameLst>
                                      </p:cBhvr>
                                    </p:anim>
                                  </p:childTnLst>
                                </p:cTn>
                              </p:par>
                            </p:childTnLst>
                          </p:cTn>
                        </p:par>
                        <p:par>
                          <p:cTn id="67" fill="hold" nodeType="afterGroup">
                            <p:stCondLst>
                              <p:cond delay="6000"/>
                            </p:stCondLst>
                            <p:childTnLst>
                              <p:par>
                                <p:cTn id="68" presetID="51" presetClass="entr" presetSubtype="0" fill="hold" nodeType="afterEffect">
                                  <p:stCondLst>
                                    <p:cond delay="0"/>
                                  </p:stCondLst>
                                  <p:childTnLst>
                                    <p:set>
                                      <p:cBhvr>
                                        <p:cTn id="69" dur="1" fill="hold">
                                          <p:stCondLst>
                                            <p:cond delay="0"/>
                                          </p:stCondLst>
                                        </p:cTn>
                                        <p:tgtEl>
                                          <p:spTgt spid="77834"/>
                                        </p:tgtEl>
                                        <p:attrNameLst>
                                          <p:attrName>style.visibility</p:attrName>
                                        </p:attrNameLst>
                                      </p:cBhvr>
                                      <p:to>
                                        <p:strVal val="visible"/>
                                      </p:to>
                                    </p:set>
                                    <p:animEffect transition="in" filter="fade">
                                      <p:cBhvr>
                                        <p:cTn id="70" dur="384" decel="100000"/>
                                        <p:tgtEl>
                                          <p:spTgt spid="77834"/>
                                        </p:tgtEl>
                                      </p:cBhvr>
                                    </p:animEffect>
                                    <p:animScale>
                                      <p:cBhvr>
                                        <p:cTn id="71" dur="384" decel="100000"/>
                                        <p:tgtEl>
                                          <p:spTgt spid="77834"/>
                                        </p:tgtEl>
                                      </p:cBhvr>
                                      <p:from x="10000" y="10000"/>
                                      <p:to x="200000" y="450000"/>
                                    </p:animScale>
                                    <p:animScale>
                                      <p:cBhvr>
                                        <p:cTn id="72" dur="616" accel="100000" fill="hold">
                                          <p:stCondLst>
                                            <p:cond delay="384"/>
                                          </p:stCondLst>
                                        </p:cTn>
                                        <p:tgtEl>
                                          <p:spTgt spid="77834"/>
                                        </p:tgtEl>
                                      </p:cBhvr>
                                      <p:from x="200000" y="450000"/>
                                      <p:to x="100000" y="100000"/>
                                    </p:animScale>
                                    <p:set>
                                      <p:cBhvr>
                                        <p:cTn id="73" dur="384" fill="hold"/>
                                        <p:tgtEl>
                                          <p:spTgt spid="77834"/>
                                        </p:tgtEl>
                                        <p:attrNameLst>
                                          <p:attrName>ppt_x</p:attrName>
                                        </p:attrNameLst>
                                      </p:cBhvr>
                                      <p:to>
                                        <p:strVal val="(0.5)"/>
                                      </p:to>
                                    </p:set>
                                    <p:anim from="(0.5)" to="(#ppt_x)" calcmode="lin" valueType="num">
                                      <p:cBhvr>
                                        <p:cTn id="74" dur="616" accel="100000" fill="hold">
                                          <p:stCondLst>
                                            <p:cond delay="384"/>
                                          </p:stCondLst>
                                        </p:cTn>
                                        <p:tgtEl>
                                          <p:spTgt spid="77834"/>
                                        </p:tgtEl>
                                        <p:attrNameLst>
                                          <p:attrName>ppt_x</p:attrName>
                                        </p:attrNameLst>
                                      </p:cBhvr>
                                    </p:anim>
                                    <p:set>
                                      <p:cBhvr>
                                        <p:cTn id="75" dur="384" fill="hold"/>
                                        <p:tgtEl>
                                          <p:spTgt spid="77834"/>
                                        </p:tgtEl>
                                        <p:attrNameLst>
                                          <p:attrName>ppt_y</p:attrName>
                                        </p:attrNameLst>
                                      </p:cBhvr>
                                      <p:to>
                                        <p:strVal val="(#ppt_y+0.4)"/>
                                      </p:to>
                                    </p:set>
                                    <p:anim from="(#ppt_y+0.4)" to="(#ppt_y)" calcmode="lin" valueType="num">
                                      <p:cBhvr>
                                        <p:cTn id="76" dur="616" accel="100000" fill="hold">
                                          <p:stCondLst>
                                            <p:cond delay="384"/>
                                          </p:stCondLst>
                                        </p:cTn>
                                        <p:tgtEl>
                                          <p:spTgt spid="77834"/>
                                        </p:tgtEl>
                                        <p:attrNameLst>
                                          <p:attrName>ppt_y</p:attrName>
                                        </p:attrNameLst>
                                      </p:cBhvr>
                                    </p:anim>
                                  </p:childTnLst>
                                </p:cTn>
                              </p:par>
                            </p:childTnLst>
                          </p:cTn>
                        </p:par>
                        <p:par>
                          <p:cTn id="77" fill="hold" nodeType="afterGroup">
                            <p:stCondLst>
                              <p:cond delay="7000"/>
                            </p:stCondLst>
                            <p:childTnLst>
                              <p:par>
                                <p:cTn id="78" presetID="51" presetClass="entr" presetSubtype="0" fill="hold" nodeType="afterEffect">
                                  <p:stCondLst>
                                    <p:cond delay="0"/>
                                  </p:stCondLst>
                                  <p:childTnLst>
                                    <p:set>
                                      <p:cBhvr>
                                        <p:cTn id="79" dur="1" fill="hold">
                                          <p:stCondLst>
                                            <p:cond delay="0"/>
                                          </p:stCondLst>
                                        </p:cTn>
                                        <p:tgtEl>
                                          <p:spTgt spid="77835"/>
                                        </p:tgtEl>
                                        <p:attrNameLst>
                                          <p:attrName>style.visibility</p:attrName>
                                        </p:attrNameLst>
                                      </p:cBhvr>
                                      <p:to>
                                        <p:strVal val="visible"/>
                                      </p:to>
                                    </p:set>
                                    <p:animEffect transition="in" filter="fade">
                                      <p:cBhvr>
                                        <p:cTn id="80" dur="384" decel="100000"/>
                                        <p:tgtEl>
                                          <p:spTgt spid="77835"/>
                                        </p:tgtEl>
                                      </p:cBhvr>
                                    </p:animEffect>
                                    <p:animScale>
                                      <p:cBhvr>
                                        <p:cTn id="81" dur="384" decel="100000"/>
                                        <p:tgtEl>
                                          <p:spTgt spid="77835"/>
                                        </p:tgtEl>
                                      </p:cBhvr>
                                      <p:from x="10000" y="10000"/>
                                      <p:to x="200000" y="450000"/>
                                    </p:animScale>
                                    <p:animScale>
                                      <p:cBhvr>
                                        <p:cTn id="82" dur="616" accel="100000" fill="hold">
                                          <p:stCondLst>
                                            <p:cond delay="384"/>
                                          </p:stCondLst>
                                        </p:cTn>
                                        <p:tgtEl>
                                          <p:spTgt spid="77835"/>
                                        </p:tgtEl>
                                      </p:cBhvr>
                                      <p:from x="200000" y="450000"/>
                                      <p:to x="100000" y="100000"/>
                                    </p:animScale>
                                    <p:set>
                                      <p:cBhvr>
                                        <p:cTn id="83" dur="384" fill="hold"/>
                                        <p:tgtEl>
                                          <p:spTgt spid="77835"/>
                                        </p:tgtEl>
                                        <p:attrNameLst>
                                          <p:attrName>ppt_x</p:attrName>
                                        </p:attrNameLst>
                                      </p:cBhvr>
                                      <p:to>
                                        <p:strVal val="(0.5)"/>
                                      </p:to>
                                    </p:set>
                                    <p:anim from="(0.5)" to="(#ppt_x)" calcmode="lin" valueType="num">
                                      <p:cBhvr>
                                        <p:cTn id="84" dur="616" accel="100000" fill="hold">
                                          <p:stCondLst>
                                            <p:cond delay="384"/>
                                          </p:stCondLst>
                                        </p:cTn>
                                        <p:tgtEl>
                                          <p:spTgt spid="77835"/>
                                        </p:tgtEl>
                                        <p:attrNameLst>
                                          <p:attrName>ppt_x</p:attrName>
                                        </p:attrNameLst>
                                      </p:cBhvr>
                                    </p:anim>
                                    <p:set>
                                      <p:cBhvr>
                                        <p:cTn id="85" dur="384" fill="hold"/>
                                        <p:tgtEl>
                                          <p:spTgt spid="77835"/>
                                        </p:tgtEl>
                                        <p:attrNameLst>
                                          <p:attrName>ppt_y</p:attrName>
                                        </p:attrNameLst>
                                      </p:cBhvr>
                                      <p:to>
                                        <p:strVal val="(#ppt_y+0.4)"/>
                                      </p:to>
                                    </p:set>
                                    <p:anim from="(#ppt_y+0.4)" to="(#ppt_y)" calcmode="lin" valueType="num">
                                      <p:cBhvr>
                                        <p:cTn id="86" dur="616" accel="100000" fill="hold">
                                          <p:stCondLst>
                                            <p:cond delay="384"/>
                                          </p:stCondLst>
                                        </p:cTn>
                                        <p:tgtEl>
                                          <p:spTgt spid="77835"/>
                                        </p:tgtEl>
                                        <p:attrNameLst>
                                          <p:attrName>ppt_y</p:attrName>
                                        </p:attrNameLst>
                                      </p:cBhvr>
                                    </p:anim>
                                  </p:childTnLst>
                                </p:cTn>
                              </p:par>
                            </p:childTnLst>
                          </p:cTn>
                        </p:par>
                        <p:par>
                          <p:cTn id="87" fill="hold" nodeType="afterGroup">
                            <p:stCondLst>
                              <p:cond delay="8000"/>
                            </p:stCondLst>
                            <p:childTnLst>
                              <p:par>
                                <p:cTn id="88" presetID="51" presetClass="entr" presetSubtype="0" fill="hold" nodeType="afterEffect">
                                  <p:stCondLst>
                                    <p:cond delay="0"/>
                                  </p:stCondLst>
                                  <p:childTnLst>
                                    <p:set>
                                      <p:cBhvr>
                                        <p:cTn id="89" dur="1" fill="hold">
                                          <p:stCondLst>
                                            <p:cond delay="0"/>
                                          </p:stCondLst>
                                        </p:cTn>
                                        <p:tgtEl>
                                          <p:spTgt spid="77836"/>
                                        </p:tgtEl>
                                        <p:attrNameLst>
                                          <p:attrName>style.visibility</p:attrName>
                                        </p:attrNameLst>
                                      </p:cBhvr>
                                      <p:to>
                                        <p:strVal val="visible"/>
                                      </p:to>
                                    </p:set>
                                    <p:animEffect transition="in" filter="fade">
                                      <p:cBhvr>
                                        <p:cTn id="90" dur="384" decel="100000"/>
                                        <p:tgtEl>
                                          <p:spTgt spid="77836"/>
                                        </p:tgtEl>
                                      </p:cBhvr>
                                    </p:animEffect>
                                    <p:animScale>
                                      <p:cBhvr>
                                        <p:cTn id="91" dur="384" decel="100000"/>
                                        <p:tgtEl>
                                          <p:spTgt spid="77836"/>
                                        </p:tgtEl>
                                      </p:cBhvr>
                                      <p:from x="10000" y="10000"/>
                                      <p:to x="200000" y="450000"/>
                                    </p:animScale>
                                    <p:animScale>
                                      <p:cBhvr>
                                        <p:cTn id="92" dur="616" accel="100000" fill="hold">
                                          <p:stCondLst>
                                            <p:cond delay="384"/>
                                          </p:stCondLst>
                                        </p:cTn>
                                        <p:tgtEl>
                                          <p:spTgt spid="77836"/>
                                        </p:tgtEl>
                                      </p:cBhvr>
                                      <p:from x="200000" y="450000"/>
                                      <p:to x="100000" y="100000"/>
                                    </p:animScale>
                                    <p:set>
                                      <p:cBhvr>
                                        <p:cTn id="93" dur="384" fill="hold"/>
                                        <p:tgtEl>
                                          <p:spTgt spid="77836"/>
                                        </p:tgtEl>
                                        <p:attrNameLst>
                                          <p:attrName>ppt_x</p:attrName>
                                        </p:attrNameLst>
                                      </p:cBhvr>
                                      <p:to>
                                        <p:strVal val="(0.5)"/>
                                      </p:to>
                                    </p:set>
                                    <p:anim from="(0.5)" to="(#ppt_x)" calcmode="lin" valueType="num">
                                      <p:cBhvr>
                                        <p:cTn id="94" dur="616" accel="100000" fill="hold">
                                          <p:stCondLst>
                                            <p:cond delay="384"/>
                                          </p:stCondLst>
                                        </p:cTn>
                                        <p:tgtEl>
                                          <p:spTgt spid="77836"/>
                                        </p:tgtEl>
                                        <p:attrNameLst>
                                          <p:attrName>ppt_x</p:attrName>
                                        </p:attrNameLst>
                                      </p:cBhvr>
                                    </p:anim>
                                    <p:set>
                                      <p:cBhvr>
                                        <p:cTn id="95" dur="384" fill="hold"/>
                                        <p:tgtEl>
                                          <p:spTgt spid="77836"/>
                                        </p:tgtEl>
                                        <p:attrNameLst>
                                          <p:attrName>ppt_y</p:attrName>
                                        </p:attrNameLst>
                                      </p:cBhvr>
                                      <p:to>
                                        <p:strVal val="(#ppt_y+0.4)"/>
                                      </p:to>
                                    </p:set>
                                    <p:anim from="(#ppt_y+0.4)" to="(#ppt_y)" calcmode="lin" valueType="num">
                                      <p:cBhvr>
                                        <p:cTn id="96" dur="616" accel="100000" fill="hold">
                                          <p:stCondLst>
                                            <p:cond delay="384"/>
                                          </p:stCondLst>
                                        </p:cTn>
                                        <p:tgtEl>
                                          <p:spTgt spid="77836"/>
                                        </p:tgtEl>
                                        <p:attrNameLst>
                                          <p:attrName>ppt_y</p:attrName>
                                        </p:attrNameLst>
                                      </p:cBhvr>
                                    </p:anim>
                                  </p:childTnLst>
                                </p:cTn>
                              </p:par>
                            </p:childTnLst>
                          </p:cTn>
                        </p:par>
                        <p:par>
                          <p:cTn id="97" fill="hold" nodeType="afterGroup">
                            <p:stCondLst>
                              <p:cond delay="9000"/>
                            </p:stCondLst>
                            <p:childTnLst>
                              <p:par>
                                <p:cTn id="98" presetID="51" presetClass="entr" presetSubtype="0" fill="hold" nodeType="afterEffect">
                                  <p:stCondLst>
                                    <p:cond delay="0"/>
                                  </p:stCondLst>
                                  <p:childTnLst>
                                    <p:set>
                                      <p:cBhvr>
                                        <p:cTn id="99" dur="1" fill="hold">
                                          <p:stCondLst>
                                            <p:cond delay="0"/>
                                          </p:stCondLst>
                                        </p:cTn>
                                        <p:tgtEl>
                                          <p:spTgt spid="77837"/>
                                        </p:tgtEl>
                                        <p:attrNameLst>
                                          <p:attrName>style.visibility</p:attrName>
                                        </p:attrNameLst>
                                      </p:cBhvr>
                                      <p:to>
                                        <p:strVal val="visible"/>
                                      </p:to>
                                    </p:set>
                                    <p:animEffect transition="in" filter="fade">
                                      <p:cBhvr>
                                        <p:cTn id="100" dur="384" decel="100000"/>
                                        <p:tgtEl>
                                          <p:spTgt spid="77837"/>
                                        </p:tgtEl>
                                      </p:cBhvr>
                                    </p:animEffect>
                                    <p:animScale>
                                      <p:cBhvr>
                                        <p:cTn id="101" dur="384" decel="100000"/>
                                        <p:tgtEl>
                                          <p:spTgt spid="77837"/>
                                        </p:tgtEl>
                                      </p:cBhvr>
                                      <p:from x="10000" y="10000"/>
                                      <p:to x="200000" y="450000"/>
                                    </p:animScale>
                                    <p:animScale>
                                      <p:cBhvr>
                                        <p:cTn id="102" dur="616" accel="100000" fill="hold">
                                          <p:stCondLst>
                                            <p:cond delay="384"/>
                                          </p:stCondLst>
                                        </p:cTn>
                                        <p:tgtEl>
                                          <p:spTgt spid="77837"/>
                                        </p:tgtEl>
                                      </p:cBhvr>
                                      <p:from x="200000" y="450000"/>
                                      <p:to x="100000" y="100000"/>
                                    </p:animScale>
                                    <p:set>
                                      <p:cBhvr>
                                        <p:cTn id="103" dur="384" fill="hold"/>
                                        <p:tgtEl>
                                          <p:spTgt spid="77837"/>
                                        </p:tgtEl>
                                        <p:attrNameLst>
                                          <p:attrName>ppt_x</p:attrName>
                                        </p:attrNameLst>
                                      </p:cBhvr>
                                      <p:to>
                                        <p:strVal val="(0.5)"/>
                                      </p:to>
                                    </p:set>
                                    <p:anim from="(0.5)" to="(#ppt_x)" calcmode="lin" valueType="num">
                                      <p:cBhvr>
                                        <p:cTn id="104" dur="616" accel="100000" fill="hold">
                                          <p:stCondLst>
                                            <p:cond delay="384"/>
                                          </p:stCondLst>
                                        </p:cTn>
                                        <p:tgtEl>
                                          <p:spTgt spid="77837"/>
                                        </p:tgtEl>
                                        <p:attrNameLst>
                                          <p:attrName>ppt_x</p:attrName>
                                        </p:attrNameLst>
                                      </p:cBhvr>
                                    </p:anim>
                                    <p:set>
                                      <p:cBhvr>
                                        <p:cTn id="105" dur="384" fill="hold"/>
                                        <p:tgtEl>
                                          <p:spTgt spid="77837"/>
                                        </p:tgtEl>
                                        <p:attrNameLst>
                                          <p:attrName>ppt_y</p:attrName>
                                        </p:attrNameLst>
                                      </p:cBhvr>
                                      <p:to>
                                        <p:strVal val="(#ppt_y+0.4)"/>
                                      </p:to>
                                    </p:set>
                                    <p:anim from="(#ppt_y+0.4)" to="(#ppt_y)" calcmode="lin" valueType="num">
                                      <p:cBhvr>
                                        <p:cTn id="106" dur="616" accel="100000" fill="hold">
                                          <p:stCondLst>
                                            <p:cond delay="384"/>
                                          </p:stCondLst>
                                        </p:cTn>
                                        <p:tgtEl>
                                          <p:spTgt spid="77837"/>
                                        </p:tgtEl>
                                        <p:attrNameLst>
                                          <p:attrName>ppt_y</p:attrName>
                                        </p:attrNameLst>
                                      </p:cBhvr>
                                    </p:anim>
                                  </p:childTnLst>
                                </p:cTn>
                              </p:par>
                            </p:childTnLst>
                          </p:cTn>
                        </p:par>
                        <p:par>
                          <p:cTn id="107" fill="hold" nodeType="afterGroup">
                            <p:stCondLst>
                              <p:cond delay="10000"/>
                            </p:stCondLst>
                            <p:childTnLst>
                              <p:par>
                                <p:cTn id="108" presetID="51" presetClass="entr" presetSubtype="0" fill="hold" nodeType="afterEffect">
                                  <p:stCondLst>
                                    <p:cond delay="0"/>
                                  </p:stCondLst>
                                  <p:childTnLst>
                                    <p:set>
                                      <p:cBhvr>
                                        <p:cTn id="109" dur="1" fill="hold">
                                          <p:stCondLst>
                                            <p:cond delay="0"/>
                                          </p:stCondLst>
                                        </p:cTn>
                                        <p:tgtEl>
                                          <p:spTgt spid="77838"/>
                                        </p:tgtEl>
                                        <p:attrNameLst>
                                          <p:attrName>style.visibility</p:attrName>
                                        </p:attrNameLst>
                                      </p:cBhvr>
                                      <p:to>
                                        <p:strVal val="visible"/>
                                      </p:to>
                                    </p:set>
                                    <p:animEffect transition="in" filter="fade">
                                      <p:cBhvr>
                                        <p:cTn id="110" dur="384" decel="100000"/>
                                        <p:tgtEl>
                                          <p:spTgt spid="77838"/>
                                        </p:tgtEl>
                                      </p:cBhvr>
                                    </p:animEffect>
                                    <p:animScale>
                                      <p:cBhvr>
                                        <p:cTn id="111" dur="384" decel="100000"/>
                                        <p:tgtEl>
                                          <p:spTgt spid="77838"/>
                                        </p:tgtEl>
                                      </p:cBhvr>
                                      <p:from x="10000" y="10000"/>
                                      <p:to x="200000" y="450000"/>
                                    </p:animScale>
                                    <p:animScale>
                                      <p:cBhvr>
                                        <p:cTn id="112" dur="616" accel="100000" fill="hold">
                                          <p:stCondLst>
                                            <p:cond delay="384"/>
                                          </p:stCondLst>
                                        </p:cTn>
                                        <p:tgtEl>
                                          <p:spTgt spid="77838"/>
                                        </p:tgtEl>
                                      </p:cBhvr>
                                      <p:from x="200000" y="450000"/>
                                      <p:to x="100000" y="100000"/>
                                    </p:animScale>
                                    <p:set>
                                      <p:cBhvr>
                                        <p:cTn id="113" dur="384" fill="hold"/>
                                        <p:tgtEl>
                                          <p:spTgt spid="77838"/>
                                        </p:tgtEl>
                                        <p:attrNameLst>
                                          <p:attrName>ppt_x</p:attrName>
                                        </p:attrNameLst>
                                      </p:cBhvr>
                                      <p:to>
                                        <p:strVal val="(0.5)"/>
                                      </p:to>
                                    </p:set>
                                    <p:anim from="(0.5)" to="(#ppt_x)" calcmode="lin" valueType="num">
                                      <p:cBhvr>
                                        <p:cTn id="114" dur="616" accel="100000" fill="hold">
                                          <p:stCondLst>
                                            <p:cond delay="384"/>
                                          </p:stCondLst>
                                        </p:cTn>
                                        <p:tgtEl>
                                          <p:spTgt spid="77838"/>
                                        </p:tgtEl>
                                        <p:attrNameLst>
                                          <p:attrName>ppt_x</p:attrName>
                                        </p:attrNameLst>
                                      </p:cBhvr>
                                    </p:anim>
                                    <p:set>
                                      <p:cBhvr>
                                        <p:cTn id="115" dur="384" fill="hold"/>
                                        <p:tgtEl>
                                          <p:spTgt spid="77838"/>
                                        </p:tgtEl>
                                        <p:attrNameLst>
                                          <p:attrName>ppt_y</p:attrName>
                                        </p:attrNameLst>
                                      </p:cBhvr>
                                      <p:to>
                                        <p:strVal val="(#ppt_y+0.4)"/>
                                      </p:to>
                                    </p:set>
                                    <p:anim from="(#ppt_y+0.4)" to="(#ppt_y)" calcmode="lin" valueType="num">
                                      <p:cBhvr>
                                        <p:cTn id="116" dur="616" accel="100000" fill="hold">
                                          <p:stCondLst>
                                            <p:cond delay="384"/>
                                          </p:stCondLst>
                                        </p:cTn>
                                        <p:tgtEl>
                                          <p:spTgt spid="77838"/>
                                        </p:tgtEl>
                                        <p:attrNameLst>
                                          <p:attrName>ppt_y</p:attrName>
                                        </p:attrNameLst>
                                      </p:cBhvr>
                                    </p:anim>
                                  </p:childTnLst>
                                </p:cTn>
                              </p:par>
                            </p:childTnLst>
                          </p:cTn>
                        </p:par>
                        <p:par>
                          <p:cTn id="117" fill="hold" nodeType="afterGroup">
                            <p:stCondLst>
                              <p:cond delay="11000"/>
                            </p:stCondLst>
                            <p:childTnLst>
                              <p:par>
                                <p:cTn id="118" presetID="51" presetClass="entr" presetSubtype="0" fill="hold" nodeType="afterEffect">
                                  <p:stCondLst>
                                    <p:cond delay="0"/>
                                  </p:stCondLst>
                                  <p:childTnLst>
                                    <p:set>
                                      <p:cBhvr>
                                        <p:cTn id="119" dur="1" fill="hold">
                                          <p:stCondLst>
                                            <p:cond delay="0"/>
                                          </p:stCondLst>
                                        </p:cTn>
                                        <p:tgtEl>
                                          <p:spTgt spid="77839"/>
                                        </p:tgtEl>
                                        <p:attrNameLst>
                                          <p:attrName>style.visibility</p:attrName>
                                        </p:attrNameLst>
                                      </p:cBhvr>
                                      <p:to>
                                        <p:strVal val="visible"/>
                                      </p:to>
                                    </p:set>
                                    <p:animEffect transition="in" filter="fade">
                                      <p:cBhvr>
                                        <p:cTn id="120" dur="384" decel="100000"/>
                                        <p:tgtEl>
                                          <p:spTgt spid="77839"/>
                                        </p:tgtEl>
                                      </p:cBhvr>
                                    </p:animEffect>
                                    <p:animScale>
                                      <p:cBhvr>
                                        <p:cTn id="121" dur="384" decel="100000"/>
                                        <p:tgtEl>
                                          <p:spTgt spid="77839"/>
                                        </p:tgtEl>
                                      </p:cBhvr>
                                      <p:from x="10000" y="10000"/>
                                      <p:to x="200000" y="450000"/>
                                    </p:animScale>
                                    <p:animScale>
                                      <p:cBhvr>
                                        <p:cTn id="122" dur="616" accel="100000" fill="hold">
                                          <p:stCondLst>
                                            <p:cond delay="384"/>
                                          </p:stCondLst>
                                        </p:cTn>
                                        <p:tgtEl>
                                          <p:spTgt spid="77839"/>
                                        </p:tgtEl>
                                      </p:cBhvr>
                                      <p:from x="200000" y="450000"/>
                                      <p:to x="100000" y="100000"/>
                                    </p:animScale>
                                    <p:set>
                                      <p:cBhvr>
                                        <p:cTn id="123" dur="384" fill="hold"/>
                                        <p:tgtEl>
                                          <p:spTgt spid="77839"/>
                                        </p:tgtEl>
                                        <p:attrNameLst>
                                          <p:attrName>ppt_x</p:attrName>
                                        </p:attrNameLst>
                                      </p:cBhvr>
                                      <p:to>
                                        <p:strVal val="(0.5)"/>
                                      </p:to>
                                    </p:set>
                                    <p:anim from="(0.5)" to="(#ppt_x)" calcmode="lin" valueType="num">
                                      <p:cBhvr>
                                        <p:cTn id="124" dur="616" accel="100000" fill="hold">
                                          <p:stCondLst>
                                            <p:cond delay="384"/>
                                          </p:stCondLst>
                                        </p:cTn>
                                        <p:tgtEl>
                                          <p:spTgt spid="77839"/>
                                        </p:tgtEl>
                                        <p:attrNameLst>
                                          <p:attrName>ppt_x</p:attrName>
                                        </p:attrNameLst>
                                      </p:cBhvr>
                                    </p:anim>
                                    <p:set>
                                      <p:cBhvr>
                                        <p:cTn id="125" dur="384" fill="hold"/>
                                        <p:tgtEl>
                                          <p:spTgt spid="77839"/>
                                        </p:tgtEl>
                                        <p:attrNameLst>
                                          <p:attrName>ppt_y</p:attrName>
                                        </p:attrNameLst>
                                      </p:cBhvr>
                                      <p:to>
                                        <p:strVal val="(#ppt_y+0.4)"/>
                                      </p:to>
                                    </p:set>
                                    <p:anim from="(#ppt_y+0.4)" to="(#ppt_y)" calcmode="lin" valueType="num">
                                      <p:cBhvr>
                                        <p:cTn id="126" dur="616" accel="100000" fill="hold">
                                          <p:stCondLst>
                                            <p:cond delay="384"/>
                                          </p:stCondLst>
                                        </p:cTn>
                                        <p:tgtEl>
                                          <p:spTgt spid="77839"/>
                                        </p:tgtEl>
                                        <p:attrNameLst>
                                          <p:attrName>ppt_y</p:attrName>
                                        </p:attrNameLst>
                                      </p:cBhvr>
                                    </p:anim>
                                  </p:childTnLst>
                                </p:cTn>
                              </p:par>
                            </p:childTnLst>
                          </p:cTn>
                        </p:par>
                        <p:par>
                          <p:cTn id="127" fill="hold" nodeType="afterGroup">
                            <p:stCondLst>
                              <p:cond delay="12000"/>
                            </p:stCondLst>
                            <p:childTnLst>
                              <p:par>
                                <p:cTn id="128" presetID="51" presetClass="entr" presetSubtype="0" fill="hold" nodeType="afterEffect">
                                  <p:stCondLst>
                                    <p:cond delay="0"/>
                                  </p:stCondLst>
                                  <p:childTnLst>
                                    <p:set>
                                      <p:cBhvr>
                                        <p:cTn id="129" dur="1" fill="hold">
                                          <p:stCondLst>
                                            <p:cond delay="0"/>
                                          </p:stCondLst>
                                        </p:cTn>
                                        <p:tgtEl>
                                          <p:spTgt spid="77840"/>
                                        </p:tgtEl>
                                        <p:attrNameLst>
                                          <p:attrName>style.visibility</p:attrName>
                                        </p:attrNameLst>
                                      </p:cBhvr>
                                      <p:to>
                                        <p:strVal val="visible"/>
                                      </p:to>
                                    </p:set>
                                    <p:animEffect transition="in" filter="fade">
                                      <p:cBhvr>
                                        <p:cTn id="130" dur="384" decel="100000"/>
                                        <p:tgtEl>
                                          <p:spTgt spid="77840"/>
                                        </p:tgtEl>
                                      </p:cBhvr>
                                    </p:animEffect>
                                    <p:animScale>
                                      <p:cBhvr>
                                        <p:cTn id="131" dur="384" decel="100000"/>
                                        <p:tgtEl>
                                          <p:spTgt spid="77840"/>
                                        </p:tgtEl>
                                      </p:cBhvr>
                                      <p:from x="10000" y="10000"/>
                                      <p:to x="200000" y="450000"/>
                                    </p:animScale>
                                    <p:animScale>
                                      <p:cBhvr>
                                        <p:cTn id="132" dur="616" accel="100000" fill="hold">
                                          <p:stCondLst>
                                            <p:cond delay="384"/>
                                          </p:stCondLst>
                                        </p:cTn>
                                        <p:tgtEl>
                                          <p:spTgt spid="77840"/>
                                        </p:tgtEl>
                                      </p:cBhvr>
                                      <p:from x="200000" y="450000"/>
                                      <p:to x="100000" y="100000"/>
                                    </p:animScale>
                                    <p:set>
                                      <p:cBhvr>
                                        <p:cTn id="133" dur="384" fill="hold"/>
                                        <p:tgtEl>
                                          <p:spTgt spid="77840"/>
                                        </p:tgtEl>
                                        <p:attrNameLst>
                                          <p:attrName>ppt_x</p:attrName>
                                        </p:attrNameLst>
                                      </p:cBhvr>
                                      <p:to>
                                        <p:strVal val="(0.5)"/>
                                      </p:to>
                                    </p:set>
                                    <p:anim from="(0.5)" to="(#ppt_x)" calcmode="lin" valueType="num">
                                      <p:cBhvr>
                                        <p:cTn id="134" dur="616" accel="100000" fill="hold">
                                          <p:stCondLst>
                                            <p:cond delay="384"/>
                                          </p:stCondLst>
                                        </p:cTn>
                                        <p:tgtEl>
                                          <p:spTgt spid="77840"/>
                                        </p:tgtEl>
                                        <p:attrNameLst>
                                          <p:attrName>ppt_x</p:attrName>
                                        </p:attrNameLst>
                                      </p:cBhvr>
                                    </p:anim>
                                    <p:set>
                                      <p:cBhvr>
                                        <p:cTn id="135" dur="384" fill="hold"/>
                                        <p:tgtEl>
                                          <p:spTgt spid="77840"/>
                                        </p:tgtEl>
                                        <p:attrNameLst>
                                          <p:attrName>ppt_y</p:attrName>
                                        </p:attrNameLst>
                                      </p:cBhvr>
                                      <p:to>
                                        <p:strVal val="(#ppt_y+0.4)"/>
                                      </p:to>
                                    </p:set>
                                    <p:anim from="(#ppt_y+0.4)" to="(#ppt_y)" calcmode="lin" valueType="num">
                                      <p:cBhvr>
                                        <p:cTn id="136" dur="616" accel="100000" fill="hold">
                                          <p:stCondLst>
                                            <p:cond delay="384"/>
                                          </p:stCondLst>
                                        </p:cTn>
                                        <p:tgtEl>
                                          <p:spTgt spid="77840"/>
                                        </p:tgtEl>
                                        <p:attrNameLst>
                                          <p:attrName>ppt_y</p:attrName>
                                        </p:attrNameLst>
                                      </p:cBhvr>
                                    </p:anim>
                                  </p:childTnLst>
                                </p:cTn>
                              </p:par>
                            </p:childTnLst>
                          </p:cTn>
                        </p:par>
                        <p:par>
                          <p:cTn id="137" fill="hold" nodeType="afterGroup">
                            <p:stCondLst>
                              <p:cond delay="13000"/>
                            </p:stCondLst>
                            <p:childTnLst>
                              <p:par>
                                <p:cTn id="138" presetID="51" presetClass="entr" presetSubtype="0" fill="hold" nodeType="afterEffect">
                                  <p:stCondLst>
                                    <p:cond delay="0"/>
                                  </p:stCondLst>
                                  <p:childTnLst>
                                    <p:set>
                                      <p:cBhvr>
                                        <p:cTn id="139" dur="1" fill="hold">
                                          <p:stCondLst>
                                            <p:cond delay="0"/>
                                          </p:stCondLst>
                                        </p:cTn>
                                        <p:tgtEl>
                                          <p:spTgt spid="77841"/>
                                        </p:tgtEl>
                                        <p:attrNameLst>
                                          <p:attrName>style.visibility</p:attrName>
                                        </p:attrNameLst>
                                      </p:cBhvr>
                                      <p:to>
                                        <p:strVal val="visible"/>
                                      </p:to>
                                    </p:set>
                                    <p:animEffect transition="in" filter="fade">
                                      <p:cBhvr>
                                        <p:cTn id="140" dur="384" decel="100000"/>
                                        <p:tgtEl>
                                          <p:spTgt spid="77841"/>
                                        </p:tgtEl>
                                      </p:cBhvr>
                                    </p:animEffect>
                                    <p:animScale>
                                      <p:cBhvr>
                                        <p:cTn id="141" dur="384" decel="100000"/>
                                        <p:tgtEl>
                                          <p:spTgt spid="77841"/>
                                        </p:tgtEl>
                                      </p:cBhvr>
                                      <p:from x="10000" y="10000"/>
                                      <p:to x="200000" y="450000"/>
                                    </p:animScale>
                                    <p:animScale>
                                      <p:cBhvr>
                                        <p:cTn id="142" dur="616" accel="100000" fill="hold">
                                          <p:stCondLst>
                                            <p:cond delay="384"/>
                                          </p:stCondLst>
                                        </p:cTn>
                                        <p:tgtEl>
                                          <p:spTgt spid="77841"/>
                                        </p:tgtEl>
                                      </p:cBhvr>
                                      <p:from x="200000" y="450000"/>
                                      <p:to x="100000" y="100000"/>
                                    </p:animScale>
                                    <p:set>
                                      <p:cBhvr>
                                        <p:cTn id="143" dur="384" fill="hold"/>
                                        <p:tgtEl>
                                          <p:spTgt spid="77841"/>
                                        </p:tgtEl>
                                        <p:attrNameLst>
                                          <p:attrName>ppt_x</p:attrName>
                                        </p:attrNameLst>
                                      </p:cBhvr>
                                      <p:to>
                                        <p:strVal val="(0.5)"/>
                                      </p:to>
                                    </p:set>
                                    <p:anim from="(0.5)" to="(#ppt_x)" calcmode="lin" valueType="num">
                                      <p:cBhvr>
                                        <p:cTn id="144" dur="616" accel="100000" fill="hold">
                                          <p:stCondLst>
                                            <p:cond delay="384"/>
                                          </p:stCondLst>
                                        </p:cTn>
                                        <p:tgtEl>
                                          <p:spTgt spid="77841"/>
                                        </p:tgtEl>
                                        <p:attrNameLst>
                                          <p:attrName>ppt_x</p:attrName>
                                        </p:attrNameLst>
                                      </p:cBhvr>
                                    </p:anim>
                                    <p:set>
                                      <p:cBhvr>
                                        <p:cTn id="145" dur="384" fill="hold"/>
                                        <p:tgtEl>
                                          <p:spTgt spid="77841"/>
                                        </p:tgtEl>
                                        <p:attrNameLst>
                                          <p:attrName>ppt_y</p:attrName>
                                        </p:attrNameLst>
                                      </p:cBhvr>
                                      <p:to>
                                        <p:strVal val="(#ppt_y+0.4)"/>
                                      </p:to>
                                    </p:set>
                                    <p:anim from="(#ppt_y+0.4)" to="(#ppt_y)" calcmode="lin" valueType="num">
                                      <p:cBhvr>
                                        <p:cTn id="146" dur="616" accel="100000" fill="hold">
                                          <p:stCondLst>
                                            <p:cond delay="384"/>
                                          </p:stCondLst>
                                        </p:cTn>
                                        <p:tgtEl>
                                          <p:spTgt spid="77841"/>
                                        </p:tgtEl>
                                        <p:attrNameLst>
                                          <p:attrName>ppt_y</p:attrName>
                                        </p:attrNameLst>
                                      </p:cBhvr>
                                    </p:anim>
                                  </p:childTnLst>
                                </p:cTn>
                              </p:par>
                            </p:childTnLst>
                          </p:cTn>
                        </p:par>
                        <p:par>
                          <p:cTn id="147" fill="hold" nodeType="afterGroup">
                            <p:stCondLst>
                              <p:cond delay="14000"/>
                            </p:stCondLst>
                            <p:childTnLst>
                              <p:par>
                                <p:cTn id="148" presetID="51" presetClass="entr" presetSubtype="0" fill="hold" nodeType="afterEffect">
                                  <p:stCondLst>
                                    <p:cond delay="0"/>
                                  </p:stCondLst>
                                  <p:childTnLst>
                                    <p:set>
                                      <p:cBhvr>
                                        <p:cTn id="149" dur="1" fill="hold">
                                          <p:stCondLst>
                                            <p:cond delay="0"/>
                                          </p:stCondLst>
                                        </p:cTn>
                                        <p:tgtEl>
                                          <p:spTgt spid="77843"/>
                                        </p:tgtEl>
                                        <p:attrNameLst>
                                          <p:attrName>style.visibility</p:attrName>
                                        </p:attrNameLst>
                                      </p:cBhvr>
                                      <p:to>
                                        <p:strVal val="visible"/>
                                      </p:to>
                                    </p:set>
                                    <p:animEffect transition="in" filter="fade">
                                      <p:cBhvr>
                                        <p:cTn id="150" dur="384" decel="100000"/>
                                        <p:tgtEl>
                                          <p:spTgt spid="77843"/>
                                        </p:tgtEl>
                                      </p:cBhvr>
                                    </p:animEffect>
                                    <p:animScale>
                                      <p:cBhvr>
                                        <p:cTn id="151" dur="384" decel="100000"/>
                                        <p:tgtEl>
                                          <p:spTgt spid="77843"/>
                                        </p:tgtEl>
                                      </p:cBhvr>
                                      <p:from x="10000" y="10000"/>
                                      <p:to x="200000" y="450000"/>
                                    </p:animScale>
                                    <p:animScale>
                                      <p:cBhvr>
                                        <p:cTn id="152" dur="616" accel="100000" fill="hold">
                                          <p:stCondLst>
                                            <p:cond delay="384"/>
                                          </p:stCondLst>
                                        </p:cTn>
                                        <p:tgtEl>
                                          <p:spTgt spid="77843"/>
                                        </p:tgtEl>
                                      </p:cBhvr>
                                      <p:from x="200000" y="450000"/>
                                      <p:to x="100000" y="100000"/>
                                    </p:animScale>
                                    <p:set>
                                      <p:cBhvr>
                                        <p:cTn id="153" dur="384" fill="hold"/>
                                        <p:tgtEl>
                                          <p:spTgt spid="77843"/>
                                        </p:tgtEl>
                                        <p:attrNameLst>
                                          <p:attrName>ppt_x</p:attrName>
                                        </p:attrNameLst>
                                      </p:cBhvr>
                                      <p:to>
                                        <p:strVal val="(0.5)"/>
                                      </p:to>
                                    </p:set>
                                    <p:anim from="(0.5)" to="(#ppt_x)" calcmode="lin" valueType="num">
                                      <p:cBhvr>
                                        <p:cTn id="154" dur="616" accel="100000" fill="hold">
                                          <p:stCondLst>
                                            <p:cond delay="384"/>
                                          </p:stCondLst>
                                        </p:cTn>
                                        <p:tgtEl>
                                          <p:spTgt spid="77843"/>
                                        </p:tgtEl>
                                        <p:attrNameLst>
                                          <p:attrName>ppt_x</p:attrName>
                                        </p:attrNameLst>
                                      </p:cBhvr>
                                    </p:anim>
                                    <p:set>
                                      <p:cBhvr>
                                        <p:cTn id="155" dur="384" fill="hold"/>
                                        <p:tgtEl>
                                          <p:spTgt spid="77843"/>
                                        </p:tgtEl>
                                        <p:attrNameLst>
                                          <p:attrName>ppt_y</p:attrName>
                                        </p:attrNameLst>
                                      </p:cBhvr>
                                      <p:to>
                                        <p:strVal val="(#ppt_y+0.4)"/>
                                      </p:to>
                                    </p:set>
                                    <p:anim from="(#ppt_y+0.4)" to="(#ppt_y)" calcmode="lin" valueType="num">
                                      <p:cBhvr>
                                        <p:cTn id="156" dur="616" accel="100000" fill="hold">
                                          <p:stCondLst>
                                            <p:cond delay="384"/>
                                          </p:stCondLst>
                                        </p:cTn>
                                        <p:tgtEl>
                                          <p:spTgt spid="77843"/>
                                        </p:tgtEl>
                                        <p:attrNameLst>
                                          <p:attrName>ppt_y</p:attrName>
                                        </p:attrNameLst>
                                      </p:cBhvr>
                                    </p:anim>
                                  </p:childTnLst>
                                </p:cTn>
                              </p:par>
                            </p:childTnLst>
                          </p:cTn>
                        </p:par>
                        <p:par>
                          <p:cTn id="157" fill="hold" nodeType="afterGroup">
                            <p:stCondLst>
                              <p:cond delay="15000"/>
                            </p:stCondLst>
                            <p:childTnLst>
                              <p:par>
                                <p:cTn id="158" presetID="51" presetClass="entr" presetSubtype="0" fill="hold" nodeType="afterEffect">
                                  <p:stCondLst>
                                    <p:cond delay="0"/>
                                  </p:stCondLst>
                                  <p:childTnLst>
                                    <p:set>
                                      <p:cBhvr>
                                        <p:cTn id="159" dur="1" fill="hold">
                                          <p:stCondLst>
                                            <p:cond delay="0"/>
                                          </p:stCondLst>
                                        </p:cTn>
                                        <p:tgtEl>
                                          <p:spTgt spid="77831"/>
                                        </p:tgtEl>
                                        <p:attrNameLst>
                                          <p:attrName>style.visibility</p:attrName>
                                        </p:attrNameLst>
                                      </p:cBhvr>
                                      <p:to>
                                        <p:strVal val="visible"/>
                                      </p:to>
                                    </p:set>
                                    <p:animEffect transition="in" filter="fade">
                                      <p:cBhvr>
                                        <p:cTn id="160" dur="384" decel="100000"/>
                                        <p:tgtEl>
                                          <p:spTgt spid="77831"/>
                                        </p:tgtEl>
                                      </p:cBhvr>
                                    </p:animEffect>
                                    <p:animScale>
                                      <p:cBhvr>
                                        <p:cTn id="161" dur="384" decel="100000"/>
                                        <p:tgtEl>
                                          <p:spTgt spid="77831"/>
                                        </p:tgtEl>
                                      </p:cBhvr>
                                      <p:from x="10000" y="10000"/>
                                      <p:to x="200000" y="450000"/>
                                    </p:animScale>
                                    <p:animScale>
                                      <p:cBhvr>
                                        <p:cTn id="162" dur="616" accel="100000" fill="hold">
                                          <p:stCondLst>
                                            <p:cond delay="384"/>
                                          </p:stCondLst>
                                        </p:cTn>
                                        <p:tgtEl>
                                          <p:spTgt spid="77831"/>
                                        </p:tgtEl>
                                      </p:cBhvr>
                                      <p:from x="200000" y="450000"/>
                                      <p:to x="100000" y="100000"/>
                                    </p:animScale>
                                    <p:set>
                                      <p:cBhvr>
                                        <p:cTn id="163" dur="384" fill="hold"/>
                                        <p:tgtEl>
                                          <p:spTgt spid="77831"/>
                                        </p:tgtEl>
                                        <p:attrNameLst>
                                          <p:attrName>ppt_x</p:attrName>
                                        </p:attrNameLst>
                                      </p:cBhvr>
                                      <p:to>
                                        <p:strVal val="(0.5)"/>
                                      </p:to>
                                    </p:set>
                                    <p:anim from="(0.5)" to="(#ppt_x)" calcmode="lin" valueType="num">
                                      <p:cBhvr>
                                        <p:cTn id="164" dur="616" accel="100000" fill="hold">
                                          <p:stCondLst>
                                            <p:cond delay="384"/>
                                          </p:stCondLst>
                                        </p:cTn>
                                        <p:tgtEl>
                                          <p:spTgt spid="77831"/>
                                        </p:tgtEl>
                                        <p:attrNameLst>
                                          <p:attrName>ppt_x</p:attrName>
                                        </p:attrNameLst>
                                      </p:cBhvr>
                                    </p:anim>
                                    <p:set>
                                      <p:cBhvr>
                                        <p:cTn id="165" dur="384" fill="hold"/>
                                        <p:tgtEl>
                                          <p:spTgt spid="77831"/>
                                        </p:tgtEl>
                                        <p:attrNameLst>
                                          <p:attrName>ppt_y</p:attrName>
                                        </p:attrNameLst>
                                      </p:cBhvr>
                                      <p:to>
                                        <p:strVal val="(#ppt_y+0.4)"/>
                                      </p:to>
                                    </p:set>
                                    <p:anim from="(#ppt_y+0.4)" to="(#ppt_y)" calcmode="lin" valueType="num">
                                      <p:cBhvr>
                                        <p:cTn id="166" dur="616" accel="100000" fill="hold">
                                          <p:stCondLst>
                                            <p:cond delay="384"/>
                                          </p:stCondLst>
                                        </p:cTn>
                                        <p:tgtEl>
                                          <p:spTgt spid="77831"/>
                                        </p:tgtEl>
                                        <p:attrNameLst>
                                          <p:attrName>ppt_y</p:attrName>
                                        </p:attrNameLst>
                                      </p:cBhvr>
                                    </p:anim>
                                  </p:childTnLst>
                                </p:cTn>
                              </p:par>
                            </p:childTnLst>
                          </p:cTn>
                        </p:par>
                        <p:par>
                          <p:cTn id="167" fill="hold" nodeType="afterGroup">
                            <p:stCondLst>
                              <p:cond delay="16000"/>
                            </p:stCondLst>
                            <p:childTnLst>
                              <p:par>
                                <p:cTn id="168" presetID="32" presetClass="emph" presetSubtype="0" fill="hold" nodeType="afterEffect">
                                  <p:stCondLst>
                                    <p:cond delay="0"/>
                                  </p:stCondLst>
                                  <p:childTnLst>
                                    <p:animClr clrSpc="rgb" dir="cw">
                                      <p:cBhvr override="childStyle">
                                        <p:cTn id="169" dur="100" fill="hold"/>
                                        <p:tgtEl>
                                          <p:spTgt spid="77841"/>
                                        </p:tgtEl>
                                        <p:attrNameLst>
                                          <p:attrName>style.color</p:attrName>
                                        </p:attrNameLst>
                                      </p:cBhvr>
                                      <p:to>
                                        <a:schemeClr val="accent2"/>
                                      </p:to>
                                    </p:animClr>
                                    <p:animClr clrSpc="rgb" dir="cw">
                                      <p:cBhvr>
                                        <p:cTn id="170" dur="100" fill="hold"/>
                                        <p:tgtEl>
                                          <p:spTgt spid="77841"/>
                                        </p:tgtEl>
                                        <p:attrNameLst>
                                          <p:attrName>fillcolor</p:attrName>
                                        </p:attrNameLst>
                                      </p:cBhvr>
                                      <p:to>
                                        <a:schemeClr val="accent2"/>
                                      </p:to>
                                    </p:animClr>
                                    <p:set>
                                      <p:cBhvr>
                                        <p:cTn id="171" dur="100" fill="hold"/>
                                        <p:tgtEl>
                                          <p:spTgt spid="77841"/>
                                        </p:tgtEl>
                                        <p:attrNameLst>
                                          <p:attrName>fill.type</p:attrName>
                                        </p:attrNameLst>
                                      </p:cBhvr>
                                      <p:to>
                                        <p:strVal val="solid"/>
                                      </p:to>
                                    </p:set>
                                    <p:set>
                                      <p:cBhvr>
                                        <p:cTn id="172" dur="100" fill="hold"/>
                                        <p:tgtEl>
                                          <p:spTgt spid="77841"/>
                                        </p:tgtEl>
                                        <p:attrNameLst>
                                          <p:attrName>fill.on</p:attrName>
                                        </p:attrNameLst>
                                      </p:cBhvr>
                                      <p:to>
                                        <p:strVal val="true"/>
                                      </p:to>
                                    </p:set>
                                    <p:animRot by="120000">
                                      <p:cBhvr>
                                        <p:cTn id="173" dur="100" fill="hold">
                                          <p:stCondLst>
                                            <p:cond delay="0"/>
                                          </p:stCondLst>
                                        </p:cTn>
                                        <p:tgtEl>
                                          <p:spTgt spid="77841"/>
                                        </p:tgtEl>
                                        <p:attrNameLst>
                                          <p:attrName>r</p:attrName>
                                        </p:attrNameLst>
                                      </p:cBhvr>
                                    </p:animRot>
                                    <p:animRot by="-240000">
                                      <p:cBhvr>
                                        <p:cTn id="174" dur="200" fill="hold">
                                          <p:stCondLst>
                                            <p:cond delay="200"/>
                                          </p:stCondLst>
                                        </p:cTn>
                                        <p:tgtEl>
                                          <p:spTgt spid="77841"/>
                                        </p:tgtEl>
                                        <p:attrNameLst>
                                          <p:attrName>r</p:attrName>
                                        </p:attrNameLst>
                                      </p:cBhvr>
                                    </p:animRot>
                                    <p:animRot by="240000">
                                      <p:cBhvr>
                                        <p:cTn id="175" dur="200" fill="hold">
                                          <p:stCondLst>
                                            <p:cond delay="400"/>
                                          </p:stCondLst>
                                        </p:cTn>
                                        <p:tgtEl>
                                          <p:spTgt spid="77841"/>
                                        </p:tgtEl>
                                        <p:attrNameLst>
                                          <p:attrName>r</p:attrName>
                                        </p:attrNameLst>
                                      </p:cBhvr>
                                    </p:animRot>
                                    <p:animRot by="-240000">
                                      <p:cBhvr>
                                        <p:cTn id="176" dur="200" fill="hold">
                                          <p:stCondLst>
                                            <p:cond delay="600"/>
                                          </p:stCondLst>
                                        </p:cTn>
                                        <p:tgtEl>
                                          <p:spTgt spid="77841"/>
                                        </p:tgtEl>
                                        <p:attrNameLst>
                                          <p:attrName>r</p:attrName>
                                        </p:attrNameLst>
                                      </p:cBhvr>
                                    </p:animRot>
                                    <p:animRot by="120000">
                                      <p:cBhvr>
                                        <p:cTn id="177" dur="200" fill="hold">
                                          <p:stCondLst>
                                            <p:cond delay="800"/>
                                          </p:stCondLst>
                                        </p:cTn>
                                        <p:tgtEl>
                                          <p:spTgt spid="77841"/>
                                        </p:tgtEl>
                                        <p:attrNameLst>
                                          <p:attrName>r</p:attrName>
                                        </p:attrNameLst>
                                      </p:cBhvr>
                                    </p:animRot>
                                  </p:childTnLst>
                                </p:cTn>
                              </p:par>
                              <p:par>
                                <p:cTn id="178" presetID="32" presetClass="emph" presetSubtype="0" fill="hold" nodeType="withEffect">
                                  <p:stCondLst>
                                    <p:cond delay="0"/>
                                  </p:stCondLst>
                                  <p:childTnLst>
                                    <p:animClr clrSpc="rgb" dir="cw">
                                      <p:cBhvr override="childStyle">
                                        <p:cTn id="179" dur="100" fill="hold"/>
                                        <p:tgtEl>
                                          <p:spTgt spid="77834"/>
                                        </p:tgtEl>
                                        <p:attrNameLst>
                                          <p:attrName>style.color</p:attrName>
                                        </p:attrNameLst>
                                      </p:cBhvr>
                                      <p:to>
                                        <a:schemeClr val="accent2"/>
                                      </p:to>
                                    </p:animClr>
                                    <p:animClr clrSpc="rgb" dir="cw">
                                      <p:cBhvr>
                                        <p:cTn id="180" dur="100" fill="hold"/>
                                        <p:tgtEl>
                                          <p:spTgt spid="77834"/>
                                        </p:tgtEl>
                                        <p:attrNameLst>
                                          <p:attrName>fillcolor</p:attrName>
                                        </p:attrNameLst>
                                      </p:cBhvr>
                                      <p:to>
                                        <a:schemeClr val="accent2"/>
                                      </p:to>
                                    </p:animClr>
                                    <p:set>
                                      <p:cBhvr>
                                        <p:cTn id="181" dur="100" fill="hold"/>
                                        <p:tgtEl>
                                          <p:spTgt spid="77834"/>
                                        </p:tgtEl>
                                        <p:attrNameLst>
                                          <p:attrName>fill.type</p:attrName>
                                        </p:attrNameLst>
                                      </p:cBhvr>
                                      <p:to>
                                        <p:strVal val="solid"/>
                                      </p:to>
                                    </p:set>
                                    <p:set>
                                      <p:cBhvr>
                                        <p:cTn id="182" dur="100" fill="hold"/>
                                        <p:tgtEl>
                                          <p:spTgt spid="77834"/>
                                        </p:tgtEl>
                                        <p:attrNameLst>
                                          <p:attrName>fill.on</p:attrName>
                                        </p:attrNameLst>
                                      </p:cBhvr>
                                      <p:to>
                                        <p:strVal val="true"/>
                                      </p:to>
                                    </p:set>
                                    <p:animRot by="120000">
                                      <p:cBhvr>
                                        <p:cTn id="183" dur="100" fill="hold">
                                          <p:stCondLst>
                                            <p:cond delay="0"/>
                                          </p:stCondLst>
                                        </p:cTn>
                                        <p:tgtEl>
                                          <p:spTgt spid="77834"/>
                                        </p:tgtEl>
                                        <p:attrNameLst>
                                          <p:attrName>r</p:attrName>
                                        </p:attrNameLst>
                                      </p:cBhvr>
                                    </p:animRot>
                                    <p:animRot by="-240000">
                                      <p:cBhvr>
                                        <p:cTn id="184" dur="200" fill="hold">
                                          <p:stCondLst>
                                            <p:cond delay="200"/>
                                          </p:stCondLst>
                                        </p:cTn>
                                        <p:tgtEl>
                                          <p:spTgt spid="77834"/>
                                        </p:tgtEl>
                                        <p:attrNameLst>
                                          <p:attrName>r</p:attrName>
                                        </p:attrNameLst>
                                      </p:cBhvr>
                                    </p:animRot>
                                    <p:animRot by="240000">
                                      <p:cBhvr>
                                        <p:cTn id="185" dur="200" fill="hold">
                                          <p:stCondLst>
                                            <p:cond delay="400"/>
                                          </p:stCondLst>
                                        </p:cTn>
                                        <p:tgtEl>
                                          <p:spTgt spid="77834"/>
                                        </p:tgtEl>
                                        <p:attrNameLst>
                                          <p:attrName>r</p:attrName>
                                        </p:attrNameLst>
                                      </p:cBhvr>
                                    </p:animRot>
                                    <p:animRot by="-240000">
                                      <p:cBhvr>
                                        <p:cTn id="186" dur="200" fill="hold">
                                          <p:stCondLst>
                                            <p:cond delay="600"/>
                                          </p:stCondLst>
                                        </p:cTn>
                                        <p:tgtEl>
                                          <p:spTgt spid="77834"/>
                                        </p:tgtEl>
                                        <p:attrNameLst>
                                          <p:attrName>r</p:attrName>
                                        </p:attrNameLst>
                                      </p:cBhvr>
                                    </p:animRot>
                                    <p:animRot by="120000">
                                      <p:cBhvr>
                                        <p:cTn id="187" dur="200" fill="hold">
                                          <p:stCondLst>
                                            <p:cond delay="800"/>
                                          </p:stCondLst>
                                        </p:cTn>
                                        <p:tgtEl>
                                          <p:spTgt spid="77834"/>
                                        </p:tgtEl>
                                        <p:attrNameLst>
                                          <p:attrName>r</p:attrName>
                                        </p:attrNameLst>
                                      </p:cBhvr>
                                    </p:animRot>
                                  </p:childTnLst>
                                </p:cTn>
                              </p:par>
                              <p:par>
                                <p:cTn id="188" presetID="32" presetClass="emph" presetSubtype="0" fill="hold" nodeType="withEffect">
                                  <p:stCondLst>
                                    <p:cond delay="0"/>
                                  </p:stCondLst>
                                  <p:childTnLst>
                                    <p:animClr clrSpc="rgb" dir="cw">
                                      <p:cBhvr override="childStyle">
                                        <p:cTn id="189" dur="100" fill="hold"/>
                                        <p:tgtEl>
                                          <p:spTgt spid="77830"/>
                                        </p:tgtEl>
                                        <p:attrNameLst>
                                          <p:attrName>style.color</p:attrName>
                                        </p:attrNameLst>
                                      </p:cBhvr>
                                      <p:to>
                                        <a:schemeClr val="accent2"/>
                                      </p:to>
                                    </p:animClr>
                                    <p:animClr clrSpc="rgb" dir="cw">
                                      <p:cBhvr>
                                        <p:cTn id="190" dur="100" fill="hold"/>
                                        <p:tgtEl>
                                          <p:spTgt spid="77830"/>
                                        </p:tgtEl>
                                        <p:attrNameLst>
                                          <p:attrName>fillcolor</p:attrName>
                                        </p:attrNameLst>
                                      </p:cBhvr>
                                      <p:to>
                                        <a:schemeClr val="accent2"/>
                                      </p:to>
                                    </p:animClr>
                                    <p:set>
                                      <p:cBhvr>
                                        <p:cTn id="191" dur="100" fill="hold"/>
                                        <p:tgtEl>
                                          <p:spTgt spid="77830"/>
                                        </p:tgtEl>
                                        <p:attrNameLst>
                                          <p:attrName>fill.type</p:attrName>
                                        </p:attrNameLst>
                                      </p:cBhvr>
                                      <p:to>
                                        <p:strVal val="solid"/>
                                      </p:to>
                                    </p:set>
                                    <p:set>
                                      <p:cBhvr>
                                        <p:cTn id="192" dur="100" fill="hold"/>
                                        <p:tgtEl>
                                          <p:spTgt spid="77830"/>
                                        </p:tgtEl>
                                        <p:attrNameLst>
                                          <p:attrName>fill.on</p:attrName>
                                        </p:attrNameLst>
                                      </p:cBhvr>
                                      <p:to>
                                        <p:strVal val="true"/>
                                      </p:to>
                                    </p:set>
                                    <p:animRot by="120000">
                                      <p:cBhvr>
                                        <p:cTn id="193" dur="100" fill="hold">
                                          <p:stCondLst>
                                            <p:cond delay="0"/>
                                          </p:stCondLst>
                                        </p:cTn>
                                        <p:tgtEl>
                                          <p:spTgt spid="77830"/>
                                        </p:tgtEl>
                                        <p:attrNameLst>
                                          <p:attrName>r</p:attrName>
                                        </p:attrNameLst>
                                      </p:cBhvr>
                                    </p:animRot>
                                    <p:animRot by="-240000">
                                      <p:cBhvr>
                                        <p:cTn id="194" dur="200" fill="hold">
                                          <p:stCondLst>
                                            <p:cond delay="200"/>
                                          </p:stCondLst>
                                        </p:cTn>
                                        <p:tgtEl>
                                          <p:spTgt spid="77830"/>
                                        </p:tgtEl>
                                        <p:attrNameLst>
                                          <p:attrName>r</p:attrName>
                                        </p:attrNameLst>
                                      </p:cBhvr>
                                    </p:animRot>
                                    <p:animRot by="240000">
                                      <p:cBhvr>
                                        <p:cTn id="195" dur="200" fill="hold">
                                          <p:stCondLst>
                                            <p:cond delay="400"/>
                                          </p:stCondLst>
                                        </p:cTn>
                                        <p:tgtEl>
                                          <p:spTgt spid="77830"/>
                                        </p:tgtEl>
                                        <p:attrNameLst>
                                          <p:attrName>r</p:attrName>
                                        </p:attrNameLst>
                                      </p:cBhvr>
                                    </p:animRot>
                                    <p:animRot by="-240000">
                                      <p:cBhvr>
                                        <p:cTn id="196" dur="200" fill="hold">
                                          <p:stCondLst>
                                            <p:cond delay="600"/>
                                          </p:stCondLst>
                                        </p:cTn>
                                        <p:tgtEl>
                                          <p:spTgt spid="77830"/>
                                        </p:tgtEl>
                                        <p:attrNameLst>
                                          <p:attrName>r</p:attrName>
                                        </p:attrNameLst>
                                      </p:cBhvr>
                                    </p:animRot>
                                    <p:animRot by="120000">
                                      <p:cBhvr>
                                        <p:cTn id="197" dur="200" fill="hold">
                                          <p:stCondLst>
                                            <p:cond delay="800"/>
                                          </p:stCondLst>
                                        </p:cTn>
                                        <p:tgtEl>
                                          <p:spTgt spid="77830"/>
                                        </p:tgtEl>
                                        <p:attrNameLst>
                                          <p:attrName>r</p:attrName>
                                        </p:attrNameLst>
                                      </p:cBhvr>
                                    </p:animRot>
                                  </p:childTnLst>
                                </p:cTn>
                              </p:par>
                              <p:par>
                                <p:cTn id="198" presetID="32" presetClass="emph" presetSubtype="0" fill="hold" nodeType="withEffect">
                                  <p:stCondLst>
                                    <p:cond delay="0"/>
                                  </p:stCondLst>
                                  <p:childTnLst>
                                    <p:animClr clrSpc="rgb" dir="cw">
                                      <p:cBhvr override="childStyle">
                                        <p:cTn id="199" dur="100" fill="hold"/>
                                        <p:tgtEl>
                                          <p:spTgt spid="77840"/>
                                        </p:tgtEl>
                                        <p:attrNameLst>
                                          <p:attrName>style.color</p:attrName>
                                        </p:attrNameLst>
                                      </p:cBhvr>
                                      <p:to>
                                        <a:schemeClr val="accent2"/>
                                      </p:to>
                                    </p:animClr>
                                    <p:animClr clrSpc="rgb" dir="cw">
                                      <p:cBhvr>
                                        <p:cTn id="200" dur="100" fill="hold"/>
                                        <p:tgtEl>
                                          <p:spTgt spid="77840"/>
                                        </p:tgtEl>
                                        <p:attrNameLst>
                                          <p:attrName>fillcolor</p:attrName>
                                        </p:attrNameLst>
                                      </p:cBhvr>
                                      <p:to>
                                        <a:schemeClr val="accent2"/>
                                      </p:to>
                                    </p:animClr>
                                    <p:set>
                                      <p:cBhvr>
                                        <p:cTn id="201" dur="100" fill="hold"/>
                                        <p:tgtEl>
                                          <p:spTgt spid="77840"/>
                                        </p:tgtEl>
                                        <p:attrNameLst>
                                          <p:attrName>fill.type</p:attrName>
                                        </p:attrNameLst>
                                      </p:cBhvr>
                                      <p:to>
                                        <p:strVal val="solid"/>
                                      </p:to>
                                    </p:set>
                                    <p:set>
                                      <p:cBhvr>
                                        <p:cTn id="202" dur="100" fill="hold"/>
                                        <p:tgtEl>
                                          <p:spTgt spid="77840"/>
                                        </p:tgtEl>
                                        <p:attrNameLst>
                                          <p:attrName>fill.on</p:attrName>
                                        </p:attrNameLst>
                                      </p:cBhvr>
                                      <p:to>
                                        <p:strVal val="true"/>
                                      </p:to>
                                    </p:set>
                                    <p:animRot by="120000">
                                      <p:cBhvr>
                                        <p:cTn id="203" dur="100" fill="hold">
                                          <p:stCondLst>
                                            <p:cond delay="0"/>
                                          </p:stCondLst>
                                        </p:cTn>
                                        <p:tgtEl>
                                          <p:spTgt spid="77840"/>
                                        </p:tgtEl>
                                        <p:attrNameLst>
                                          <p:attrName>r</p:attrName>
                                        </p:attrNameLst>
                                      </p:cBhvr>
                                    </p:animRot>
                                    <p:animRot by="-240000">
                                      <p:cBhvr>
                                        <p:cTn id="204" dur="200" fill="hold">
                                          <p:stCondLst>
                                            <p:cond delay="200"/>
                                          </p:stCondLst>
                                        </p:cTn>
                                        <p:tgtEl>
                                          <p:spTgt spid="77840"/>
                                        </p:tgtEl>
                                        <p:attrNameLst>
                                          <p:attrName>r</p:attrName>
                                        </p:attrNameLst>
                                      </p:cBhvr>
                                    </p:animRot>
                                    <p:animRot by="240000">
                                      <p:cBhvr>
                                        <p:cTn id="205" dur="200" fill="hold">
                                          <p:stCondLst>
                                            <p:cond delay="400"/>
                                          </p:stCondLst>
                                        </p:cTn>
                                        <p:tgtEl>
                                          <p:spTgt spid="77840"/>
                                        </p:tgtEl>
                                        <p:attrNameLst>
                                          <p:attrName>r</p:attrName>
                                        </p:attrNameLst>
                                      </p:cBhvr>
                                    </p:animRot>
                                    <p:animRot by="-240000">
                                      <p:cBhvr>
                                        <p:cTn id="206" dur="200" fill="hold">
                                          <p:stCondLst>
                                            <p:cond delay="600"/>
                                          </p:stCondLst>
                                        </p:cTn>
                                        <p:tgtEl>
                                          <p:spTgt spid="77840"/>
                                        </p:tgtEl>
                                        <p:attrNameLst>
                                          <p:attrName>r</p:attrName>
                                        </p:attrNameLst>
                                      </p:cBhvr>
                                    </p:animRot>
                                    <p:animRot by="120000">
                                      <p:cBhvr>
                                        <p:cTn id="207" dur="200" fill="hold">
                                          <p:stCondLst>
                                            <p:cond delay="800"/>
                                          </p:stCondLst>
                                        </p:cTn>
                                        <p:tgtEl>
                                          <p:spTgt spid="77840"/>
                                        </p:tgtEl>
                                        <p:attrNameLst>
                                          <p:attrName>r</p:attrName>
                                        </p:attrNameLst>
                                      </p:cBhvr>
                                    </p:animRot>
                                  </p:childTnLst>
                                </p:cTn>
                              </p:par>
                              <p:par>
                                <p:cTn id="208" presetID="32" presetClass="emph" presetSubtype="0" fill="hold" nodeType="withEffect">
                                  <p:stCondLst>
                                    <p:cond delay="0"/>
                                  </p:stCondLst>
                                  <p:childTnLst>
                                    <p:animClr clrSpc="rgb" dir="cw">
                                      <p:cBhvr override="childStyle">
                                        <p:cTn id="209" dur="100" fill="hold"/>
                                        <p:tgtEl>
                                          <p:spTgt spid="77839"/>
                                        </p:tgtEl>
                                        <p:attrNameLst>
                                          <p:attrName>style.color</p:attrName>
                                        </p:attrNameLst>
                                      </p:cBhvr>
                                      <p:to>
                                        <a:schemeClr val="accent2"/>
                                      </p:to>
                                    </p:animClr>
                                    <p:animClr clrSpc="rgb" dir="cw">
                                      <p:cBhvr>
                                        <p:cTn id="210" dur="100" fill="hold"/>
                                        <p:tgtEl>
                                          <p:spTgt spid="77839"/>
                                        </p:tgtEl>
                                        <p:attrNameLst>
                                          <p:attrName>fillcolor</p:attrName>
                                        </p:attrNameLst>
                                      </p:cBhvr>
                                      <p:to>
                                        <a:schemeClr val="accent2"/>
                                      </p:to>
                                    </p:animClr>
                                    <p:set>
                                      <p:cBhvr>
                                        <p:cTn id="211" dur="100" fill="hold"/>
                                        <p:tgtEl>
                                          <p:spTgt spid="77839"/>
                                        </p:tgtEl>
                                        <p:attrNameLst>
                                          <p:attrName>fill.type</p:attrName>
                                        </p:attrNameLst>
                                      </p:cBhvr>
                                      <p:to>
                                        <p:strVal val="solid"/>
                                      </p:to>
                                    </p:set>
                                    <p:set>
                                      <p:cBhvr>
                                        <p:cTn id="212" dur="100" fill="hold"/>
                                        <p:tgtEl>
                                          <p:spTgt spid="77839"/>
                                        </p:tgtEl>
                                        <p:attrNameLst>
                                          <p:attrName>fill.on</p:attrName>
                                        </p:attrNameLst>
                                      </p:cBhvr>
                                      <p:to>
                                        <p:strVal val="true"/>
                                      </p:to>
                                    </p:set>
                                    <p:animRot by="120000">
                                      <p:cBhvr>
                                        <p:cTn id="213" dur="100" fill="hold">
                                          <p:stCondLst>
                                            <p:cond delay="0"/>
                                          </p:stCondLst>
                                        </p:cTn>
                                        <p:tgtEl>
                                          <p:spTgt spid="77839"/>
                                        </p:tgtEl>
                                        <p:attrNameLst>
                                          <p:attrName>r</p:attrName>
                                        </p:attrNameLst>
                                      </p:cBhvr>
                                    </p:animRot>
                                    <p:animRot by="-240000">
                                      <p:cBhvr>
                                        <p:cTn id="214" dur="200" fill="hold">
                                          <p:stCondLst>
                                            <p:cond delay="200"/>
                                          </p:stCondLst>
                                        </p:cTn>
                                        <p:tgtEl>
                                          <p:spTgt spid="77839"/>
                                        </p:tgtEl>
                                        <p:attrNameLst>
                                          <p:attrName>r</p:attrName>
                                        </p:attrNameLst>
                                      </p:cBhvr>
                                    </p:animRot>
                                    <p:animRot by="240000">
                                      <p:cBhvr>
                                        <p:cTn id="215" dur="200" fill="hold">
                                          <p:stCondLst>
                                            <p:cond delay="400"/>
                                          </p:stCondLst>
                                        </p:cTn>
                                        <p:tgtEl>
                                          <p:spTgt spid="77839"/>
                                        </p:tgtEl>
                                        <p:attrNameLst>
                                          <p:attrName>r</p:attrName>
                                        </p:attrNameLst>
                                      </p:cBhvr>
                                    </p:animRot>
                                    <p:animRot by="-240000">
                                      <p:cBhvr>
                                        <p:cTn id="216" dur="200" fill="hold">
                                          <p:stCondLst>
                                            <p:cond delay="600"/>
                                          </p:stCondLst>
                                        </p:cTn>
                                        <p:tgtEl>
                                          <p:spTgt spid="77839"/>
                                        </p:tgtEl>
                                        <p:attrNameLst>
                                          <p:attrName>r</p:attrName>
                                        </p:attrNameLst>
                                      </p:cBhvr>
                                    </p:animRot>
                                    <p:animRot by="120000">
                                      <p:cBhvr>
                                        <p:cTn id="217" dur="200" fill="hold">
                                          <p:stCondLst>
                                            <p:cond delay="800"/>
                                          </p:stCondLst>
                                        </p:cTn>
                                        <p:tgtEl>
                                          <p:spTgt spid="77839"/>
                                        </p:tgtEl>
                                        <p:attrNameLst>
                                          <p:attrName>r</p:attrName>
                                        </p:attrNameLst>
                                      </p:cBhvr>
                                    </p:animRot>
                                  </p:childTnLst>
                                </p:cTn>
                              </p:par>
                              <p:par>
                                <p:cTn id="218" presetID="32" presetClass="emph" presetSubtype="0" fill="hold" nodeType="withEffect">
                                  <p:stCondLst>
                                    <p:cond delay="0"/>
                                  </p:stCondLst>
                                  <p:childTnLst>
                                    <p:animClr clrSpc="rgb" dir="cw">
                                      <p:cBhvr override="childStyle">
                                        <p:cTn id="219" dur="100" fill="hold"/>
                                        <p:tgtEl>
                                          <p:spTgt spid="77828"/>
                                        </p:tgtEl>
                                        <p:attrNameLst>
                                          <p:attrName>style.color</p:attrName>
                                        </p:attrNameLst>
                                      </p:cBhvr>
                                      <p:to>
                                        <a:schemeClr val="accent2"/>
                                      </p:to>
                                    </p:animClr>
                                    <p:animClr clrSpc="rgb" dir="cw">
                                      <p:cBhvr>
                                        <p:cTn id="220" dur="100" fill="hold"/>
                                        <p:tgtEl>
                                          <p:spTgt spid="77828"/>
                                        </p:tgtEl>
                                        <p:attrNameLst>
                                          <p:attrName>fillcolor</p:attrName>
                                        </p:attrNameLst>
                                      </p:cBhvr>
                                      <p:to>
                                        <a:schemeClr val="accent2"/>
                                      </p:to>
                                    </p:animClr>
                                    <p:set>
                                      <p:cBhvr>
                                        <p:cTn id="221" dur="100" fill="hold"/>
                                        <p:tgtEl>
                                          <p:spTgt spid="77828"/>
                                        </p:tgtEl>
                                        <p:attrNameLst>
                                          <p:attrName>fill.type</p:attrName>
                                        </p:attrNameLst>
                                      </p:cBhvr>
                                      <p:to>
                                        <p:strVal val="solid"/>
                                      </p:to>
                                    </p:set>
                                    <p:set>
                                      <p:cBhvr>
                                        <p:cTn id="222" dur="100" fill="hold"/>
                                        <p:tgtEl>
                                          <p:spTgt spid="77828"/>
                                        </p:tgtEl>
                                        <p:attrNameLst>
                                          <p:attrName>fill.on</p:attrName>
                                        </p:attrNameLst>
                                      </p:cBhvr>
                                      <p:to>
                                        <p:strVal val="true"/>
                                      </p:to>
                                    </p:set>
                                    <p:animRot by="120000">
                                      <p:cBhvr>
                                        <p:cTn id="223" dur="100" fill="hold">
                                          <p:stCondLst>
                                            <p:cond delay="0"/>
                                          </p:stCondLst>
                                        </p:cTn>
                                        <p:tgtEl>
                                          <p:spTgt spid="77828"/>
                                        </p:tgtEl>
                                        <p:attrNameLst>
                                          <p:attrName>r</p:attrName>
                                        </p:attrNameLst>
                                      </p:cBhvr>
                                    </p:animRot>
                                    <p:animRot by="-240000">
                                      <p:cBhvr>
                                        <p:cTn id="224" dur="200" fill="hold">
                                          <p:stCondLst>
                                            <p:cond delay="200"/>
                                          </p:stCondLst>
                                        </p:cTn>
                                        <p:tgtEl>
                                          <p:spTgt spid="77828"/>
                                        </p:tgtEl>
                                        <p:attrNameLst>
                                          <p:attrName>r</p:attrName>
                                        </p:attrNameLst>
                                      </p:cBhvr>
                                    </p:animRot>
                                    <p:animRot by="240000">
                                      <p:cBhvr>
                                        <p:cTn id="225" dur="200" fill="hold">
                                          <p:stCondLst>
                                            <p:cond delay="400"/>
                                          </p:stCondLst>
                                        </p:cTn>
                                        <p:tgtEl>
                                          <p:spTgt spid="77828"/>
                                        </p:tgtEl>
                                        <p:attrNameLst>
                                          <p:attrName>r</p:attrName>
                                        </p:attrNameLst>
                                      </p:cBhvr>
                                    </p:animRot>
                                    <p:animRot by="-240000">
                                      <p:cBhvr>
                                        <p:cTn id="226" dur="200" fill="hold">
                                          <p:stCondLst>
                                            <p:cond delay="600"/>
                                          </p:stCondLst>
                                        </p:cTn>
                                        <p:tgtEl>
                                          <p:spTgt spid="77828"/>
                                        </p:tgtEl>
                                        <p:attrNameLst>
                                          <p:attrName>r</p:attrName>
                                        </p:attrNameLst>
                                      </p:cBhvr>
                                    </p:animRot>
                                    <p:animRot by="120000">
                                      <p:cBhvr>
                                        <p:cTn id="227" dur="200" fill="hold">
                                          <p:stCondLst>
                                            <p:cond delay="800"/>
                                          </p:stCondLst>
                                        </p:cTn>
                                        <p:tgtEl>
                                          <p:spTgt spid="77828"/>
                                        </p:tgtEl>
                                        <p:attrNameLst>
                                          <p:attrName>r</p:attrName>
                                        </p:attrNameLst>
                                      </p:cBhvr>
                                    </p:animRot>
                                  </p:childTnLst>
                                </p:cTn>
                              </p:par>
                              <p:par>
                                <p:cTn id="228" presetID="32" presetClass="emph" presetSubtype="0" fill="hold" nodeType="withEffect">
                                  <p:stCondLst>
                                    <p:cond delay="0"/>
                                  </p:stCondLst>
                                  <p:childTnLst>
                                    <p:animClr clrSpc="rgb" dir="cw">
                                      <p:cBhvr override="childStyle">
                                        <p:cTn id="229" dur="100" fill="hold"/>
                                        <p:tgtEl>
                                          <p:spTgt spid="77838"/>
                                        </p:tgtEl>
                                        <p:attrNameLst>
                                          <p:attrName>style.color</p:attrName>
                                        </p:attrNameLst>
                                      </p:cBhvr>
                                      <p:to>
                                        <a:schemeClr val="accent2"/>
                                      </p:to>
                                    </p:animClr>
                                    <p:animClr clrSpc="rgb" dir="cw">
                                      <p:cBhvr>
                                        <p:cTn id="230" dur="100" fill="hold"/>
                                        <p:tgtEl>
                                          <p:spTgt spid="77838"/>
                                        </p:tgtEl>
                                        <p:attrNameLst>
                                          <p:attrName>fillcolor</p:attrName>
                                        </p:attrNameLst>
                                      </p:cBhvr>
                                      <p:to>
                                        <a:schemeClr val="accent2"/>
                                      </p:to>
                                    </p:animClr>
                                    <p:set>
                                      <p:cBhvr>
                                        <p:cTn id="231" dur="100" fill="hold"/>
                                        <p:tgtEl>
                                          <p:spTgt spid="77838"/>
                                        </p:tgtEl>
                                        <p:attrNameLst>
                                          <p:attrName>fill.type</p:attrName>
                                        </p:attrNameLst>
                                      </p:cBhvr>
                                      <p:to>
                                        <p:strVal val="solid"/>
                                      </p:to>
                                    </p:set>
                                    <p:set>
                                      <p:cBhvr>
                                        <p:cTn id="232" dur="100" fill="hold"/>
                                        <p:tgtEl>
                                          <p:spTgt spid="77838"/>
                                        </p:tgtEl>
                                        <p:attrNameLst>
                                          <p:attrName>fill.on</p:attrName>
                                        </p:attrNameLst>
                                      </p:cBhvr>
                                      <p:to>
                                        <p:strVal val="true"/>
                                      </p:to>
                                    </p:set>
                                    <p:animRot by="120000">
                                      <p:cBhvr>
                                        <p:cTn id="233" dur="100" fill="hold">
                                          <p:stCondLst>
                                            <p:cond delay="0"/>
                                          </p:stCondLst>
                                        </p:cTn>
                                        <p:tgtEl>
                                          <p:spTgt spid="77838"/>
                                        </p:tgtEl>
                                        <p:attrNameLst>
                                          <p:attrName>r</p:attrName>
                                        </p:attrNameLst>
                                      </p:cBhvr>
                                    </p:animRot>
                                    <p:animRot by="-240000">
                                      <p:cBhvr>
                                        <p:cTn id="234" dur="200" fill="hold">
                                          <p:stCondLst>
                                            <p:cond delay="200"/>
                                          </p:stCondLst>
                                        </p:cTn>
                                        <p:tgtEl>
                                          <p:spTgt spid="77838"/>
                                        </p:tgtEl>
                                        <p:attrNameLst>
                                          <p:attrName>r</p:attrName>
                                        </p:attrNameLst>
                                      </p:cBhvr>
                                    </p:animRot>
                                    <p:animRot by="240000">
                                      <p:cBhvr>
                                        <p:cTn id="235" dur="200" fill="hold">
                                          <p:stCondLst>
                                            <p:cond delay="400"/>
                                          </p:stCondLst>
                                        </p:cTn>
                                        <p:tgtEl>
                                          <p:spTgt spid="77838"/>
                                        </p:tgtEl>
                                        <p:attrNameLst>
                                          <p:attrName>r</p:attrName>
                                        </p:attrNameLst>
                                      </p:cBhvr>
                                    </p:animRot>
                                    <p:animRot by="-240000">
                                      <p:cBhvr>
                                        <p:cTn id="236" dur="200" fill="hold">
                                          <p:stCondLst>
                                            <p:cond delay="600"/>
                                          </p:stCondLst>
                                        </p:cTn>
                                        <p:tgtEl>
                                          <p:spTgt spid="77838"/>
                                        </p:tgtEl>
                                        <p:attrNameLst>
                                          <p:attrName>r</p:attrName>
                                        </p:attrNameLst>
                                      </p:cBhvr>
                                    </p:animRot>
                                    <p:animRot by="120000">
                                      <p:cBhvr>
                                        <p:cTn id="237" dur="200" fill="hold">
                                          <p:stCondLst>
                                            <p:cond delay="800"/>
                                          </p:stCondLst>
                                        </p:cTn>
                                        <p:tgtEl>
                                          <p:spTgt spid="77838"/>
                                        </p:tgtEl>
                                        <p:attrNameLst>
                                          <p:attrName>r</p:attrName>
                                        </p:attrNameLst>
                                      </p:cBhvr>
                                    </p:animRot>
                                  </p:childTnLst>
                                </p:cTn>
                              </p:par>
                              <p:par>
                                <p:cTn id="238" presetID="32" presetClass="emph" presetSubtype="0" fill="hold" nodeType="withEffect">
                                  <p:stCondLst>
                                    <p:cond delay="0"/>
                                  </p:stCondLst>
                                  <p:childTnLst>
                                    <p:animClr clrSpc="rgb" dir="cw">
                                      <p:cBhvr override="childStyle">
                                        <p:cTn id="239" dur="100" fill="hold"/>
                                        <p:tgtEl>
                                          <p:spTgt spid="77837"/>
                                        </p:tgtEl>
                                        <p:attrNameLst>
                                          <p:attrName>style.color</p:attrName>
                                        </p:attrNameLst>
                                      </p:cBhvr>
                                      <p:to>
                                        <a:schemeClr val="accent2"/>
                                      </p:to>
                                    </p:animClr>
                                    <p:animClr clrSpc="rgb" dir="cw">
                                      <p:cBhvr>
                                        <p:cTn id="240" dur="100" fill="hold"/>
                                        <p:tgtEl>
                                          <p:spTgt spid="77837"/>
                                        </p:tgtEl>
                                        <p:attrNameLst>
                                          <p:attrName>fillcolor</p:attrName>
                                        </p:attrNameLst>
                                      </p:cBhvr>
                                      <p:to>
                                        <a:schemeClr val="accent2"/>
                                      </p:to>
                                    </p:animClr>
                                    <p:set>
                                      <p:cBhvr>
                                        <p:cTn id="241" dur="100" fill="hold"/>
                                        <p:tgtEl>
                                          <p:spTgt spid="77837"/>
                                        </p:tgtEl>
                                        <p:attrNameLst>
                                          <p:attrName>fill.type</p:attrName>
                                        </p:attrNameLst>
                                      </p:cBhvr>
                                      <p:to>
                                        <p:strVal val="solid"/>
                                      </p:to>
                                    </p:set>
                                    <p:set>
                                      <p:cBhvr>
                                        <p:cTn id="242" dur="100" fill="hold"/>
                                        <p:tgtEl>
                                          <p:spTgt spid="77837"/>
                                        </p:tgtEl>
                                        <p:attrNameLst>
                                          <p:attrName>fill.on</p:attrName>
                                        </p:attrNameLst>
                                      </p:cBhvr>
                                      <p:to>
                                        <p:strVal val="true"/>
                                      </p:to>
                                    </p:set>
                                    <p:animRot by="120000">
                                      <p:cBhvr>
                                        <p:cTn id="243" dur="100" fill="hold">
                                          <p:stCondLst>
                                            <p:cond delay="0"/>
                                          </p:stCondLst>
                                        </p:cTn>
                                        <p:tgtEl>
                                          <p:spTgt spid="77837"/>
                                        </p:tgtEl>
                                        <p:attrNameLst>
                                          <p:attrName>r</p:attrName>
                                        </p:attrNameLst>
                                      </p:cBhvr>
                                    </p:animRot>
                                    <p:animRot by="-240000">
                                      <p:cBhvr>
                                        <p:cTn id="244" dur="200" fill="hold">
                                          <p:stCondLst>
                                            <p:cond delay="200"/>
                                          </p:stCondLst>
                                        </p:cTn>
                                        <p:tgtEl>
                                          <p:spTgt spid="77837"/>
                                        </p:tgtEl>
                                        <p:attrNameLst>
                                          <p:attrName>r</p:attrName>
                                        </p:attrNameLst>
                                      </p:cBhvr>
                                    </p:animRot>
                                    <p:animRot by="240000">
                                      <p:cBhvr>
                                        <p:cTn id="245" dur="200" fill="hold">
                                          <p:stCondLst>
                                            <p:cond delay="400"/>
                                          </p:stCondLst>
                                        </p:cTn>
                                        <p:tgtEl>
                                          <p:spTgt spid="77837"/>
                                        </p:tgtEl>
                                        <p:attrNameLst>
                                          <p:attrName>r</p:attrName>
                                        </p:attrNameLst>
                                      </p:cBhvr>
                                    </p:animRot>
                                    <p:animRot by="-240000">
                                      <p:cBhvr>
                                        <p:cTn id="246" dur="200" fill="hold">
                                          <p:stCondLst>
                                            <p:cond delay="600"/>
                                          </p:stCondLst>
                                        </p:cTn>
                                        <p:tgtEl>
                                          <p:spTgt spid="77837"/>
                                        </p:tgtEl>
                                        <p:attrNameLst>
                                          <p:attrName>r</p:attrName>
                                        </p:attrNameLst>
                                      </p:cBhvr>
                                    </p:animRot>
                                    <p:animRot by="120000">
                                      <p:cBhvr>
                                        <p:cTn id="247" dur="200" fill="hold">
                                          <p:stCondLst>
                                            <p:cond delay="800"/>
                                          </p:stCondLst>
                                        </p:cTn>
                                        <p:tgtEl>
                                          <p:spTgt spid="77837"/>
                                        </p:tgtEl>
                                        <p:attrNameLst>
                                          <p:attrName>r</p:attrName>
                                        </p:attrNameLst>
                                      </p:cBhvr>
                                    </p:animRot>
                                  </p:childTnLst>
                                </p:cTn>
                              </p:par>
                              <p:par>
                                <p:cTn id="248" presetID="32" presetClass="emph" presetSubtype="0" fill="hold" nodeType="withEffect">
                                  <p:stCondLst>
                                    <p:cond delay="0"/>
                                  </p:stCondLst>
                                  <p:childTnLst>
                                    <p:animClr clrSpc="rgb" dir="cw">
                                      <p:cBhvr override="childStyle">
                                        <p:cTn id="249" dur="100" fill="hold"/>
                                        <p:tgtEl>
                                          <p:spTgt spid="77836"/>
                                        </p:tgtEl>
                                        <p:attrNameLst>
                                          <p:attrName>style.color</p:attrName>
                                        </p:attrNameLst>
                                      </p:cBhvr>
                                      <p:to>
                                        <a:schemeClr val="accent2"/>
                                      </p:to>
                                    </p:animClr>
                                    <p:animClr clrSpc="rgb" dir="cw">
                                      <p:cBhvr>
                                        <p:cTn id="250" dur="100" fill="hold"/>
                                        <p:tgtEl>
                                          <p:spTgt spid="77836"/>
                                        </p:tgtEl>
                                        <p:attrNameLst>
                                          <p:attrName>fillcolor</p:attrName>
                                        </p:attrNameLst>
                                      </p:cBhvr>
                                      <p:to>
                                        <a:schemeClr val="accent2"/>
                                      </p:to>
                                    </p:animClr>
                                    <p:set>
                                      <p:cBhvr>
                                        <p:cTn id="251" dur="100" fill="hold"/>
                                        <p:tgtEl>
                                          <p:spTgt spid="77836"/>
                                        </p:tgtEl>
                                        <p:attrNameLst>
                                          <p:attrName>fill.type</p:attrName>
                                        </p:attrNameLst>
                                      </p:cBhvr>
                                      <p:to>
                                        <p:strVal val="solid"/>
                                      </p:to>
                                    </p:set>
                                    <p:set>
                                      <p:cBhvr>
                                        <p:cTn id="252" dur="100" fill="hold"/>
                                        <p:tgtEl>
                                          <p:spTgt spid="77836"/>
                                        </p:tgtEl>
                                        <p:attrNameLst>
                                          <p:attrName>fill.on</p:attrName>
                                        </p:attrNameLst>
                                      </p:cBhvr>
                                      <p:to>
                                        <p:strVal val="true"/>
                                      </p:to>
                                    </p:set>
                                    <p:animRot by="120000">
                                      <p:cBhvr>
                                        <p:cTn id="253" dur="100" fill="hold">
                                          <p:stCondLst>
                                            <p:cond delay="0"/>
                                          </p:stCondLst>
                                        </p:cTn>
                                        <p:tgtEl>
                                          <p:spTgt spid="77836"/>
                                        </p:tgtEl>
                                        <p:attrNameLst>
                                          <p:attrName>r</p:attrName>
                                        </p:attrNameLst>
                                      </p:cBhvr>
                                    </p:animRot>
                                    <p:animRot by="-240000">
                                      <p:cBhvr>
                                        <p:cTn id="254" dur="200" fill="hold">
                                          <p:stCondLst>
                                            <p:cond delay="200"/>
                                          </p:stCondLst>
                                        </p:cTn>
                                        <p:tgtEl>
                                          <p:spTgt spid="77836"/>
                                        </p:tgtEl>
                                        <p:attrNameLst>
                                          <p:attrName>r</p:attrName>
                                        </p:attrNameLst>
                                      </p:cBhvr>
                                    </p:animRot>
                                    <p:animRot by="240000">
                                      <p:cBhvr>
                                        <p:cTn id="255" dur="200" fill="hold">
                                          <p:stCondLst>
                                            <p:cond delay="400"/>
                                          </p:stCondLst>
                                        </p:cTn>
                                        <p:tgtEl>
                                          <p:spTgt spid="77836"/>
                                        </p:tgtEl>
                                        <p:attrNameLst>
                                          <p:attrName>r</p:attrName>
                                        </p:attrNameLst>
                                      </p:cBhvr>
                                    </p:animRot>
                                    <p:animRot by="-240000">
                                      <p:cBhvr>
                                        <p:cTn id="256" dur="200" fill="hold">
                                          <p:stCondLst>
                                            <p:cond delay="600"/>
                                          </p:stCondLst>
                                        </p:cTn>
                                        <p:tgtEl>
                                          <p:spTgt spid="77836"/>
                                        </p:tgtEl>
                                        <p:attrNameLst>
                                          <p:attrName>r</p:attrName>
                                        </p:attrNameLst>
                                      </p:cBhvr>
                                    </p:animRot>
                                    <p:animRot by="120000">
                                      <p:cBhvr>
                                        <p:cTn id="257" dur="200" fill="hold">
                                          <p:stCondLst>
                                            <p:cond delay="800"/>
                                          </p:stCondLst>
                                        </p:cTn>
                                        <p:tgtEl>
                                          <p:spTgt spid="77836"/>
                                        </p:tgtEl>
                                        <p:attrNameLst>
                                          <p:attrName>r</p:attrName>
                                        </p:attrNameLst>
                                      </p:cBhvr>
                                    </p:animRot>
                                  </p:childTnLst>
                                </p:cTn>
                              </p:par>
                              <p:par>
                                <p:cTn id="258" presetID="32" presetClass="emph" presetSubtype="0" fill="hold" nodeType="withEffect">
                                  <p:stCondLst>
                                    <p:cond delay="0"/>
                                  </p:stCondLst>
                                  <p:childTnLst>
                                    <p:animClr clrSpc="rgb" dir="cw">
                                      <p:cBhvr override="childStyle">
                                        <p:cTn id="259" dur="100" fill="hold"/>
                                        <p:tgtEl>
                                          <p:spTgt spid="77835"/>
                                        </p:tgtEl>
                                        <p:attrNameLst>
                                          <p:attrName>style.color</p:attrName>
                                        </p:attrNameLst>
                                      </p:cBhvr>
                                      <p:to>
                                        <a:schemeClr val="accent2"/>
                                      </p:to>
                                    </p:animClr>
                                    <p:animClr clrSpc="rgb" dir="cw">
                                      <p:cBhvr>
                                        <p:cTn id="260" dur="100" fill="hold"/>
                                        <p:tgtEl>
                                          <p:spTgt spid="77835"/>
                                        </p:tgtEl>
                                        <p:attrNameLst>
                                          <p:attrName>fillcolor</p:attrName>
                                        </p:attrNameLst>
                                      </p:cBhvr>
                                      <p:to>
                                        <a:schemeClr val="accent2"/>
                                      </p:to>
                                    </p:animClr>
                                    <p:set>
                                      <p:cBhvr>
                                        <p:cTn id="261" dur="100" fill="hold"/>
                                        <p:tgtEl>
                                          <p:spTgt spid="77835"/>
                                        </p:tgtEl>
                                        <p:attrNameLst>
                                          <p:attrName>fill.type</p:attrName>
                                        </p:attrNameLst>
                                      </p:cBhvr>
                                      <p:to>
                                        <p:strVal val="solid"/>
                                      </p:to>
                                    </p:set>
                                    <p:set>
                                      <p:cBhvr>
                                        <p:cTn id="262" dur="100" fill="hold"/>
                                        <p:tgtEl>
                                          <p:spTgt spid="77835"/>
                                        </p:tgtEl>
                                        <p:attrNameLst>
                                          <p:attrName>fill.on</p:attrName>
                                        </p:attrNameLst>
                                      </p:cBhvr>
                                      <p:to>
                                        <p:strVal val="true"/>
                                      </p:to>
                                    </p:set>
                                    <p:animRot by="120000">
                                      <p:cBhvr>
                                        <p:cTn id="263" dur="100" fill="hold">
                                          <p:stCondLst>
                                            <p:cond delay="0"/>
                                          </p:stCondLst>
                                        </p:cTn>
                                        <p:tgtEl>
                                          <p:spTgt spid="77835"/>
                                        </p:tgtEl>
                                        <p:attrNameLst>
                                          <p:attrName>r</p:attrName>
                                        </p:attrNameLst>
                                      </p:cBhvr>
                                    </p:animRot>
                                    <p:animRot by="-240000">
                                      <p:cBhvr>
                                        <p:cTn id="264" dur="200" fill="hold">
                                          <p:stCondLst>
                                            <p:cond delay="200"/>
                                          </p:stCondLst>
                                        </p:cTn>
                                        <p:tgtEl>
                                          <p:spTgt spid="77835"/>
                                        </p:tgtEl>
                                        <p:attrNameLst>
                                          <p:attrName>r</p:attrName>
                                        </p:attrNameLst>
                                      </p:cBhvr>
                                    </p:animRot>
                                    <p:animRot by="240000">
                                      <p:cBhvr>
                                        <p:cTn id="265" dur="200" fill="hold">
                                          <p:stCondLst>
                                            <p:cond delay="400"/>
                                          </p:stCondLst>
                                        </p:cTn>
                                        <p:tgtEl>
                                          <p:spTgt spid="77835"/>
                                        </p:tgtEl>
                                        <p:attrNameLst>
                                          <p:attrName>r</p:attrName>
                                        </p:attrNameLst>
                                      </p:cBhvr>
                                    </p:animRot>
                                    <p:animRot by="-240000">
                                      <p:cBhvr>
                                        <p:cTn id="266" dur="200" fill="hold">
                                          <p:stCondLst>
                                            <p:cond delay="600"/>
                                          </p:stCondLst>
                                        </p:cTn>
                                        <p:tgtEl>
                                          <p:spTgt spid="77835"/>
                                        </p:tgtEl>
                                        <p:attrNameLst>
                                          <p:attrName>r</p:attrName>
                                        </p:attrNameLst>
                                      </p:cBhvr>
                                    </p:animRot>
                                    <p:animRot by="120000">
                                      <p:cBhvr>
                                        <p:cTn id="267" dur="200" fill="hold">
                                          <p:stCondLst>
                                            <p:cond delay="800"/>
                                          </p:stCondLst>
                                        </p:cTn>
                                        <p:tgtEl>
                                          <p:spTgt spid="77835"/>
                                        </p:tgtEl>
                                        <p:attrNameLst>
                                          <p:attrName>r</p:attrName>
                                        </p:attrNameLst>
                                      </p:cBhvr>
                                    </p:animRot>
                                  </p:childTnLst>
                                </p:cTn>
                              </p:par>
                              <p:par>
                                <p:cTn id="268" presetID="32" presetClass="emph" presetSubtype="0" fill="hold" nodeType="withEffect">
                                  <p:stCondLst>
                                    <p:cond delay="0"/>
                                  </p:stCondLst>
                                  <p:childTnLst>
                                    <p:animClr clrSpc="rgb" dir="cw">
                                      <p:cBhvr override="childStyle">
                                        <p:cTn id="269" dur="100" fill="hold"/>
                                        <p:tgtEl>
                                          <p:spTgt spid="77833"/>
                                        </p:tgtEl>
                                        <p:attrNameLst>
                                          <p:attrName>style.color</p:attrName>
                                        </p:attrNameLst>
                                      </p:cBhvr>
                                      <p:to>
                                        <a:schemeClr val="accent2"/>
                                      </p:to>
                                    </p:animClr>
                                    <p:animClr clrSpc="rgb" dir="cw">
                                      <p:cBhvr>
                                        <p:cTn id="270" dur="100" fill="hold"/>
                                        <p:tgtEl>
                                          <p:spTgt spid="77833"/>
                                        </p:tgtEl>
                                        <p:attrNameLst>
                                          <p:attrName>fillcolor</p:attrName>
                                        </p:attrNameLst>
                                      </p:cBhvr>
                                      <p:to>
                                        <a:schemeClr val="accent2"/>
                                      </p:to>
                                    </p:animClr>
                                    <p:set>
                                      <p:cBhvr>
                                        <p:cTn id="271" dur="100" fill="hold"/>
                                        <p:tgtEl>
                                          <p:spTgt spid="77833"/>
                                        </p:tgtEl>
                                        <p:attrNameLst>
                                          <p:attrName>fill.type</p:attrName>
                                        </p:attrNameLst>
                                      </p:cBhvr>
                                      <p:to>
                                        <p:strVal val="solid"/>
                                      </p:to>
                                    </p:set>
                                    <p:set>
                                      <p:cBhvr>
                                        <p:cTn id="272" dur="100" fill="hold"/>
                                        <p:tgtEl>
                                          <p:spTgt spid="77833"/>
                                        </p:tgtEl>
                                        <p:attrNameLst>
                                          <p:attrName>fill.on</p:attrName>
                                        </p:attrNameLst>
                                      </p:cBhvr>
                                      <p:to>
                                        <p:strVal val="true"/>
                                      </p:to>
                                    </p:set>
                                    <p:animRot by="120000">
                                      <p:cBhvr>
                                        <p:cTn id="273" dur="100" fill="hold">
                                          <p:stCondLst>
                                            <p:cond delay="0"/>
                                          </p:stCondLst>
                                        </p:cTn>
                                        <p:tgtEl>
                                          <p:spTgt spid="77833"/>
                                        </p:tgtEl>
                                        <p:attrNameLst>
                                          <p:attrName>r</p:attrName>
                                        </p:attrNameLst>
                                      </p:cBhvr>
                                    </p:animRot>
                                    <p:animRot by="-240000">
                                      <p:cBhvr>
                                        <p:cTn id="274" dur="200" fill="hold">
                                          <p:stCondLst>
                                            <p:cond delay="200"/>
                                          </p:stCondLst>
                                        </p:cTn>
                                        <p:tgtEl>
                                          <p:spTgt spid="77833"/>
                                        </p:tgtEl>
                                        <p:attrNameLst>
                                          <p:attrName>r</p:attrName>
                                        </p:attrNameLst>
                                      </p:cBhvr>
                                    </p:animRot>
                                    <p:animRot by="240000">
                                      <p:cBhvr>
                                        <p:cTn id="275" dur="200" fill="hold">
                                          <p:stCondLst>
                                            <p:cond delay="400"/>
                                          </p:stCondLst>
                                        </p:cTn>
                                        <p:tgtEl>
                                          <p:spTgt spid="77833"/>
                                        </p:tgtEl>
                                        <p:attrNameLst>
                                          <p:attrName>r</p:attrName>
                                        </p:attrNameLst>
                                      </p:cBhvr>
                                    </p:animRot>
                                    <p:animRot by="-240000">
                                      <p:cBhvr>
                                        <p:cTn id="276" dur="200" fill="hold">
                                          <p:stCondLst>
                                            <p:cond delay="600"/>
                                          </p:stCondLst>
                                        </p:cTn>
                                        <p:tgtEl>
                                          <p:spTgt spid="77833"/>
                                        </p:tgtEl>
                                        <p:attrNameLst>
                                          <p:attrName>r</p:attrName>
                                        </p:attrNameLst>
                                      </p:cBhvr>
                                    </p:animRot>
                                    <p:animRot by="120000">
                                      <p:cBhvr>
                                        <p:cTn id="277" dur="200" fill="hold">
                                          <p:stCondLst>
                                            <p:cond delay="800"/>
                                          </p:stCondLst>
                                        </p:cTn>
                                        <p:tgtEl>
                                          <p:spTgt spid="77833"/>
                                        </p:tgtEl>
                                        <p:attrNameLst>
                                          <p:attrName>r</p:attrName>
                                        </p:attrNameLst>
                                      </p:cBhvr>
                                    </p:animRot>
                                  </p:childTnLst>
                                </p:cTn>
                              </p:par>
                              <p:par>
                                <p:cTn id="278" presetID="32" presetClass="emph" presetSubtype="0" fill="hold" nodeType="withEffect">
                                  <p:stCondLst>
                                    <p:cond delay="0"/>
                                  </p:stCondLst>
                                  <p:childTnLst>
                                    <p:animClr clrSpc="rgb" dir="cw">
                                      <p:cBhvr override="childStyle">
                                        <p:cTn id="279" dur="100" fill="hold"/>
                                        <p:tgtEl>
                                          <p:spTgt spid="77842"/>
                                        </p:tgtEl>
                                        <p:attrNameLst>
                                          <p:attrName>style.color</p:attrName>
                                        </p:attrNameLst>
                                      </p:cBhvr>
                                      <p:to>
                                        <a:schemeClr val="accent2"/>
                                      </p:to>
                                    </p:animClr>
                                    <p:animClr clrSpc="rgb" dir="cw">
                                      <p:cBhvr>
                                        <p:cTn id="280" dur="100" fill="hold"/>
                                        <p:tgtEl>
                                          <p:spTgt spid="77842"/>
                                        </p:tgtEl>
                                        <p:attrNameLst>
                                          <p:attrName>fillcolor</p:attrName>
                                        </p:attrNameLst>
                                      </p:cBhvr>
                                      <p:to>
                                        <a:schemeClr val="accent2"/>
                                      </p:to>
                                    </p:animClr>
                                    <p:set>
                                      <p:cBhvr>
                                        <p:cTn id="281" dur="100" fill="hold"/>
                                        <p:tgtEl>
                                          <p:spTgt spid="77842"/>
                                        </p:tgtEl>
                                        <p:attrNameLst>
                                          <p:attrName>fill.type</p:attrName>
                                        </p:attrNameLst>
                                      </p:cBhvr>
                                      <p:to>
                                        <p:strVal val="solid"/>
                                      </p:to>
                                    </p:set>
                                    <p:set>
                                      <p:cBhvr>
                                        <p:cTn id="282" dur="100" fill="hold"/>
                                        <p:tgtEl>
                                          <p:spTgt spid="77842"/>
                                        </p:tgtEl>
                                        <p:attrNameLst>
                                          <p:attrName>fill.on</p:attrName>
                                        </p:attrNameLst>
                                      </p:cBhvr>
                                      <p:to>
                                        <p:strVal val="true"/>
                                      </p:to>
                                    </p:set>
                                    <p:animRot by="120000">
                                      <p:cBhvr>
                                        <p:cTn id="283" dur="100" fill="hold">
                                          <p:stCondLst>
                                            <p:cond delay="0"/>
                                          </p:stCondLst>
                                        </p:cTn>
                                        <p:tgtEl>
                                          <p:spTgt spid="77842"/>
                                        </p:tgtEl>
                                        <p:attrNameLst>
                                          <p:attrName>r</p:attrName>
                                        </p:attrNameLst>
                                      </p:cBhvr>
                                    </p:animRot>
                                    <p:animRot by="-240000">
                                      <p:cBhvr>
                                        <p:cTn id="284" dur="200" fill="hold">
                                          <p:stCondLst>
                                            <p:cond delay="200"/>
                                          </p:stCondLst>
                                        </p:cTn>
                                        <p:tgtEl>
                                          <p:spTgt spid="77842"/>
                                        </p:tgtEl>
                                        <p:attrNameLst>
                                          <p:attrName>r</p:attrName>
                                        </p:attrNameLst>
                                      </p:cBhvr>
                                    </p:animRot>
                                    <p:animRot by="240000">
                                      <p:cBhvr>
                                        <p:cTn id="285" dur="200" fill="hold">
                                          <p:stCondLst>
                                            <p:cond delay="400"/>
                                          </p:stCondLst>
                                        </p:cTn>
                                        <p:tgtEl>
                                          <p:spTgt spid="77842"/>
                                        </p:tgtEl>
                                        <p:attrNameLst>
                                          <p:attrName>r</p:attrName>
                                        </p:attrNameLst>
                                      </p:cBhvr>
                                    </p:animRot>
                                    <p:animRot by="-240000">
                                      <p:cBhvr>
                                        <p:cTn id="286" dur="200" fill="hold">
                                          <p:stCondLst>
                                            <p:cond delay="600"/>
                                          </p:stCondLst>
                                        </p:cTn>
                                        <p:tgtEl>
                                          <p:spTgt spid="77842"/>
                                        </p:tgtEl>
                                        <p:attrNameLst>
                                          <p:attrName>r</p:attrName>
                                        </p:attrNameLst>
                                      </p:cBhvr>
                                    </p:animRot>
                                    <p:animRot by="120000">
                                      <p:cBhvr>
                                        <p:cTn id="287" dur="200" fill="hold">
                                          <p:stCondLst>
                                            <p:cond delay="800"/>
                                          </p:stCondLst>
                                        </p:cTn>
                                        <p:tgtEl>
                                          <p:spTgt spid="77842"/>
                                        </p:tgtEl>
                                        <p:attrNameLst>
                                          <p:attrName>r</p:attrName>
                                        </p:attrNameLst>
                                      </p:cBhvr>
                                    </p:animRot>
                                  </p:childTnLst>
                                </p:cTn>
                              </p:par>
                            </p:childTnLst>
                          </p:cTn>
                        </p:par>
                        <p:par>
                          <p:cTn id="288" fill="hold" nodeType="afterGroup">
                            <p:stCondLst>
                              <p:cond delay="17000"/>
                            </p:stCondLst>
                            <p:childTnLst>
                              <p:par>
                                <p:cTn id="289" presetID="51" presetClass="entr" presetSubtype="0" fill="hold" nodeType="afterEffect">
                                  <p:stCondLst>
                                    <p:cond delay="0"/>
                                  </p:stCondLst>
                                  <p:childTnLst>
                                    <p:set>
                                      <p:cBhvr>
                                        <p:cTn id="290" dur="1" fill="hold">
                                          <p:stCondLst>
                                            <p:cond delay="0"/>
                                          </p:stCondLst>
                                        </p:cTn>
                                        <p:tgtEl>
                                          <p:spTgt spid="77857"/>
                                        </p:tgtEl>
                                        <p:attrNameLst>
                                          <p:attrName>style.visibility</p:attrName>
                                        </p:attrNameLst>
                                      </p:cBhvr>
                                      <p:to>
                                        <p:strVal val="visible"/>
                                      </p:to>
                                    </p:set>
                                    <p:animEffect transition="in" filter="fade">
                                      <p:cBhvr>
                                        <p:cTn id="291" dur="384" decel="100000"/>
                                        <p:tgtEl>
                                          <p:spTgt spid="77857"/>
                                        </p:tgtEl>
                                      </p:cBhvr>
                                    </p:animEffect>
                                    <p:animScale>
                                      <p:cBhvr>
                                        <p:cTn id="292" dur="384" decel="100000"/>
                                        <p:tgtEl>
                                          <p:spTgt spid="77857"/>
                                        </p:tgtEl>
                                      </p:cBhvr>
                                      <p:from x="10000" y="10000"/>
                                      <p:to x="200000" y="450000"/>
                                    </p:animScale>
                                    <p:animScale>
                                      <p:cBhvr>
                                        <p:cTn id="293" dur="616" accel="100000" fill="hold">
                                          <p:stCondLst>
                                            <p:cond delay="384"/>
                                          </p:stCondLst>
                                        </p:cTn>
                                        <p:tgtEl>
                                          <p:spTgt spid="77857"/>
                                        </p:tgtEl>
                                      </p:cBhvr>
                                      <p:from x="200000" y="450000"/>
                                      <p:to x="100000" y="100000"/>
                                    </p:animScale>
                                    <p:set>
                                      <p:cBhvr>
                                        <p:cTn id="294" dur="384" fill="hold"/>
                                        <p:tgtEl>
                                          <p:spTgt spid="77857"/>
                                        </p:tgtEl>
                                        <p:attrNameLst>
                                          <p:attrName>ppt_x</p:attrName>
                                        </p:attrNameLst>
                                      </p:cBhvr>
                                      <p:to>
                                        <p:strVal val="(0.5)"/>
                                      </p:to>
                                    </p:set>
                                    <p:anim from="(0.5)" to="(#ppt_x)" calcmode="lin" valueType="num">
                                      <p:cBhvr>
                                        <p:cTn id="295" dur="616" accel="100000" fill="hold">
                                          <p:stCondLst>
                                            <p:cond delay="384"/>
                                          </p:stCondLst>
                                        </p:cTn>
                                        <p:tgtEl>
                                          <p:spTgt spid="77857"/>
                                        </p:tgtEl>
                                        <p:attrNameLst>
                                          <p:attrName>ppt_x</p:attrName>
                                        </p:attrNameLst>
                                      </p:cBhvr>
                                    </p:anim>
                                    <p:set>
                                      <p:cBhvr>
                                        <p:cTn id="296" dur="384" fill="hold"/>
                                        <p:tgtEl>
                                          <p:spTgt spid="77857"/>
                                        </p:tgtEl>
                                        <p:attrNameLst>
                                          <p:attrName>ppt_y</p:attrName>
                                        </p:attrNameLst>
                                      </p:cBhvr>
                                      <p:to>
                                        <p:strVal val="(#ppt_y+0.4)"/>
                                      </p:to>
                                    </p:set>
                                    <p:anim from="(#ppt_y+0.4)" to="(#ppt_y)" calcmode="lin" valueType="num">
                                      <p:cBhvr>
                                        <p:cTn id="297" dur="616" accel="100000" fill="hold">
                                          <p:stCondLst>
                                            <p:cond delay="384"/>
                                          </p:stCondLst>
                                        </p:cTn>
                                        <p:tgtEl>
                                          <p:spTgt spid="77857"/>
                                        </p:tgtEl>
                                        <p:attrNameLst>
                                          <p:attrName>ppt_y</p:attrName>
                                        </p:attrNameLst>
                                      </p:cBhvr>
                                    </p:anim>
                                  </p:childTnLst>
                                </p:cTn>
                              </p:par>
                            </p:childTnLst>
                          </p:cTn>
                        </p:par>
                        <p:par>
                          <p:cTn id="298" fill="hold" nodeType="afterGroup">
                            <p:stCondLst>
                              <p:cond delay="18000"/>
                            </p:stCondLst>
                            <p:childTnLst>
                              <p:par>
                                <p:cTn id="299" presetID="51" presetClass="entr" presetSubtype="0" fill="hold" nodeType="afterEffect">
                                  <p:stCondLst>
                                    <p:cond delay="0"/>
                                  </p:stCondLst>
                                  <p:childTnLst>
                                    <p:set>
                                      <p:cBhvr>
                                        <p:cTn id="300" dur="1" fill="hold">
                                          <p:stCondLst>
                                            <p:cond delay="0"/>
                                          </p:stCondLst>
                                        </p:cTn>
                                        <p:tgtEl>
                                          <p:spTgt spid="77844"/>
                                        </p:tgtEl>
                                        <p:attrNameLst>
                                          <p:attrName>style.visibility</p:attrName>
                                        </p:attrNameLst>
                                      </p:cBhvr>
                                      <p:to>
                                        <p:strVal val="visible"/>
                                      </p:to>
                                    </p:set>
                                    <p:animEffect transition="in" filter="fade">
                                      <p:cBhvr>
                                        <p:cTn id="301" dur="384" decel="100000"/>
                                        <p:tgtEl>
                                          <p:spTgt spid="77844"/>
                                        </p:tgtEl>
                                      </p:cBhvr>
                                    </p:animEffect>
                                    <p:animScale>
                                      <p:cBhvr>
                                        <p:cTn id="302" dur="384" decel="100000"/>
                                        <p:tgtEl>
                                          <p:spTgt spid="77844"/>
                                        </p:tgtEl>
                                      </p:cBhvr>
                                      <p:from x="10000" y="10000"/>
                                      <p:to x="200000" y="450000"/>
                                    </p:animScale>
                                    <p:animScale>
                                      <p:cBhvr>
                                        <p:cTn id="303" dur="616" accel="100000" fill="hold">
                                          <p:stCondLst>
                                            <p:cond delay="384"/>
                                          </p:stCondLst>
                                        </p:cTn>
                                        <p:tgtEl>
                                          <p:spTgt spid="77844"/>
                                        </p:tgtEl>
                                      </p:cBhvr>
                                      <p:from x="200000" y="450000"/>
                                      <p:to x="100000" y="100000"/>
                                    </p:animScale>
                                    <p:set>
                                      <p:cBhvr>
                                        <p:cTn id="304" dur="384" fill="hold"/>
                                        <p:tgtEl>
                                          <p:spTgt spid="77844"/>
                                        </p:tgtEl>
                                        <p:attrNameLst>
                                          <p:attrName>ppt_x</p:attrName>
                                        </p:attrNameLst>
                                      </p:cBhvr>
                                      <p:to>
                                        <p:strVal val="(0.5)"/>
                                      </p:to>
                                    </p:set>
                                    <p:anim from="(0.5)" to="(#ppt_x)" calcmode="lin" valueType="num">
                                      <p:cBhvr>
                                        <p:cTn id="305" dur="616" accel="100000" fill="hold">
                                          <p:stCondLst>
                                            <p:cond delay="384"/>
                                          </p:stCondLst>
                                        </p:cTn>
                                        <p:tgtEl>
                                          <p:spTgt spid="77844"/>
                                        </p:tgtEl>
                                        <p:attrNameLst>
                                          <p:attrName>ppt_x</p:attrName>
                                        </p:attrNameLst>
                                      </p:cBhvr>
                                    </p:anim>
                                    <p:set>
                                      <p:cBhvr>
                                        <p:cTn id="306" dur="384" fill="hold"/>
                                        <p:tgtEl>
                                          <p:spTgt spid="77844"/>
                                        </p:tgtEl>
                                        <p:attrNameLst>
                                          <p:attrName>ppt_y</p:attrName>
                                        </p:attrNameLst>
                                      </p:cBhvr>
                                      <p:to>
                                        <p:strVal val="(#ppt_y+0.4)"/>
                                      </p:to>
                                    </p:set>
                                    <p:anim from="(#ppt_y+0.4)" to="(#ppt_y)" calcmode="lin" valueType="num">
                                      <p:cBhvr>
                                        <p:cTn id="307" dur="616" accel="100000" fill="hold">
                                          <p:stCondLst>
                                            <p:cond delay="384"/>
                                          </p:stCondLst>
                                        </p:cTn>
                                        <p:tgtEl>
                                          <p:spTgt spid="77844"/>
                                        </p:tgtEl>
                                        <p:attrNameLst>
                                          <p:attrName>ppt_y</p:attrName>
                                        </p:attrNameLst>
                                      </p:cBhvr>
                                    </p:anim>
                                  </p:childTnLst>
                                </p:cTn>
                              </p:par>
                            </p:childTnLst>
                          </p:cTn>
                        </p:par>
                        <p:par>
                          <p:cTn id="308" fill="hold" nodeType="afterGroup">
                            <p:stCondLst>
                              <p:cond delay="19000"/>
                            </p:stCondLst>
                            <p:childTnLst>
                              <p:par>
                                <p:cTn id="309" presetID="51" presetClass="entr" presetSubtype="0" fill="hold" nodeType="afterEffect">
                                  <p:stCondLst>
                                    <p:cond delay="0"/>
                                  </p:stCondLst>
                                  <p:childTnLst>
                                    <p:set>
                                      <p:cBhvr>
                                        <p:cTn id="310" dur="1" fill="hold">
                                          <p:stCondLst>
                                            <p:cond delay="0"/>
                                          </p:stCondLst>
                                        </p:cTn>
                                        <p:tgtEl>
                                          <p:spTgt spid="77845"/>
                                        </p:tgtEl>
                                        <p:attrNameLst>
                                          <p:attrName>style.visibility</p:attrName>
                                        </p:attrNameLst>
                                      </p:cBhvr>
                                      <p:to>
                                        <p:strVal val="visible"/>
                                      </p:to>
                                    </p:set>
                                    <p:animEffect transition="in" filter="fade">
                                      <p:cBhvr>
                                        <p:cTn id="311" dur="384" decel="100000"/>
                                        <p:tgtEl>
                                          <p:spTgt spid="77845"/>
                                        </p:tgtEl>
                                      </p:cBhvr>
                                    </p:animEffect>
                                    <p:animScale>
                                      <p:cBhvr>
                                        <p:cTn id="312" dur="384" decel="100000"/>
                                        <p:tgtEl>
                                          <p:spTgt spid="77845"/>
                                        </p:tgtEl>
                                      </p:cBhvr>
                                      <p:from x="10000" y="10000"/>
                                      <p:to x="200000" y="450000"/>
                                    </p:animScale>
                                    <p:animScale>
                                      <p:cBhvr>
                                        <p:cTn id="313" dur="616" accel="100000" fill="hold">
                                          <p:stCondLst>
                                            <p:cond delay="384"/>
                                          </p:stCondLst>
                                        </p:cTn>
                                        <p:tgtEl>
                                          <p:spTgt spid="77845"/>
                                        </p:tgtEl>
                                      </p:cBhvr>
                                      <p:from x="200000" y="450000"/>
                                      <p:to x="100000" y="100000"/>
                                    </p:animScale>
                                    <p:set>
                                      <p:cBhvr>
                                        <p:cTn id="314" dur="384" fill="hold"/>
                                        <p:tgtEl>
                                          <p:spTgt spid="77845"/>
                                        </p:tgtEl>
                                        <p:attrNameLst>
                                          <p:attrName>ppt_x</p:attrName>
                                        </p:attrNameLst>
                                      </p:cBhvr>
                                      <p:to>
                                        <p:strVal val="(0.5)"/>
                                      </p:to>
                                    </p:set>
                                    <p:anim from="(0.5)" to="(#ppt_x)" calcmode="lin" valueType="num">
                                      <p:cBhvr>
                                        <p:cTn id="315" dur="616" accel="100000" fill="hold">
                                          <p:stCondLst>
                                            <p:cond delay="384"/>
                                          </p:stCondLst>
                                        </p:cTn>
                                        <p:tgtEl>
                                          <p:spTgt spid="77845"/>
                                        </p:tgtEl>
                                        <p:attrNameLst>
                                          <p:attrName>ppt_x</p:attrName>
                                        </p:attrNameLst>
                                      </p:cBhvr>
                                    </p:anim>
                                    <p:set>
                                      <p:cBhvr>
                                        <p:cTn id="316" dur="384" fill="hold"/>
                                        <p:tgtEl>
                                          <p:spTgt spid="77845"/>
                                        </p:tgtEl>
                                        <p:attrNameLst>
                                          <p:attrName>ppt_y</p:attrName>
                                        </p:attrNameLst>
                                      </p:cBhvr>
                                      <p:to>
                                        <p:strVal val="(#ppt_y+0.4)"/>
                                      </p:to>
                                    </p:set>
                                    <p:anim from="(#ppt_y+0.4)" to="(#ppt_y)" calcmode="lin" valueType="num">
                                      <p:cBhvr>
                                        <p:cTn id="317" dur="616" accel="100000" fill="hold">
                                          <p:stCondLst>
                                            <p:cond delay="384"/>
                                          </p:stCondLst>
                                        </p:cTn>
                                        <p:tgtEl>
                                          <p:spTgt spid="77845"/>
                                        </p:tgtEl>
                                        <p:attrNameLst>
                                          <p:attrName>ppt_y</p:attrName>
                                        </p:attrNameLst>
                                      </p:cBhvr>
                                    </p:anim>
                                  </p:childTnLst>
                                </p:cTn>
                              </p:par>
                            </p:childTnLst>
                          </p:cTn>
                        </p:par>
                        <p:par>
                          <p:cTn id="318" fill="hold" nodeType="afterGroup">
                            <p:stCondLst>
                              <p:cond delay="20000"/>
                            </p:stCondLst>
                            <p:childTnLst>
                              <p:par>
                                <p:cTn id="319" presetID="51" presetClass="entr" presetSubtype="0" fill="hold" nodeType="afterEffect">
                                  <p:stCondLst>
                                    <p:cond delay="0"/>
                                  </p:stCondLst>
                                  <p:childTnLst>
                                    <p:set>
                                      <p:cBhvr>
                                        <p:cTn id="320" dur="1" fill="hold">
                                          <p:stCondLst>
                                            <p:cond delay="0"/>
                                          </p:stCondLst>
                                        </p:cTn>
                                        <p:tgtEl>
                                          <p:spTgt spid="77846"/>
                                        </p:tgtEl>
                                        <p:attrNameLst>
                                          <p:attrName>style.visibility</p:attrName>
                                        </p:attrNameLst>
                                      </p:cBhvr>
                                      <p:to>
                                        <p:strVal val="visible"/>
                                      </p:to>
                                    </p:set>
                                    <p:animEffect transition="in" filter="fade">
                                      <p:cBhvr>
                                        <p:cTn id="321" dur="384" decel="100000"/>
                                        <p:tgtEl>
                                          <p:spTgt spid="77846"/>
                                        </p:tgtEl>
                                      </p:cBhvr>
                                    </p:animEffect>
                                    <p:animScale>
                                      <p:cBhvr>
                                        <p:cTn id="322" dur="384" decel="100000"/>
                                        <p:tgtEl>
                                          <p:spTgt spid="77846"/>
                                        </p:tgtEl>
                                      </p:cBhvr>
                                      <p:from x="10000" y="10000"/>
                                      <p:to x="200000" y="450000"/>
                                    </p:animScale>
                                    <p:animScale>
                                      <p:cBhvr>
                                        <p:cTn id="323" dur="616" accel="100000" fill="hold">
                                          <p:stCondLst>
                                            <p:cond delay="384"/>
                                          </p:stCondLst>
                                        </p:cTn>
                                        <p:tgtEl>
                                          <p:spTgt spid="77846"/>
                                        </p:tgtEl>
                                      </p:cBhvr>
                                      <p:from x="200000" y="450000"/>
                                      <p:to x="100000" y="100000"/>
                                    </p:animScale>
                                    <p:set>
                                      <p:cBhvr>
                                        <p:cTn id="324" dur="384" fill="hold"/>
                                        <p:tgtEl>
                                          <p:spTgt spid="77846"/>
                                        </p:tgtEl>
                                        <p:attrNameLst>
                                          <p:attrName>ppt_x</p:attrName>
                                        </p:attrNameLst>
                                      </p:cBhvr>
                                      <p:to>
                                        <p:strVal val="(0.5)"/>
                                      </p:to>
                                    </p:set>
                                    <p:anim from="(0.5)" to="(#ppt_x)" calcmode="lin" valueType="num">
                                      <p:cBhvr>
                                        <p:cTn id="325" dur="616" accel="100000" fill="hold">
                                          <p:stCondLst>
                                            <p:cond delay="384"/>
                                          </p:stCondLst>
                                        </p:cTn>
                                        <p:tgtEl>
                                          <p:spTgt spid="77846"/>
                                        </p:tgtEl>
                                        <p:attrNameLst>
                                          <p:attrName>ppt_x</p:attrName>
                                        </p:attrNameLst>
                                      </p:cBhvr>
                                    </p:anim>
                                    <p:set>
                                      <p:cBhvr>
                                        <p:cTn id="326" dur="384" fill="hold"/>
                                        <p:tgtEl>
                                          <p:spTgt spid="77846"/>
                                        </p:tgtEl>
                                        <p:attrNameLst>
                                          <p:attrName>ppt_y</p:attrName>
                                        </p:attrNameLst>
                                      </p:cBhvr>
                                      <p:to>
                                        <p:strVal val="(#ppt_y+0.4)"/>
                                      </p:to>
                                    </p:set>
                                    <p:anim from="(#ppt_y+0.4)" to="(#ppt_y)" calcmode="lin" valueType="num">
                                      <p:cBhvr>
                                        <p:cTn id="327" dur="616" accel="100000" fill="hold">
                                          <p:stCondLst>
                                            <p:cond delay="384"/>
                                          </p:stCondLst>
                                        </p:cTn>
                                        <p:tgtEl>
                                          <p:spTgt spid="77846"/>
                                        </p:tgtEl>
                                        <p:attrNameLst>
                                          <p:attrName>ppt_y</p:attrName>
                                        </p:attrNameLst>
                                      </p:cBhvr>
                                    </p:anim>
                                  </p:childTnLst>
                                </p:cTn>
                              </p:par>
                            </p:childTnLst>
                          </p:cTn>
                        </p:par>
                        <p:par>
                          <p:cTn id="328" fill="hold" nodeType="afterGroup">
                            <p:stCondLst>
                              <p:cond delay="21000"/>
                            </p:stCondLst>
                            <p:childTnLst>
                              <p:par>
                                <p:cTn id="329" presetID="51" presetClass="entr" presetSubtype="0" fill="hold" nodeType="afterEffect">
                                  <p:stCondLst>
                                    <p:cond delay="0"/>
                                  </p:stCondLst>
                                  <p:childTnLst>
                                    <p:set>
                                      <p:cBhvr>
                                        <p:cTn id="330" dur="1" fill="hold">
                                          <p:stCondLst>
                                            <p:cond delay="0"/>
                                          </p:stCondLst>
                                        </p:cTn>
                                        <p:tgtEl>
                                          <p:spTgt spid="77848"/>
                                        </p:tgtEl>
                                        <p:attrNameLst>
                                          <p:attrName>style.visibility</p:attrName>
                                        </p:attrNameLst>
                                      </p:cBhvr>
                                      <p:to>
                                        <p:strVal val="visible"/>
                                      </p:to>
                                    </p:set>
                                    <p:animEffect transition="in" filter="fade">
                                      <p:cBhvr>
                                        <p:cTn id="331" dur="384" decel="100000"/>
                                        <p:tgtEl>
                                          <p:spTgt spid="77848"/>
                                        </p:tgtEl>
                                      </p:cBhvr>
                                    </p:animEffect>
                                    <p:animScale>
                                      <p:cBhvr>
                                        <p:cTn id="332" dur="384" decel="100000"/>
                                        <p:tgtEl>
                                          <p:spTgt spid="77848"/>
                                        </p:tgtEl>
                                      </p:cBhvr>
                                      <p:from x="10000" y="10000"/>
                                      <p:to x="200000" y="450000"/>
                                    </p:animScale>
                                    <p:animScale>
                                      <p:cBhvr>
                                        <p:cTn id="333" dur="616" accel="100000" fill="hold">
                                          <p:stCondLst>
                                            <p:cond delay="384"/>
                                          </p:stCondLst>
                                        </p:cTn>
                                        <p:tgtEl>
                                          <p:spTgt spid="77848"/>
                                        </p:tgtEl>
                                      </p:cBhvr>
                                      <p:from x="200000" y="450000"/>
                                      <p:to x="100000" y="100000"/>
                                    </p:animScale>
                                    <p:set>
                                      <p:cBhvr>
                                        <p:cTn id="334" dur="384" fill="hold"/>
                                        <p:tgtEl>
                                          <p:spTgt spid="77848"/>
                                        </p:tgtEl>
                                        <p:attrNameLst>
                                          <p:attrName>ppt_x</p:attrName>
                                        </p:attrNameLst>
                                      </p:cBhvr>
                                      <p:to>
                                        <p:strVal val="(0.5)"/>
                                      </p:to>
                                    </p:set>
                                    <p:anim from="(0.5)" to="(#ppt_x)" calcmode="lin" valueType="num">
                                      <p:cBhvr>
                                        <p:cTn id="335" dur="616" accel="100000" fill="hold">
                                          <p:stCondLst>
                                            <p:cond delay="384"/>
                                          </p:stCondLst>
                                        </p:cTn>
                                        <p:tgtEl>
                                          <p:spTgt spid="77848"/>
                                        </p:tgtEl>
                                        <p:attrNameLst>
                                          <p:attrName>ppt_x</p:attrName>
                                        </p:attrNameLst>
                                      </p:cBhvr>
                                    </p:anim>
                                    <p:set>
                                      <p:cBhvr>
                                        <p:cTn id="336" dur="384" fill="hold"/>
                                        <p:tgtEl>
                                          <p:spTgt spid="77848"/>
                                        </p:tgtEl>
                                        <p:attrNameLst>
                                          <p:attrName>ppt_y</p:attrName>
                                        </p:attrNameLst>
                                      </p:cBhvr>
                                      <p:to>
                                        <p:strVal val="(#ppt_y+0.4)"/>
                                      </p:to>
                                    </p:set>
                                    <p:anim from="(#ppt_y+0.4)" to="(#ppt_y)" calcmode="lin" valueType="num">
                                      <p:cBhvr>
                                        <p:cTn id="337" dur="616" accel="100000" fill="hold">
                                          <p:stCondLst>
                                            <p:cond delay="384"/>
                                          </p:stCondLst>
                                        </p:cTn>
                                        <p:tgtEl>
                                          <p:spTgt spid="77848"/>
                                        </p:tgtEl>
                                        <p:attrNameLst>
                                          <p:attrName>ppt_y</p:attrName>
                                        </p:attrNameLst>
                                      </p:cBhvr>
                                    </p:anim>
                                  </p:childTnLst>
                                </p:cTn>
                              </p:par>
                            </p:childTnLst>
                          </p:cTn>
                        </p:par>
                        <p:par>
                          <p:cTn id="338" fill="hold" nodeType="afterGroup">
                            <p:stCondLst>
                              <p:cond delay="22000"/>
                            </p:stCondLst>
                            <p:childTnLst>
                              <p:par>
                                <p:cTn id="339" presetID="51" presetClass="entr" presetSubtype="0" fill="hold" nodeType="afterEffect">
                                  <p:stCondLst>
                                    <p:cond delay="0"/>
                                  </p:stCondLst>
                                  <p:childTnLst>
                                    <p:set>
                                      <p:cBhvr>
                                        <p:cTn id="340" dur="1" fill="hold">
                                          <p:stCondLst>
                                            <p:cond delay="0"/>
                                          </p:stCondLst>
                                        </p:cTn>
                                        <p:tgtEl>
                                          <p:spTgt spid="77849"/>
                                        </p:tgtEl>
                                        <p:attrNameLst>
                                          <p:attrName>style.visibility</p:attrName>
                                        </p:attrNameLst>
                                      </p:cBhvr>
                                      <p:to>
                                        <p:strVal val="visible"/>
                                      </p:to>
                                    </p:set>
                                    <p:animEffect transition="in" filter="fade">
                                      <p:cBhvr>
                                        <p:cTn id="341" dur="384" decel="100000"/>
                                        <p:tgtEl>
                                          <p:spTgt spid="77849"/>
                                        </p:tgtEl>
                                      </p:cBhvr>
                                    </p:animEffect>
                                    <p:animScale>
                                      <p:cBhvr>
                                        <p:cTn id="342" dur="384" decel="100000"/>
                                        <p:tgtEl>
                                          <p:spTgt spid="77849"/>
                                        </p:tgtEl>
                                      </p:cBhvr>
                                      <p:from x="10000" y="10000"/>
                                      <p:to x="200000" y="450000"/>
                                    </p:animScale>
                                    <p:animScale>
                                      <p:cBhvr>
                                        <p:cTn id="343" dur="616" accel="100000" fill="hold">
                                          <p:stCondLst>
                                            <p:cond delay="384"/>
                                          </p:stCondLst>
                                        </p:cTn>
                                        <p:tgtEl>
                                          <p:spTgt spid="77849"/>
                                        </p:tgtEl>
                                      </p:cBhvr>
                                      <p:from x="200000" y="450000"/>
                                      <p:to x="100000" y="100000"/>
                                    </p:animScale>
                                    <p:set>
                                      <p:cBhvr>
                                        <p:cTn id="344" dur="384" fill="hold"/>
                                        <p:tgtEl>
                                          <p:spTgt spid="77849"/>
                                        </p:tgtEl>
                                        <p:attrNameLst>
                                          <p:attrName>ppt_x</p:attrName>
                                        </p:attrNameLst>
                                      </p:cBhvr>
                                      <p:to>
                                        <p:strVal val="(0.5)"/>
                                      </p:to>
                                    </p:set>
                                    <p:anim from="(0.5)" to="(#ppt_x)" calcmode="lin" valueType="num">
                                      <p:cBhvr>
                                        <p:cTn id="345" dur="616" accel="100000" fill="hold">
                                          <p:stCondLst>
                                            <p:cond delay="384"/>
                                          </p:stCondLst>
                                        </p:cTn>
                                        <p:tgtEl>
                                          <p:spTgt spid="77849"/>
                                        </p:tgtEl>
                                        <p:attrNameLst>
                                          <p:attrName>ppt_x</p:attrName>
                                        </p:attrNameLst>
                                      </p:cBhvr>
                                    </p:anim>
                                    <p:set>
                                      <p:cBhvr>
                                        <p:cTn id="346" dur="384" fill="hold"/>
                                        <p:tgtEl>
                                          <p:spTgt spid="77849"/>
                                        </p:tgtEl>
                                        <p:attrNameLst>
                                          <p:attrName>ppt_y</p:attrName>
                                        </p:attrNameLst>
                                      </p:cBhvr>
                                      <p:to>
                                        <p:strVal val="(#ppt_y+0.4)"/>
                                      </p:to>
                                    </p:set>
                                    <p:anim from="(#ppt_y+0.4)" to="(#ppt_y)" calcmode="lin" valueType="num">
                                      <p:cBhvr>
                                        <p:cTn id="347" dur="616" accel="100000" fill="hold">
                                          <p:stCondLst>
                                            <p:cond delay="384"/>
                                          </p:stCondLst>
                                        </p:cTn>
                                        <p:tgtEl>
                                          <p:spTgt spid="77849"/>
                                        </p:tgtEl>
                                        <p:attrNameLst>
                                          <p:attrName>ppt_y</p:attrName>
                                        </p:attrNameLst>
                                      </p:cBhvr>
                                    </p:anim>
                                  </p:childTnLst>
                                </p:cTn>
                              </p:par>
                            </p:childTnLst>
                          </p:cTn>
                        </p:par>
                        <p:par>
                          <p:cTn id="348" fill="hold" nodeType="afterGroup">
                            <p:stCondLst>
                              <p:cond delay="23000"/>
                            </p:stCondLst>
                            <p:childTnLst>
                              <p:par>
                                <p:cTn id="349" presetID="51" presetClass="entr" presetSubtype="0" fill="hold" nodeType="afterEffect">
                                  <p:stCondLst>
                                    <p:cond delay="0"/>
                                  </p:stCondLst>
                                  <p:childTnLst>
                                    <p:set>
                                      <p:cBhvr>
                                        <p:cTn id="350" dur="1" fill="hold">
                                          <p:stCondLst>
                                            <p:cond delay="0"/>
                                          </p:stCondLst>
                                        </p:cTn>
                                        <p:tgtEl>
                                          <p:spTgt spid="77850"/>
                                        </p:tgtEl>
                                        <p:attrNameLst>
                                          <p:attrName>style.visibility</p:attrName>
                                        </p:attrNameLst>
                                      </p:cBhvr>
                                      <p:to>
                                        <p:strVal val="visible"/>
                                      </p:to>
                                    </p:set>
                                    <p:animEffect transition="in" filter="fade">
                                      <p:cBhvr>
                                        <p:cTn id="351" dur="384" decel="100000"/>
                                        <p:tgtEl>
                                          <p:spTgt spid="77850"/>
                                        </p:tgtEl>
                                      </p:cBhvr>
                                    </p:animEffect>
                                    <p:animScale>
                                      <p:cBhvr>
                                        <p:cTn id="352" dur="384" decel="100000"/>
                                        <p:tgtEl>
                                          <p:spTgt spid="77850"/>
                                        </p:tgtEl>
                                      </p:cBhvr>
                                      <p:from x="10000" y="10000"/>
                                      <p:to x="200000" y="450000"/>
                                    </p:animScale>
                                    <p:animScale>
                                      <p:cBhvr>
                                        <p:cTn id="353" dur="616" accel="100000" fill="hold">
                                          <p:stCondLst>
                                            <p:cond delay="384"/>
                                          </p:stCondLst>
                                        </p:cTn>
                                        <p:tgtEl>
                                          <p:spTgt spid="77850"/>
                                        </p:tgtEl>
                                      </p:cBhvr>
                                      <p:from x="200000" y="450000"/>
                                      <p:to x="100000" y="100000"/>
                                    </p:animScale>
                                    <p:set>
                                      <p:cBhvr>
                                        <p:cTn id="354" dur="384" fill="hold"/>
                                        <p:tgtEl>
                                          <p:spTgt spid="77850"/>
                                        </p:tgtEl>
                                        <p:attrNameLst>
                                          <p:attrName>ppt_x</p:attrName>
                                        </p:attrNameLst>
                                      </p:cBhvr>
                                      <p:to>
                                        <p:strVal val="(0.5)"/>
                                      </p:to>
                                    </p:set>
                                    <p:anim from="(0.5)" to="(#ppt_x)" calcmode="lin" valueType="num">
                                      <p:cBhvr>
                                        <p:cTn id="355" dur="616" accel="100000" fill="hold">
                                          <p:stCondLst>
                                            <p:cond delay="384"/>
                                          </p:stCondLst>
                                        </p:cTn>
                                        <p:tgtEl>
                                          <p:spTgt spid="77850"/>
                                        </p:tgtEl>
                                        <p:attrNameLst>
                                          <p:attrName>ppt_x</p:attrName>
                                        </p:attrNameLst>
                                      </p:cBhvr>
                                    </p:anim>
                                    <p:set>
                                      <p:cBhvr>
                                        <p:cTn id="356" dur="384" fill="hold"/>
                                        <p:tgtEl>
                                          <p:spTgt spid="77850"/>
                                        </p:tgtEl>
                                        <p:attrNameLst>
                                          <p:attrName>ppt_y</p:attrName>
                                        </p:attrNameLst>
                                      </p:cBhvr>
                                      <p:to>
                                        <p:strVal val="(#ppt_y+0.4)"/>
                                      </p:to>
                                    </p:set>
                                    <p:anim from="(#ppt_y+0.4)" to="(#ppt_y)" calcmode="lin" valueType="num">
                                      <p:cBhvr>
                                        <p:cTn id="357" dur="616" accel="100000" fill="hold">
                                          <p:stCondLst>
                                            <p:cond delay="384"/>
                                          </p:stCondLst>
                                        </p:cTn>
                                        <p:tgtEl>
                                          <p:spTgt spid="77850"/>
                                        </p:tgtEl>
                                        <p:attrNameLst>
                                          <p:attrName>ppt_y</p:attrName>
                                        </p:attrNameLst>
                                      </p:cBhvr>
                                    </p:anim>
                                  </p:childTnLst>
                                </p:cTn>
                              </p:par>
                            </p:childTnLst>
                          </p:cTn>
                        </p:par>
                        <p:par>
                          <p:cTn id="358" fill="hold" nodeType="afterGroup">
                            <p:stCondLst>
                              <p:cond delay="24000"/>
                            </p:stCondLst>
                            <p:childTnLst>
                              <p:par>
                                <p:cTn id="359" presetID="51" presetClass="entr" presetSubtype="0" fill="hold" nodeType="afterEffect">
                                  <p:stCondLst>
                                    <p:cond delay="0"/>
                                  </p:stCondLst>
                                  <p:childTnLst>
                                    <p:set>
                                      <p:cBhvr>
                                        <p:cTn id="360" dur="1" fill="hold">
                                          <p:stCondLst>
                                            <p:cond delay="0"/>
                                          </p:stCondLst>
                                        </p:cTn>
                                        <p:tgtEl>
                                          <p:spTgt spid="77851"/>
                                        </p:tgtEl>
                                        <p:attrNameLst>
                                          <p:attrName>style.visibility</p:attrName>
                                        </p:attrNameLst>
                                      </p:cBhvr>
                                      <p:to>
                                        <p:strVal val="visible"/>
                                      </p:to>
                                    </p:set>
                                    <p:animEffect transition="in" filter="fade">
                                      <p:cBhvr>
                                        <p:cTn id="361" dur="384" decel="100000"/>
                                        <p:tgtEl>
                                          <p:spTgt spid="77851"/>
                                        </p:tgtEl>
                                      </p:cBhvr>
                                    </p:animEffect>
                                    <p:animScale>
                                      <p:cBhvr>
                                        <p:cTn id="362" dur="384" decel="100000"/>
                                        <p:tgtEl>
                                          <p:spTgt spid="77851"/>
                                        </p:tgtEl>
                                      </p:cBhvr>
                                      <p:from x="10000" y="10000"/>
                                      <p:to x="200000" y="450000"/>
                                    </p:animScale>
                                    <p:animScale>
                                      <p:cBhvr>
                                        <p:cTn id="363" dur="616" accel="100000" fill="hold">
                                          <p:stCondLst>
                                            <p:cond delay="384"/>
                                          </p:stCondLst>
                                        </p:cTn>
                                        <p:tgtEl>
                                          <p:spTgt spid="77851"/>
                                        </p:tgtEl>
                                      </p:cBhvr>
                                      <p:from x="200000" y="450000"/>
                                      <p:to x="100000" y="100000"/>
                                    </p:animScale>
                                    <p:set>
                                      <p:cBhvr>
                                        <p:cTn id="364" dur="384" fill="hold"/>
                                        <p:tgtEl>
                                          <p:spTgt spid="77851"/>
                                        </p:tgtEl>
                                        <p:attrNameLst>
                                          <p:attrName>ppt_x</p:attrName>
                                        </p:attrNameLst>
                                      </p:cBhvr>
                                      <p:to>
                                        <p:strVal val="(0.5)"/>
                                      </p:to>
                                    </p:set>
                                    <p:anim from="(0.5)" to="(#ppt_x)" calcmode="lin" valueType="num">
                                      <p:cBhvr>
                                        <p:cTn id="365" dur="616" accel="100000" fill="hold">
                                          <p:stCondLst>
                                            <p:cond delay="384"/>
                                          </p:stCondLst>
                                        </p:cTn>
                                        <p:tgtEl>
                                          <p:spTgt spid="77851"/>
                                        </p:tgtEl>
                                        <p:attrNameLst>
                                          <p:attrName>ppt_x</p:attrName>
                                        </p:attrNameLst>
                                      </p:cBhvr>
                                    </p:anim>
                                    <p:set>
                                      <p:cBhvr>
                                        <p:cTn id="366" dur="384" fill="hold"/>
                                        <p:tgtEl>
                                          <p:spTgt spid="77851"/>
                                        </p:tgtEl>
                                        <p:attrNameLst>
                                          <p:attrName>ppt_y</p:attrName>
                                        </p:attrNameLst>
                                      </p:cBhvr>
                                      <p:to>
                                        <p:strVal val="(#ppt_y+0.4)"/>
                                      </p:to>
                                    </p:set>
                                    <p:anim from="(#ppt_y+0.4)" to="(#ppt_y)" calcmode="lin" valueType="num">
                                      <p:cBhvr>
                                        <p:cTn id="367" dur="616" accel="100000" fill="hold">
                                          <p:stCondLst>
                                            <p:cond delay="384"/>
                                          </p:stCondLst>
                                        </p:cTn>
                                        <p:tgtEl>
                                          <p:spTgt spid="77851"/>
                                        </p:tgtEl>
                                        <p:attrNameLst>
                                          <p:attrName>ppt_y</p:attrName>
                                        </p:attrNameLst>
                                      </p:cBhvr>
                                    </p:anim>
                                  </p:childTnLst>
                                </p:cTn>
                              </p:par>
                            </p:childTnLst>
                          </p:cTn>
                        </p:par>
                        <p:par>
                          <p:cTn id="368" fill="hold" nodeType="afterGroup">
                            <p:stCondLst>
                              <p:cond delay="25000"/>
                            </p:stCondLst>
                            <p:childTnLst>
                              <p:par>
                                <p:cTn id="369" presetID="51" presetClass="entr" presetSubtype="0" fill="hold" nodeType="afterEffect">
                                  <p:stCondLst>
                                    <p:cond delay="0"/>
                                  </p:stCondLst>
                                  <p:childTnLst>
                                    <p:set>
                                      <p:cBhvr>
                                        <p:cTn id="370" dur="1" fill="hold">
                                          <p:stCondLst>
                                            <p:cond delay="0"/>
                                          </p:stCondLst>
                                        </p:cTn>
                                        <p:tgtEl>
                                          <p:spTgt spid="77852"/>
                                        </p:tgtEl>
                                        <p:attrNameLst>
                                          <p:attrName>style.visibility</p:attrName>
                                        </p:attrNameLst>
                                      </p:cBhvr>
                                      <p:to>
                                        <p:strVal val="visible"/>
                                      </p:to>
                                    </p:set>
                                    <p:animEffect transition="in" filter="fade">
                                      <p:cBhvr>
                                        <p:cTn id="371" dur="384" decel="100000"/>
                                        <p:tgtEl>
                                          <p:spTgt spid="77852"/>
                                        </p:tgtEl>
                                      </p:cBhvr>
                                    </p:animEffect>
                                    <p:animScale>
                                      <p:cBhvr>
                                        <p:cTn id="372" dur="384" decel="100000"/>
                                        <p:tgtEl>
                                          <p:spTgt spid="77852"/>
                                        </p:tgtEl>
                                      </p:cBhvr>
                                      <p:from x="10000" y="10000"/>
                                      <p:to x="200000" y="450000"/>
                                    </p:animScale>
                                    <p:animScale>
                                      <p:cBhvr>
                                        <p:cTn id="373" dur="616" accel="100000" fill="hold">
                                          <p:stCondLst>
                                            <p:cond delay="384"/>
                                          </p:stCondLst>
                                        </p:cTn>
                                        <p:tgtEl>
                                          <p:spTgt spid="77852"/>
                                        </p:tgtEl>
                                      </p:cBhvr>
                                      <p:from x="200000" y="450000"/>
                                      <p:to x="100000" y="100000"/>
                                    </p:animScale>
                                    <p:set>
                                      <p:cBhvr>
                                        <p:cTn id="374" dur="384" fill="hold"/>
                                        <p:tgtEl>
                                          <p:spTgt spid="77852"/>
                                        </p:tgtEl>
                                        <p:attrNameLst>
                                          <p:attrName>ppt_x</p:attrName>
                                        </p:attrNameLst>
                                      </p:cBhvr>
                                      <p:to>
                                        <p:strVal val="(0.5)"/>
                                      </p:to>
                                    </p:set>
                                    <p:anim from="(0.5)" to="(#ppt_x)" calcmode="lin" valueType="num">
                                      <p:cBhvr>
                                        <p:cTn id="375" dur="616" accel="100000" fill="hold">
                                          <p:stCondLst>
                                            <p:cond delay="384"/>
                                          </p:stCondLst>
                                        </p:cTn>
                                        <p:tgtEl>
                                          <p:spTgt spid="77852"/>
                                        </p:tgtEl>
                                        <p:attrNameLst>
                                          <p:attrName>ppt_x</p:attrName>
                                        </p:attrNameLst>
                                      </p:cBhvr>
                                    </p:anim>
                                    <p:set>
                                      <p:cBhvr>
                                        <p:cTn id="376" dur="384" fill="hold"/>
                                        <p:tgtEl>
                                          <p:spTgt spid="77852"/>
                                        </p:tgtEl>
                                        <p:attrNameLst>
                                          <p:attrName>ppt_y</p:attrName>
                                        </p:attrNameLst>
                                      </p:cBhvr>
                                      <p:to>
                                        <p:strVal val="(#ppt_y+0.4)"/>
                                      </p:to>
                                    </p:set>
                                    <p:anim from="(#ppt_y+0.4)" to="(#ppt_y)" calcmode="lin" valueType="num">
                                      <p:cBhvr>
                                        <p:cTn id="377" dur="616" accel="100000" fill="hold">
                                          <p:stCondLst>
                                            <p:cond delay="384"/>
                                          </p:stCondLst>
                                        </p:cTn>
                                        <p:tgtEl>
                                          <p:spTgt spid="77852"/>
                                        </p:tgtEl>
                                        <p:attrNameLst>
                                          <p:attrName>ppt_y</p:attrName>
                                        </p:attrNameLst>
                                      </p:cBhvr>
                                    </p:anim>
                                  </p:childTnLst>
                                </p:cTn>
                              </p:par>
                            </p:childTnLst>
                          </p:cTn>
                        </p:par>
                        <p:par>
                          <p:cTn id="378" fill="hold" nodeType="afterGroup">
                            <p:stCondLst>
                              <p:cond delay="26000"/>
                            </p:stCondLst>
                            <p:childTnLst>
                              <p:par>
                                <p:cTn id="379" presetID="51" presetClass="entr" presetSubtype="0" fill="hold" nodeType="afterEffect">
                                  <p:stCondLst>
                                    <p:cond delay="0"/>
                                  </p:stCondLst>
                                  <p:childTnLst>
                                    <p:set>
                                      <p:cBhvr>
                                        <p:cTn id="380" dur="1" fill="hold">
                                          <p:stCondLst>
                                            <p:cond delay="0"/>
                                          </p:stCondLst>
                                        </p:cTn>
                                        <p:tgtEl>
                                          <p:spTgt spid="77853"/>
                                        </p:tgtEl>
                                        <p:attrNameLst>
                                          <p:attrName>style.visibility</p:attrName>
                                        </p:attrNameLst>
                                      </p:cBhvr>
                                      <p:to>
                                        <p:strVal val="visible"/>
                                      </p:to>
                                    </p:set>
                                    <p:animEffect transition="in" filter="fade">
                                      <p:cBhvr>
                                        <p:cTn id="381" dur="384" decel="100000"/>
                                        <p:tgtEl>
                                          <p:spTgt spid="77853"/>
                                        </p:tgtEl>
                                      </p:cBhvr>
                                    </p:animEffect>
                                    <p:animScale>
                                      <p:cBhvr>
                                        <p:cTn id="382" dur="384" decel="100000"/>
                                        <p:tgtEl>
                                          <p:spTgt spid="77853"/>
                                        </p:tgtEl>
                                      </p:cBhvr>
                                      <p:from x="10000" y="10000"/>
                                      <p:to x="200000" y="450000"/>
                                    </p:animScale>
                                    <p:animScale>
                                      <p:cBhvr>
                                        <p:cTn id="383" dur="616" accel="100000" fill="hold">
                                          <p:stCondLst>
                                            <p:cond delay="384"/>
                                          </p:stCondLst>
                                        </p:cTn>
                                        <p:tgtEl>
                                          <p:spTgt spid="77853"/>
                                        </p:tgtEl>
                                      </p:cBhvr>
                                      <p:from x="200000" y="450000"/>
                                      <p:to x="100000" y="100000"/>
                                    </p:animScale>
                                    <p:set>
                                      <p:cBhvr>
                                        <p:cTn id="384" dur="384" fill="hold"/>
                                        <p:tgtEl>
                                          <p:spTgt spid="77853"/>
                                        </p:tgtEl>
                                        <p:attrNameLst>
                                          <p:attrName>ppt_x</p:attrName>
                                        </p:attrNameLst>
                                      </p:cBhvr>
                                      <p:to>
                                        <p:strVal val="(0.5)"/>
                                      </p:to>
                                    </p:set>
                                    <p:anim from="(0.5)" to="(#ppt_x)" calcmode="lin" valueType="num">
                                      <p:cBhvr>
                                        <p:cTn id="385" dur="616" accel="100000" fill="hold">
                                          <p:stCondLst>
                                            <p:cond delay="384"/>
                                          </p:stCondLst>
                                        </p:cTn>
                                        <p:tgtEl>
                                          <p:spTgt spid="77853"/>
                                        </p:tgtEl>
                                        <p:attrNameLst>
                                          <p:attrName>ppt_x</p:attrName>
                                        </p:attrNameLst>
                                      </p:cBhvr>
                                    </p:anim>
                                    <p:set>
                                      <p:cBhvr>
                                        <p:cTn id="386" dur="384" fill="hold"/>
                                        <p:tgtEl>
                                          <p:spTgt spid="77853"/>
                                        </p:tgtEl>
                                        <p:attrNameLst>
                                          <p:attrName>ppt_y</p:attrName>
                                        </p:attrNameLst>
                                      </p:cBhvr>
                                      <p:to>
                                        <p:strVal val="(#ppt_y+0.4)"/>
                                      </p:to>
                                    </p:set>
                                    <p:anim from="(#ppt_y+0.4)" to="(#ppt_y)" calcmode="lin" valueType="num">
                                      <p:cBhvr>
                                        <p:cTn id="387" dur="616" accel="100000" fill="hold">
                                          <p:stCondLst>
                                            <p:cond delay="384"/>
                                          </p:stCondLst>
                                        </p:cTn>
                                        <p:tgtEl>
                                          <p:spTgt spid="77853"/>
                                        </p:tgtEl>
                                        <p:attrNameLst>
                                          <p:attrName>ppt_y</p:attrName>
                                        </p:attrNameLst>
                                      </p:cBhvr>
                                    </p:anim>
                                  </p:childTnLst>
                                </p:cTn>
                              </p:par>
                            </p:childTnLst>
                          </p:cTn>
                        </p:par>
                        <p:par>
                          <p:cTn id="388" fill="hold" nodeType="afterGroup">
                            <p:stCondLst>
                              <p:cond delay="27000"/>
                            </p:stCondLst>
                            <p:childTnLst>
                              <p:par>
                                <p:cTn id="389" presetID="51" presetClass="entr" presetSubtype="0" fill="hold" nodeType="afterEffect">
                                  <p:stCondLst>
                                    <p:cond delay="0"/>
                                  </p:stCondLst>
                                  <p:childTnLst>
                                    <p:set>
                                      <p:cBhvr>
                                        <p:cTn id="390" dur="1" fill="hold">
                                          <p:stCondLst>
                                            <p:cond delay="0"/>
                                          </p:stCondLst>
                                        </p:cTn>
                                        <p:tgtEl>
                                          <p:spTgt spid="77854"/>
                                        </p:tgtEl>
                                        <p:attrNameLst>
                                          <p:attrName>style.visibility</p:attrName>
                                        </p:attrNameLst>
                                      </p:cBhvr>
                                      <p:to>
                                        <p:strVal val="visible"/>
                                      </p:to>
                                    </p:set>
                                    <p:animEffect transition="in" filter="fade">
                                      <p:cBhvr>
                                        <p:cTn id="391" dur="384" decel="100000"/>
                                        <p:tgtEl>
                                          <p:spTgt spid="77854"/>
                                        </p:tgtEl>
                                      </p:cBhvr>
                                    </p:animEffect>
                                    <p:animScale>
                                      <p:cBhvr>
                                        <p:cTn id="392" dur="384" decel="100000"/>
                                        <p:tgtEl>
                                          <p:spTgt spid="77854"/>
                                        </p:tgtEl>
                                      </p:cBhvr>
                                      <p:from x="10000" y="10000"/>
                                      <p:to x="200000" y="450000"/>
                                    </p:animScale>
                                    <p:animScale>
                                      <p:cBhvr>
                                        <p:cTn id="393" dur="616" accel="100000" fill="hold">
                                          <p:stCondLst>
                                            <p:cond delay="384"/>
                                          </p:stCondLst>
                                        </p:cTn>
                                        <p:tgtEl>
                                          <p:spTgt spid="77854"/>
                                        </p:tgtEl>
                                      </p:cBhvr>
                                      <p:from x="200000" y="450000"/>
                                      <p:to x="100000" y="100000"/>
                                    </p:animScale>
                                    <p:set>
                                      <p:cBhvr>
                                        <p:cTn id="394" dur="384" fill="hold"/>
                                        <p:tgtEl>
                                          <p:spTgt spid="77854"/>
                                        </p:tgtEl>
                                        <p:attrNameLst>
                                          <p:attrName>ppt_x</p:attrName>
                                        </p:attrNameLst>
                                      </p:cBhvr>
                                      <p:to>
                                        <p:strVal val="(0.5)"/>
                                      </p:to>
                                    </p:set>
                                    <p:anim from="(0.5)" to="(#ppt_x)" calcmode="lin" valueType="num">
                                      <p:cBhvr>
                                        <p:cTn id="395" dur="616" accel="100000" fill="hold">
                                          <p:stCondLst>
                                            <p:cond delay="384"/>
                                          </p:stCondLst>
                                        </p:cTn>
                                        <p:tgtEl>
                                          <p:spTgt spid="77854"/>
                                        </p:tgtEl>
                                        <p:attrNameLst>
                                          <p:attrName>ppt_x</p:attrName>
                                        </p:attrNameLst>
                                      </p:cBhvr>
                                    </p:anim>
                                    <p:set>
                                      <p:cBhvr>
                                        <p:cTn id="396" dur="384" fill="hold"/>
                                        <p:tgtEl>
                                          <p:spTgt spid="77854"/>
                                        </p:tgtEl>
                                        <p:attrNameLst>
                                          <p:attrName>ppt_y</p:attrName>
                                        </p:attrNameLst>
                                      </p:cBhvr>
                                      <p:to>
                                        <p:strVal val="(#ppt_y+0.4)"/>
                                      </p:to>
                                    </p:set>
                                    <p:anim from="(#ppt_y+0.4)" to="(#ppt_y)" calcmode="lin" valueType="num">
                                      <p:cBhvr>
                                        <p:cTn id="397" dur="616" accel="100000" fill="hold">
                                          <p:stCondLst>
                                            <p:cond delay="384"/>
                                          </p:stCondLst>
                                        </p:cTn>
                                        <p:tgtEl>
                                          <p:spTgt spid="77854"/>
                                        </p:tgtEl>
                                        <p:attrNameLst>
                                          <p:attrName>ppt_y</p:attrName>
                                        </p:attrNameLst>
                                      </p:cBhvr>
                                    </p:anim>
                                  </p:childTnLst>
                                </p:cTn>
                              </p:par>
                            </p:childTnLst>
                          </p:cTn>
                        </p:par>
                        <p:par>
                          <p:cTn id="398" fill="hold" nodeType="afterGroup">
                            <p:stCondLst>
                              <p:cond delay="28000"/>
                            </p:stCondLst>
                            <p:childTnLst>
                              <p:par>
                                <p:cTn id="399" presetID="51" presetClass="entr" presetSubtype="0" fill="hold" nodeType="afterEffect">
                                  <p:stCondLst>
                                    <p:cond delay="0"/>
                                  </p:stCondLst>
                                  <p:childTnLst>
                                    <p:set>
                                      <p:cBhvr>
                                        <p:cTn id="400" dur="1" fill="hold">
                                          <p:stCondLst>
                                            <p:cond delay="0"/>
                                          </p:stCondLst>
                                        </p:cTn>
                                        <p:tgtEl>
                                          <p:spTgt spid="77855"/>
                                        </p:tgtEl>
                                        <p:attrNameLst>
                                          <p:attrName>style.visibility</p:attrName>
                                        </p:attrNameLst>
                                      </p:cBhvr>
                                      <p:to>
                                        <p:strVal val="visible"/>
                                      </p:to>
                                    </p:set>
                                    <p:animEffect transition="in" filter="fade">
                                      <p:cBhvr>
                                        <p:cTn id="401" dur="384" decel="100000"/>
                                        <p:tgtEl>
                                          <p:spTgt spid="77855"/>
                                        </p:tgtEl>
                                      </p:cBhvr>
                                    </p:animEffect>
                                    <p:animScale>
                                      <p:cBhvr>
                                        <p:cTn id="402" dur="384" decel="100000"/>
                                        <p:tgtEl>
                                          <p:spTgt spid="77855"/>
                                        </p:tgtEl>
                                      </p:cBhvr>
                                      <p:from x="10000" y="10000"/>
                                      <p:to x="200000" y="450000"/>
                                    </p:animScale>
                                    <p:animScale>
                                      <p:cBhvr>
                                        <p:cTn id="403" dur="616" accel="100000" fill="hold">
                                          <p:stCondLst>
                                            <p:cond delay="384"/>
                                          </p:stCondLst>
                                        </p:cTn>
                                        <p:tgtEl>
                                          <p:spTgt spid="77855"/>
                                        </p:tgtEl>
                                      </p:cBhvr>
                                      <p:from x="200000" y="450000"/>
                                      <p:to x="100000" y="100000"/>
                                    </p:animScale>
                                    <p:set>
                                      <p:cBhvr>
                                        <p:cTn id="404" dur="384" fill="hold"/>
                                        <p:tgtEl>
                                          <p:spTgt spid="77855"/>
                                        </p:tgtEl>
                                        <p:attrNameLst>
                                          <p:attrName>ppt_x</p:attrName>
                                        </p:attrNameLst>
                                      </p:cBhvr>
                                      <p:to>
                                        <p:strVal val="(0.5)"/>
                                      </p:to>
                                    </p:set>
                                    <p:anim from="(0.5)" to="(#ppt_x)" calcmode="lin" valueType="num">
                                      <p:cBhvr>
                                        <p:cTn id="405" dur="616" accel="100000" fill="hold">
                                          <p:stCondLst>
                                            <p:cond delay="384"/>
                                          </p:stCondLst>
                                        </p:cTn>
                                        <p:tgtEl>
                                          <p:spTgt spid="77855"/>
                                        </p:tgtEl>
                                        <p:attrNameLst>
                                          <p:attrName>ppt_x</p:attrName>
                                        </p:attrNameLst>
                                      </p:cBhvr>
                                    </p:anim>
                                    <p:set>
                                      <p:cBhvr>
                                        <p:cTn id="406" dur="384" fill="hold"/>
                                        <p:tgtEl>
                                          <p:spTgt spid="77855"/>
                                        </p:tgtEl>
                                        <p:attrNameLst>
                                          <p:attrName>ppt_y</p:attrName>
                                        </p:attrNameLst>
                                      </p:cBhvr>
                                      <p:to>
                                        <p:strVal val="(#ppt_y+0.4)"/>
                                      </p:to>
                                    </p:set>
                                    <p:anim from="(#ppt_y+0.4)" to="(#ppt_y)" calcmode="lin" valueType="num">
                                      <p:cBhvr>
                                        <p:cTn id="407" dur="616" accel="100000" fill="hold">
                                          <p:stCondLst>
                                            <p:cond delay="384"/>
                                          </p:stCondLst>
                                        </p:cTn>
                                        <p:tgtEl>
                                          <p:spTgt spid="77855"/>
                                        </p:tgtEl>
                                        <p:attrNameLst>
                                          <p:attrName>ppt_y</p:attrName>
                                        </p:attrNameLst>
                                      </p:cBhvr>
                                    </p:anim>
                                  </p:childTnLst>
                                </p:cTn>
                              </p:par>
                            </p:childTnLst>
                          </p:cTn>
                        </p:par>
                        <p:par>
                          <p:cTn id="408" fill="hold" nodeType="afterGroup">
                            <p:stCondLst>
                              <p:cond delay="29000"/>
                            </p:stCondLst>
                            <p:childTnLst>
                              <p:par>
                                <p:cTn id="409" presetID="51" presetClass="entr" presetSubtype="0" fill="hold" nodeType="afterEffect">
                                  <p:stCondLst>
                                    <p:cond delay="0"/>
                                  </p:stCondLst>
                                  <p:childTnLst>
                                    <p:set>
                                      <p:cBhvr>
                                        <p:cTn id="410" dur="1" fill="hold">
                                          <p:stCondLst>
                                            <p:cond delay="0"/>
                                          </p:stCondLst>
                                        </p:cTn>
                                        <p:tgtEl>
                                          <p:spTgt spid="77856"/>
                                        </p:tgtEl>
                                        <p:attrNameLst>
                                          <p:attrName>style.visibility</p:attrName>
                                        </p:attrNameLst>
                                      </p:cBhvr>
                                      <p:to>
                                        <p:strVal val="visible"/>
                                      </p:to>
                                    </p:set>
                                    <p:animEffect transition="in" filter="fade">
                                      <p:cBhvr>
                                        <p:cTn id="411" dur="384" decel="100000"/>
                                        <p:tgtEl>
                                          <p:spTgt spid="77856"/>
                                        </p:tgtEl>
                                      </p:cBhvr>
                                    </p:animEffect>
                                    <p:animScale>
                                      <p:cBhvr>
                                        <p:cTn id="412" dur="384" decel="100000"/>
                                        <p:tgtEl>
                                          <p:spTgt spid="77856"/>
                                        </p:tgtEl>
                                      </p:cBhvr>
                                      <p:from x="10000" y="10000"/>
                                      <p:to x="200000" y="450000"/>
                                    </p:animScale>
                                    <p:animScale>
                                      <p:cBhvr>
                                        <p:cTn id="413" dur="616" accel="100000" fill="hold">
                                          <p:stCondLst>
                                            <p:cond delay="384"/>
                                          </p:stCondLst>
                                        </p:cTn>
                                        <p:tgtEl>
                                          <p:spTgt spid="77856"/>
                                        </p:tgtEl>
                                      </p:cBhvr>
                                      <p:from x="200000" y="450000"/>
                                      <p:to x="100000" y="100000"/>
                                    </p:animScale>
                                    <p:set>
                                      <p:cBhvr>
                                        <p:cTn id="414" dur="384" fill="hold"/>
                                        <p:tgtEl>
                                          <p:spTgt spid="77856"/>
                                        </p:tgtEl>
                                        <p:attrNameLst>
                                          <p:attrName>ppt_x</p:attrName>
                                        </p:attrNameLst>
                                      </p:cBhvr>
                                      <p:to>
                                        <p:strVal val="(0.5)"/>
                                      </p:to>
                                    </p:set>
                                    <p:anim from="(0.5)" to="(#ppt_x)" calcmode="lin" valueType="num">
                                      <p:cBhvr>
                                        <p:cTn id="415" dur="616" accel="100000" fill="hold">
                                          <p:stCondLst>
                                            <p:cond delay="384"/>
                                          </p:stCondLst>
                                        </p:cTn>
                                        <p:tgtEl>
                                          <p:spTgt spid="77856"/>
                                        </p:tgtEl>
                                        <p:attrNameLst>
                                          <p:attrName>ppt_x</p:attrName>
                                        </p:attrNameLst>
                                      </p:cBhvr>
                                    </p:anim>
                                    <p:set>
                                      <p:cBhvr>
                                        <p:cTn id="416" dur="384" fill="hold"/>
                                        <p:tgtEl>
                                          <p:spTgt spid="77856"/>
                                        </p:tgtEl>
                                        <p:attrNameLst>
                                          <p:attrName>ppt_y</p:attrName>
                                        </p:attrNameLst>
                                      </p:cBhvr>
                                      <p:to>
                                        <p:strVal val="(#ppt_y+0.4)"/>
                                      </p:to>
                                    </p:set>
                                    <p:anim from="(#ppt_y+0.4)" to="(#ppt_y)" calcmode="lin" valueType="num">
                                      <p:cBhvr>
                                        <p:cTn id="417" dur="616" accel="100000" fill="hold">
                                          <p:stCondLst>
                                            <p:cond delay="384"/>
                                          </p:stCondLst>
                                        </p:cTn>
                                        <p:tgtEl>
                                          <p:spTgt spid="77856"/>
                                        </p:tgtEl>
                                        <p:attrNameLst>
                                          <p:attrName>ppt_y</p:attrName>
                                        </p:attrNameLst>
                                      </p:cBhvr>
                                    </p:anim>
                                  </p:childTnLst>
                                </p:cTn>
                              </p:par>
                            </p:childTnLst>
                          </p:cTn>
                        </p:par>
                        <p:par>
                          <p:cTn id="418" fill="hold" nodeType="afterGroup">
                            <p:stCondLst>
                              <p:cond delay="30000"/>
                            </p:stCondLst>
                            <p:childTnLst>
                              <p:par>
                                <p:cTn id="419" presetID="51" presetClass="entr" presetSubtype="0" fill="hold" nodeType="afterEffect">
                                  <p:stCondLst>
                                    <p:cond delay="0"/>
                                  </p:stCondLst>
                                  <p:childTnLst>
                                    <p:set>
                                      <p:cBhvr>
                                        <p:cTn id="420" dur="1" fill="hold">
                                          <p:stCondLst>
                                            <p:cond delay="0"/>
                                          </p:stCondLst>
                                        </p:cTn>
                                        <p:tgtEl>
                                          <p:spTgt spid="77847"/>
                                        </p:tgtEl>
                                        <p:attrNameLst>
                                          <p:attrName>style.visibility</p:attrName>
                                        </p:attrNameLst>
                                      </p:cBhvr>
                                      <p:to>
                                        <p:strVal val="visible"/>
                                      </p:to>
                                    </p:set>
                                    <p:animEffect transition="in" filter="fade">
                                      <p:cBhvr>
                                        <p:cTn id="421" dur="384" decel="100000"/>
                                        <p:tgtEl>
                                          <p:spTgt spid="77847"/>
                                        </p:tgtEl>
                                      </p:cBhvr>
                                    </p:animEffect>
                                    <p:animScale>
                                      <p:cBhvr>
                                        <p:cTn id="422" dur="384" decel="100000"/>
                                        <p:tgtEl>
                                          <p:spTgt spid="77847"/>
                                        </p:tgtEl>
                                      </p:cBhvr>
                                      <p:from x="10000" y="10000"/>
                                      <p:to x="200000" y="450000"/>
                                    </p:animScale>
                                    <p:animScale>
                                      <p:cBhvr>
                                        <p:cTn id="423" dur="616" accel="100000" fill="hold">
                                          <p:stCondLst>
                                            <p:cond delay="384"/>
                                          </p:stCondLst>
                                        </p:cTn>
                                        <p:tgtEl>
                                          <p:spTgt spid="77847"/>
                                        </p:tgtEl>
                                      </p:cBhvr>
                                      <p:from x="200000" y="450000"/>
                                      <p:to x="100000" y="100000"/>
                                    </p:animScale>
                                    <p:set>
                                      <p:cBhvr>
                                        <p:cTn id="424" dur="384" fill="hold"/>
                                        <p:tgtEl>
                                          <p:spTgt spid="77847"/>
                                        </p:tgtEl>
                                        <p:attrNameLst>
                                          <p:attrName>ppt_x</p:attrName>
                                        </p:attrNameLst>
                                      </p:cBhvr>
                                      <p:to>
                                        <p:strVal val="(0.5)"/>
                                      </p:to>
                                    </p:set>
                                    <p:anim from="(0.5)" to="(#ppt_x)" calcmode="lin" valueType="num">
                                      <p:cBhvr>
                                        <p:cTn id="425" dur="616" accel="100000" fill="hold">
                                          <p:stCondLst>
                                            <p:cond delay="384"/>
                                          </p:stCondLst>
                                        </p:cTn>
                                        <p:tgtEl>
                                          <p:spTgt spid="77847"/>
                                        </p:tgtEl>
                                        <p:attrNameLst>
                                          <p:attrName>ppt_x</p:attrName>
                                        </p:attrNameLst>
                                      </p:cBhvr>
                                    </p:anim>
                                    <p:set>
                                      <p:cBhvr>
                                        <p:cTn id="426" dur="384" fill="hold"/>
                                        <p:tgtEl>
                                          <p:spTgt spid="77847"/>
                                        </p:tgtEl>
                                        <p:attrNameLst>
                                          <p:attrName>ppt_y</p:attrName>
                                        </p:attrNameLst>
                                      </p:cBhvr>
                                      <p:to>
                                        <p:strVal val="(#ppt_y+0.4)"/>
                                      </p:to>
                                    </p:set>
                                    <p:anim from="(#ppt_y+0.4)" to="(#ppt_y)" calcmode="lin" valueType="num">
                                      <p:cBhvr>
                                        <p:cTn id="427" dur="616" accel="100000" fill="hold">
                                          <p:stCondLst>
                                            <p:cond delay="384"/>
                                          </p:stCondLst>
                                        </p:cTn>
                                        <p:tgtEl>
                                          <p:spTgt spid="77847"/>
                                        </p:tgtEl>
                                        <p:attrNameLst>
                                          <p:attrName>ppt_y</p:attrName>
                                        </p:attrNameLst>
                                      </p:cBhvr>
                                    </p:anim>
                                  </p:childTnLst>
                                </p:cTn>
                              </p:par>
                              <p:par>
                                <p:cTn id="428" presetID="32" presetClass="emph" presetSubtype="0" fill="hold" nodeType="withEffect">
                                  <p:stCondLst>
                                    <p:cond delay="0"/>
                                  </p:stCondLst>
                                  <p:childTnLst>
                                    <p:animClr clrSpc="rgb" dir="cw">
                                      <p:cBhvr override="childStyle">
                                        <p:cTn id="429" dur="100" fill="hold"/>
                                        <p:tgtEl>
                                          <p:spTgt spid="77856"/>
                                        </p:tgtEl>
                                        <p:attrNameLst>
                                          <p:attrName>style.color</p:attrName>
                                        </p:attrNameLst>
                                      </p:cBhvr>
                                      <p:to>
                                        <a:srgbClr val="FF0066"/>
                                      </p:to>
                                    </p:animClr>
                                    <p:animClr clrSpc="rgb" dir="cw">
                                      <p:cBhvr>
                                        <p:cTn id="430" dur="100" fill="hold"/>
                                        <p:tgtEl>
                                          <p:spTgt spid="77856"/>
                                        </p:tgtEl>
                                        <p:attrNameLst>
                                          <p:attrName>fillcolor</p:attrName>
                                        </p:attrNameLst>
                                      </p:cBhvr>
                                      <p:to>
                                        <a:srgbClr val="FF0066"/>
                                      </p:to>
                                    </p:animClr>
                                    <p:set>
                                      <p:cBhvr>
                                        <p:cTn id="431" dur="100" fill="hold"/>
                                        <p:tgtEl>
                                          <p:spTgt spid="77856"/>
                                        </p:tgtEl>
                                        <p:attrNameLst>
                                          <p:attrName>fill.type</p:attrName>
                                        </p:attrNameLst>
                                      </p:cBhvr>
                                      <p:to>
                                        <p:strVal val="solid"/>
                                      </p:to>
                                    </p:set>
                                    <p:set>
                                      <p:cBhvr>
                                        <p:cTn id="432" dur="100" fill="hold"/>
                                        <p:tgtEl>
                                          <p:spTgt spid="77856"/>
                                        </p:tgtEl>
                                        <p:attrNameLst>
                                          <p:attrName>fill.on</p:attrName>
                                        </p:attrNameLst>
                                      </p:cBhvr>
                                      <p:to>
                                        <p:strVal val="true"/>
                                      </p:to>
                                    </p:set>
                                    <p:animRot by="120000">
                                      <p:cBhvr>
                                        <p:cTn id="433" dur="100" fill="hold">
                                          <p:stCondLst>
                                            <p:cond delay="0"/>
                                          </p:stCondLst>
                                        </p:cTn>
                                        <p:tgtEl>
                                          <p:spTgt spid="77856"/>
                                        </p:tgtEl>
                                        <p:attrNameLst>
                                          <p:attrName>r</p:attrName>
                                        </p:attrNameLst>
                                      </p:cBhvr>
                                    </p:animRot>
                                    <p:animRot by="-240000">
                                      <p:cBhvr>
                                        <p:cTn id="434" dur="200" fill="hold">
                                          <p:stCondLst>
                                            <p:cond delay="200"/>
                                          </p:stCondLst>
                                        </p:cTn>
                                        <p:tgtEl>
                                          <p:spTgt spid="77856"/>
                                        </p:tgtEl>
                                        <p:attrNameLst>
                                          <p:attrName>r</p:attrName>
                                        </p:attrNameLst>
                                      </p:cBhvr>
                                    </p:animRot>
                                    <p:animRot by="240000">
                                      <p:cBhvr>
                                        <p:cTn id="435" dur="200" fill="hold">
                                          <p:stCondLst>
                                            <p:cond delay="400"/>
                                          </p:stCondLst>
                                        </p:cTn>
                                        <p:tgtEl>
                                          <p:spTgt spid="77856"/>
                                        </p:tgtEl>
                                        <p:attrNameLst>
                                          <p:attrName>r</p:attrName>
                                        </p:attrNameLst>
                                      </p:cBhvr>
                                    </p:animRot>
                                    <p:animRot by="-240000">
                                      <p:cBhvr>
                                        <p:cTn id="436" dur="200" fill="hold">
                                          <p:stCondLst>
                                            <p:cond delay="600"/>
                                          </p:stCondLst>
                                        </p:cTn>
                                        <p:tgtEl>
                                          <p:spTgt spid="77856"/>
                                        </p:tgtEl>
                                        <p:attrNameLst>
                                          <p:attrName>r</p:attrName>
                                        </p:attrNameLst>
                                      </p:cBhvr>
                                    </p:animRot>
                                    <p:animRot by="120000">
                                      <p:cBhvr>
                                        <p:cTn id="437" dur="200" fill="hold">
                                          <p:stCondLst>
                                            <p:cond delay="800"/>
                                          </p:stCondLst>
                                        </p:cTn>
                                        <p:tgtEl>
                                          <p:spTgt spid="77856"/>
                                        </p:tgtEl>
                                        <p:attrNameLst>
                                          <p:attrName>r</p:attrName>
                                        </p:attrNameLst>
                                      </p:cBhvr>
                                    </p:animRot>
                                  </p:childTnLst>
                                </p:cTn>
                              </p:par>
                              <p:par>
                                <p:cTn id="438" presetID="32" presetClass="emph" presetSubtype="0" fill="hold" nodeType="withEffect">
                                  <p:stCondLst>
                                    <p:cond delay="0"/>
                                  </p:stCondLst>
                                  <p:childTnLst>
                                    <p:animClr clrSpc="rgb" dir="cw">
                                      <p:cBhvr override="childStyle">
                                        <p:cTn id="439" dur="100" fill="hold"/>
                                        <p:tgtEl>
                                          <p:spTgt spid="77850"/>
                                        </p:tgtEl>
                                        <p:attrNameLst>
                                          <p:attrName>style.color</p:attrName>
                                        </p:attrNameLst>
                                      </p:cBhvr>
                                      <p:to>
                                        <a:srgbClr val="FF0066"/>
                                      </p:to>
                                    </p:animClr>
                                    <p:animClr clrSpc="rgb" dir="cw">
                                      <p:cBhvr>
                                        <p:cTn id="440" dur="100" fill="hold"/>
                                        <p:tgtEl>
                                          <p:spTgt spid="77850"/>
                                        </p:tgtEl>
                                        <p:attrNameLst>
                                          <p:attrName>fillcolor</p:attrName>
                                        </p:attrNameLst>
                                      </p:cBhvr>
                                      <p:to>
                                        <a:srgbClr val="FF0066"/>
                                      </p:to>
                                    </p:animClr>
                                    <p:set>
                                      <p:cBhvr>
                                        <p:cTn id="441" dur="100" fill="hold"/>
                                        <p:tgtEl>
                                          <p:spTgt spid="77850"/>
                                        </p:tgtEl>
                                        <p:attrNameLst>
                                          <p:attrName>fill.type</p:attrName>
                                        </p:attrNameLst>
                                      </p:cBhvr>
                                      <p:to>
                                        <p:strVal val="solid"/>
                                      </p:to>
                                    </p:set>
                                    <p:set>
                                      <p:cBhvr>
                                        <p:cTn id="442" dur="100" fill="hold"/>
                                        <p:tgtEl>
                                          <p:spTgt spid="77850"/>
                                        </p:tgtEl>
                                        <p:attrNameLst>
                                          <p:attrName>fill.on</p:attrName>
                                        </p:attrNameLst>
                                      </p:cBhvr>
                                      <p:to>
                                        <p:strVal val="true"/>
                                      </p:to>
                                    </p:set>
                                    <p:animRot by="120000">
                                      <p:cBhvr>
                                        <p:cTn id="443" dur="100" fill="hold">
                                          <p:stCondLst>
                                            <p:cond delay="0"/>
                                          </p:stCondLst>
                                        </p:cTn>
                                        <p:tgtEl>
                                          <p:spTgt spid="77850"/>
                                        </p:tgtEl>
                                        <p:attrNameLst>
                                          <p:attrName>r</p:attrName>
                                        </p:attrNameLst>
                                      </p:cBhvr>
                                    </p:animRot>
                                    <p:animRot by="-240000">
                                      <p:cBhvr>
                                        <p:cTn id="444" dur="200" fill="hold">
                                          <p:stCondLst>
                                            <p:cond delay="200"/>
                                          </p:stCondLst>
                                        </p:cTn>
                                        <p:tgtEl>
                                          <p:spTgt spid="77850"/>
                                        </p:tgtEl>
                                        <p:attrNameLst>
                                          <p:attrName>r</p:attrName>
                                        </p:attrNameLst>
                                      </p:cBhvr>
                                    </p:animRot>
                                    <p:animRot by="240000">
                                      <p:cBhvr>
                                        <p:cTn id="445" dur="200" fill="hold">
                                          <p:stCondLst>
                                            <p:cond delay="400"/>
                                          </p:stCondLst>
                                        </p:cTn>
                                        <p:tgtEl>
                                          <p:spTgt spid="77850"/>
                                        </p:tgtEl>
                                        <p:attrNameLst>
                                          <p:attrName>r</p:attrName>
                                        </p:attrNameLst>
                                      </p:cBhvr>
                                    </p:animRot>
                                    <p:animRot by="-240000">
                                      <p:cBhvr>
                                        <p:cTn id="446" dur="200" fill="hold">
                                          <p:stCondLst>
                                            <p:cond delay="600"/>
                                          </p:stCondLst>
                                        </p:cTn>
                                        <p:tgtEl>
                                          <p:spTgt spid="77850"/>
                                        </p:tgtEl>
                                        <p:attrNameLst>
                                          <p:attrName>r</p:attrName>
                                        </p:attrNameLst>
                                      </p:cBhvr>
                                    </p:animRot>
                                    <p:animRot by="120000">
                                      <p:cBhvr>
                                        <p:cTn id="447" dur="200" fill="hold">
                                          <p:stCondLst>
                                            <p:cond delay="800"/>
                                          </p:stCondLst>
                                        </p:cTn>
                                        <p:tgtEl>
                                          <p:spTgt spid="77850"/>
                                        </p:tgtEl>
                                        <p:attrNameLst>
                                          <p:attrName>r</p:attrName>
                                        </p:attrNameLst>
                                      </p:cBhvr>
                                    </p:animRot>
                                  </p:childTnLst>
                                </p:cTn>
                              </p:par>
                              <p:par>
                                <p:cTn id="448" presetID="32" presetClass="emph" presetSubtype="0" fill="hold" nodeType="withEffect">
                                  <p:stCondLst>
                                    <p:cond delay="0"/>
                                  </p:stCondLst>
                                  <p:childTnLst>
                                    <p:animClr clrSpc="rgb" dir="cw">
                                      <p:cBhvr override="childStyle">
                                        <p:cTn id="449" dur="100" fill="hold"/>
                                        <p:tgtEl>
                                          <p:spTgt spid="77846"/>
                                        </p:tgtEl>
                                        <p:attrNameLst>
                                          <p:attrName>style.color</p:attrName>
                                        </p:attrNameLst>
                                      </p:cBhvr>
                                      <p:to>
                                        <a:srgbClr val="FF0066"/>
                                      </p:to>
                                    </p:animClr>
                                    <p:animClr clrSpc="rgb" dir="cw">
                                      <p:cBhvr>
                                        <p:cTn id="450" dur="100" fill="hold"/>
                                        <p:tgtEl>
                                          <p:spTgt spid="77846"/>
                                        </p:tgtEl>
                                        <p:attrNameLst>
                                          <p:attrName>fillcolor</p:attrName>
                                        </p:attrNameLst>
                                      </p:cBhvr>
                                      <p:to>
                                        <a:srgbClr val="FF0066"/>
                                      </p:to>
                                    </p:animClr>
                                    <p:set>
                                      <p:cBhvr>
                                        <p:cTn id="451" dur="100" fill="hold"/>
                                        <p:tgtEl>
                                          <p:spTgt spid="77846"/>
                                        </p:tgtEl>
                                        <p:attrNameLst>
                                          <p:attrName>fill.type</p:attrName>
                                        </p:attrNameLst>
                                      </p:cBhvr>
                                      <p:to>
                                        <p:strVal val="solid"/>
                                      </p:to>
                                    </p:set>
                                    <p:set>
                                      <p:cBhvr>
                                        <p:cTn id="452" dur="100" fill="hold"/>
                                        <p:tgtEl>
                                          <p:spTgt spid="77846"/>
                                        </p:tgtEl>
                                        <p:attrNameLst>
                                          <p:attrName>fill.on</p:attrName>
                                        </p:attrNameLst>
                                      </p:cBhvr>
                                      <p:to>
                                        <p:strVal val="true"/>
                                      </p:to>
                                    </p:set>
                                    <p:animRot by="120000">
                                      <p:cBhvr>
                                        <p:cTn id="453" dur="100" fill="hold">
                                          <p:stCondLst>
                                            <p:cond delay="0"/>
                                          </p:stCondLst>
                                        </p:cTn>
                                        <p:tgtEl>
                                          <p:spTgt spid="77846"/>
                                        </p:tgtEl>
                                        <p:attrNameLst>
                                          <p:attrName>r</p:attrName>
                                        </p:attrNameLst>
                                      </p:cBhvr>
                                    </p:animRot>
                                    <p:animRot by="-240000">
                                      <p:cBhvr>
                                        <p:cTn id="454" dur="200" fill="hold">
                                          <p:stCondLst>
                                            <p:cond delay="200"/>
                                          </p:stCondLst>
                                        </p:cTn>
                                        <p:tgtEl>
                                          <p:spTgt spid="77846"/>
                                        </p:tgtEl>
                                        <p:attrNameLst>
                                          <p:attrName>r</p:attrName>
                                        </p:attrNameLst>
                                      </p:cBhvr>
                                    </p:animRot>
                                    <p:animRot by="240000">
                                      <p:cBhvr>
                                        <p:cTn id="455" dur="200" fill="hold">
                                          <p:stCondLst>
                                            <p:cond delay="400"/>
                                          </p:stCondLst>
                                        </p:cTn>
                                        <p:tgtEl>
                                          <p:spTgt spid="77846"/>
                                        </p:tgtEl>
                                        <p:attrNameLst>
                                          <p:attrName>r</p:attrName>
                                        </p:attrNameLst>
                                      </p:cBhvr>
                                    </p:animRot>
                                    <p:animRot by="-240000">
                                      <p:cBhvr>
                                        <p:cTn id="456" dur="200" fill="hold">
                                          <p:stCondLst>
                                            <p:cond delay="600"/>
                                          </p:stCondLst>
                                        </p:cTn>
                                        <p:tgtEl>
                                          <p:spTgt spid="77846"/>
                                        </p:tgtEl>
                                        <p:attrNameLst>
                                          <p:attrName>r</p:attrName>
                                        </p:attrNameLst>
                                      </p:cBhvr>
                                    </p:animRot>
                                    <p:animRot by="120000">
                                      <p:cBhvr>
                                        <p:cTn id="457" dur="200" fill="hold">
                                          <p:stCondLst>
                                            <p:cond delay="800"/>
                                          </p:stCondLst>
                                        </p:cTn>
                                        <p:tgtEl>
                                          <p:spTgt spid="77846"/>
                                        </p:tgtEl>
                                        <p:attrNameLst>
                                          <p:attrName>r</p:attrName>
                                        </p:attrNameLst>
                                      </p:cBhvr>
                                    </p:animRot>
                                  </p:childTnLst>
                                </p:cTn>
                              </p:par>
                              <p:par>
                                <p:cTn id="458" presetID="32" presetClass="emph" presetSubtype="0" fill="hold" nodeType="withEffect">
                                  <p:stCondLst>
                                    <p:cond delay="0"/>
                                  </p:stCondLst>
                                  <p:childTnLst>
                                    <p:animClr clrSpc="rgb" dir="cw">
                                      <p:cBhvr override="childStyle">
                                        <p:cTn id="459" dur="100" fill="hold"/>
                                        <p:tgtEl>
                                          <p:spTgt spid="77855"/>
                                        </p:tgtEl>
                                        <p:attrNameLst>
                                          <p:attrName>style.color</p:attrName>
                                        </p:attrNameLst>
                                      </p:cBhvr>
                                      <p:to>
                                        <a:srgbClr val="FF0066"/>
                                      </p:to>
                                    </p:animClr>
                                    <p:animClr clrSpc="rgb" dir="cw">
                                      <p:cBhvr>
                                        <p:cTn id="460" dur="100" fill="hold"/>
                                        <p:tgtEl>
                                          <p:spTgt spid="77855"/>
                                        </p:tgtEl>
                                        <p:attrNameLst>
                                          <p:attrName>fillcolor</p:attrName>
                                        </p:attrNameLst>
                                      </p:cBhvr>
                                      <p:to>
                                        <a:srgbClr val="FF0066"/>
                                      </p:to>
                                    </p:animClr>
                                    <p:set>
                                      <p:cBhvr>
                                        <p:cTn id="461" dur="100" fill="hold"/>
                                        <p:tgtEl>
                                          <p:spTgt spid="77855"/>
                                        </p:tgtEl>
                                        <p:attrNameLst>
                                          <p:attrName>fill.type</p:attrName>
                                        </p:attrNameLst>
                                      </p:cBhvr>
                                      <p:to>
                                        <p:strVal val="solid"/>
                                      </p:to>
                                    </p:set>
                                    <p:set>
                                      <p:cBhvr>
                                        <p:cTn id="462" dur="100" fill="hold"/>
                                        <p:tgtEl>
                                          <p:spTgt spid="77855"/>
                                        </p:tgtEl>
                                        <p:attrNameLst>
                                          <p:attrName>fill.on</p:attrName>
                                        </p:attrNameLst>
                                      </p:cBhvr>
                                      <p:to>
                                        <p:strVal val="true"/>
                                      </p:to>
                                    </p:set>
                                    <p:animRot by="120000">
                                      <p:cBhvr>
                                        <p:cTn id="463" dur="100" fill="hold">
                                          <p:stCondLst>
                                            <p:cond delay="0"/>
                                          </p:stCondLst>
                                        </p:cTn>
                                        <p:tgtEl>
                                          <p:spTgt spid="77855"/>
                                        </p:tgtEl>
                                        <p:attrNameLst>
                                          <p:attrName>r</p:attrName>
                                        </p:attrNameLst>
                                      </p:cBhvr>
                                    </p:animRot>
                                    <p:animRot by="-240000">
                                      <p:cBhvr>
                                        <p:cTn id="464" dur="200" fill="hold">
                                          <p:stCondLst>
                                            <p:cond delay="200"/>
                                          </p:stCondLst>
                                        </p:cTn>
                                        <p:tgtEl>
                                          <p:spTgt spid="77855"/>
                                        </p:tgtEl>
                                        <p:attrNameLst>
                                          <p:attrName>r</p:attrName>
                                        </p:attrNameLst>
                                      </p:cBhvr>
                                    </p:animRot>
                                    <p:animRot by="240000">
                                      <p:cBhvr>
                                        <p:cTn id="465" dur="200" fill="hold">
                                          <p:stCondLst>
                                            <p:cond delay="400"/>
                                          </p:stCondLst>
                                        </p:cTn>
                                        <p:tgtEl>
                                          <p:spTgt spid="77855"/>
                                        </p:tgtEl>
                                        <p:attrNameLst>
                                          <p:attrName>r</p:attrName>
                                        </p:attrNameLst>
                                      </p:cBhvr>
                                    </p:animRot>
                                    <p:animRot by="-240000">
                                      <p:cBhvr>
                                        <p:cTn id="466" dur="200" fill="hold">
                                          <p:stCondLst>
                                            <p:cond delay="600"/>
                                          </p:stCondLst>
                                        </p:cTn>
                                        <p:tgtEl>
                                          <p:spTgt spid="77855"/>
                                        </p:tgtEl>
                                        <p:attrNameLst>
                                          <p:attrName>r</p:attrName>
                                        </p:attrNameLst>
                                      </p:cBhvr>
                                    </p:animRot>
                                    <p:animRot by="120000">
                                      <p:cBhvr>
                                        <p:cTn id="467" dur="200" fill="hold">
                                          <p:stCondLst>
                                            <p:cond delay="800"/>
                                          </p:stCondLst>
                                        </p:cTn>
                                        <p:tgtEl>
                                          <p:spTgt spid="77855"/>
                                        </p:tgtEl>
                                        <p:attrNameLst>
                                          <p:attrName>r</p:attrName>
                                        </p:attrNameLst>
                                      </p:cBhvr>
                                    </p:animRot>
                                  </p:childTnLst>
                                </p:cTn>
                              </p:par>
                              <p:par>
                                <p:cTn id="468" presetID="32" presetClass="emph" presetSubtype="0" fill="hold" nodeType="withEffect">
                                  <p:stCondLst>
                                    <p:cond delay="0"/>
                                  </p:stCondLst>
                                  <p:childTnLst>
                                    <p:animClr clrSpc="rgb" dir="cw">
                                      <p:cBhvr override="childStyle">
                                        <p:cTn id="469" dur="100" fill="hold"/>
                                        <p:tgtEl>
                                          <p:spTgt spid="77854"/>
                                        </p:tgtEl>
                                        <p:attrNameLst>
                                          <p:attrName>style.color</p:attrName>
                                        </p:attrNameLst>
                                      </p:cBhvr>
                                      <p:to>
                                        <a:srgbClr val="FF0066"/>
                                      </p:to>
                                    </p:animClr>
                                    <p:animClr clrSpc="rgb" dir="cw">
                                      <p:cBhvr>
                                        <p:cTn id="470" dur="100" fill="hold"/>
                                        <p:tgtEl>
                                          <p:spTgt spid="77854"/>
                                        </p:tgtEl>
                                        <p:attrNameLst>
                                          <p:attrName>fillcolor</p:attrName>
                                        </p:attrNameLst>
                                      </p:cBhvr>
                                      <p:to>
                                        <a:srgbClr val="FF0066"/>
                                      </p:to>
                                    </p:animClr>
                                    <p:set>
                                      <p:cBhvr>
                                        <p:cTn id="471" dur="100" fill="hold"/>
                                        <p:tgtEl>
                                          <p:spTgt spid="77854"/>
                                        </p:tgtEl>
                                        <p:attrNameLst>
                                          <p:attrName>fill.type</p:attrName>
                                        </p:attrNameLst>
                                      </p:cBhvr>
                                      <p:to>
                                        <p:strVal val="solid"/>
                                      </p:to>
                                    </p:set>
                                    <p:set>
                                      <p:cBhvr>
                                        <p:cTn id="472" dur="100" fill="hold"/>
                                        <p:tgtEl>
                                          <p:spTgt spid="77854"/>
                                        </p:tgtEl>
                                        <p:attrNameLst>
                                          <p:attrName>fill.on</p:attrName>
                                        </p:attrNameLst>
                                      </p:cBhvr>
                                      <p:to>
                                        <p:strVal val="true"/>
                                      </p:to>
                                    </p:set>
                                    <p:animRot by="120000">
                                      <p:cBhvr>
                                        <p:cTn id="473" dur="100" fill="hold">
                                          <p:stCondLst>
                                            <p:cond delay="0"/>
                                          </p:stCondLst>
                                        </p:cTn>
                                        <p:tgtEl>
                                          <p:spTgt spid="77854"/>
                                        </p:tgtEl>
                                        <p:attrNameLst>
                                          <p:attrName>r</p:attrName>
                                        </p:attrNameLst>
                                      </p:cBhvr>
                                    </p:animRot>
                                    <p:animRot by="-240000">
                                      <p:cBhvr>
                                        <p:cTn id="474" dur="200" fill="hold">
                                          <p:stCondLst>
                                            <p:cond delay="200"/>
                                          </p:stCondLst>
                                        </p:cTn>
                                        <p:tgtEl>
                                          <p:spTgt spid="77854"/>
                                        </p:tgtEl>
                                        <p:attrNameLst>
                                          <p:attrName>r</p:attrName>
                                        </p:attrNameLst>
                                      </p:cBhvr>
                                    </p:animRot>
                                    <p:animRot by="240000">
                                      <p:cBhvr>
                                        <p:cTn id="475" dur="200" fill="hold">
                                          <p:stCondLst>
                                            <p:cond delay="400"/>
                                          </p:stCondLst>
                                        </p:cTn>
                                        <p:tgtEl>
                                          <p:spTgt spid="77854"/>
                                        </p:tgtEl>
                                        <p:attrNameLst>
                                          <p:attrName>r</p:attrName>
                                        </p:attrNameLst>
                                      </p:cBhvr>
                                    </p:animRot>
                                    <p:animRot by="-240000">
                                      <p:cBhvr>
                                        <p:cTn id="476" dur="200" fill="hold">
                                          <p:stCondLst>
                                            <p:cond delay="600"/>
                                          </p:stCondLst>
                                        </p:cTn>
                                        <p:tgtEl>
                                          <p:spTgt spid="77854"/>
                                        </p:tgtEl>
                                        <p:attrNameLst>
                                          <p:attrName>r</p:attrName>
                                        </p:attrNameLst>
                                      </p:cBhvr>
                                    </p:animRot>
                                    <p:animRot by="120000">
                                      <p:cBhvr>
                                        <p:cTn id="477" dur="200" fill="hold">
                                          <p:stCondLst>
                                            <p:cond delay="800"/>
                                          </p:stCondLst>
                                        </p:cTn>
                                        <p:tgtEl>
                                          <p:spTgt spid="77854"/>
                                        </p:tgtEl>
                                        <p:attrNameLst>
                                          <p:attrName>r</p:attrName>
                                        </p:attrNameLst>
                                      </p:cBhvr>
                                    </p:animRot>
                                  </p:childTnLst>
                                </p:cTn>
                              </p:par>
                              <p:par>
                                <p:cTn id="478" presetID="32" presetClass="emph" presetSubtype="0" fill="hold" nodeType="withEffect">
                                  <p:stCondLst>
                                    <p:cond delay="0"/>
                                  </p:stCondLst>
                                  <p:childTnLst>
                                    <p:animClr clrSpc="rgb" dir="cw">
                                      <p:cBhvr override="childStyle">
                                        <p:cTn id="479" dur="100" fill="hold"/>
                                        <p:tgtEl>
                                          <p:spTgt spid="77844"/>
                                        </p:tgtEl>
                                        <p:attrNameLst>
                                          <p:attrName>style.color</p:attrName>
                                        </p:attrNameLst>
                                      </p:cBhvr>
                                      <p:to>
                                        <a:srgbClr val="FF0066"/>
                                      </p:to>
                                    </p:animClr>
                                    <p:animClr clrSpc="rgb" dir="cw">
                                      <p:cBhvr>
                                        <p:cTn id="480" dur="100" fill="hold"/>
                                        <p:tgtEl>
                                          <p:spTgt spid="77844"/>
                                        </p:tgtEl>
                                        <p:attrNameLst>
                                          <p:attrName>fillcolor</p:attrName>
                                        </p:attrNameLst>
                                      </p:cBhvr>
                                      <p:to>
                                        <a:srgbClr val="FF0066"/>
                                      </p:to>
                                    </p:animClr>
                                    <p:set>
                                      <p:cBhvr>
                                        <p:cTn id="481" dur="100" fill="hold"/>
                                        <p:tgtEl>
                                          <p:spTgt spid="77844"/>
                                        </p:tgtEl>
                                        <p:attrNameLst>
                                          <p:attrName>fill.type</p:attrName>
                                        </p:attrNameLst>
                                      </p:cBhvr>
                                      <p:to>
                                        <p:strVal val="solid"/>
                                      </p:to>
                                    </p:set>
                                    <p:set>
                                      <p:cBhvr>
                                        <p:cTn id="482" dur="100" fill="hold"/>
                                        <p:tgtEl>
                                          <p:spTgt spid="77844"/>
                                        </p:tgtEl>
                                        <p:attrNameLst>
                                          <p:attrName>fill.on</p:attrName>
                                        </p:attrNameLst>
                                      </p:cBhvr>
                                      <p:to>
                                        <p:strVal val="true"/>
                                      </p:to>
                                    </p:set>
                                    <p:animRot by="120000">
                                      <p:cBhvr>
                                        <p:cTn id="483" dur="100" fill="hold">
                                          <p:stCondLst>
                                            <p:cond delay="0"/>
                                          </p:stCondLst>
                                        </p:cTn>
                                        <p:tgtEl>
                                          <p:spTgt spid="77844"/>
                                        </p:tgtEl>
                                        <p:attrNameLst>
                                          <p:attrName>r</p:attrName>
                                        </p:attrNameLst>
                                      </p:cBhvr>
                                    </p:animRot>
                                    <p:animRot by="-240000">
                                      <p:cBhvr>
                                        <p:cTn id="484" dur="200" fill="hold">
                                          <p:stCondLst>
                                            <p:cond delay="200"/>
                                          </p:stCondLst>
                                        </p:cTn>
                                        <p:tgtEl>
                                          <p:spTgt spid="77844"/>
                                        </p:tgtEl>
                                        <p:attrNameLst>
                                          <p:attrName>r</p:attrName>
                                        </p:attrNameLst>
                                      </p:cBhvr>
                                    </p:animRot>
                                    <p:animRot by="240000">
                                      <p:cBhvr>
                                        <p:cTn id="485" dur="200" fill="hold">
                                          <p:stCondLst>
                                            <p:cond delay="400"/>
                                          </p:stCondLst>
                                        </p:cTn>
                                        <p:tgtEl>
                                          <p:spTgt spid="77844"/>
                                        </p:tgtEl>
                                        <p:attrNameLst>
                                          <p:attrName>r</p:attrName>
                                        </p:attrNameLst>
                                      </p:cBhvr>
                                    </p:animRot>
                                    <p:animRot by="-240000">
                                      <p:cBhvr>
                                        <p:cTn id="486" dur="200" fill="hold">
                                          <p:stCondLst>
                                            <p:cond delay="600"/>
                                          </p:stCondLst>
                                        </p:cTn>
                                        <p:tgtEl>
                                          <p:spTgt spid="77844"/>
                                        </p:tgtEl>
                                        <p:attrNameLst>
                                          <p:attrName>r</p:attrName>
                                        </p:attrNameLst>
                                      </p:cBhvr>
                                    </p:animRot>
                                    <p:animRot by="120000">
                                      <p:cBhvr>
                                        <p:cTn id="487" dur="200" fill="hold">
                                          <p:stCondLst>
                                            <p:cond delay="800"/>
                                          </p:stCondLst>
                                        </p:cTn>
                                        <p:tgtEl>
                                          <p:spTgt spid="77844"/>
                                        </p:tgtEl>
                                        <p:attrNameLst>
                                          <p:attrName>r</p:attrName>
                                        </p:attrNameLst>
                                      </p:cBhvr>
                                    </p:animRot>
                                  </p:childTnLst>
                                </p:cTn>
                              </p:par>
                              <p:par>
                                <p:cTn id="488" presetID="32" presetClass="emph" presetSubtype="0" fill="hold" nodeType="withEffect">
                                  <p:stCondLst>
                                    <p:cond delay="0"/>
                                  </p:stCondLst>
                                  <p:childTnLst>
                                    <p:animClr clrSpc="rgb" dir="cw">
                                      <p:cBhvr override="childStyle">
                                        <p:cTn id="489" dur="100" fill="hold"/>
                                        <p:tgtEl>
                                          <p:spTgt spid="77853"/>
                                        </p:tgtEl>
                                        <p:attrNameLst>
                                          <p:attrName>style.color</p:attrName>
                                        </p:attrNameLst>
                                      </p:cBhvr>
                                      <p:to>
                                        <a:srgbClr val="FF0066"/>
                                      </p:to>
                                    </p:animClr>
                                    <p:animClr clrSpc="rgb" dir="cw">
                                      <p:cBhvr>
                                        <p:cTn id="490" dur="100" fill="hold"/>
                                        <p:tgtEl>
                                          <p:spTgt spid="77853"/>
                                        </p:tgtEl>
                                        <p:attrNameLst>
                                          <p:attrName>fillcolor</p:attrName>
                                        </p:attrNameLst>
                                      </p:cBhvr>
                                      <p:to>
                                        <a:srgbClr val="FF0066"/>
                                      </p:to>
                                    </p:animClr>
                                    <p:set>
                                      <p:cBhvr>
                                        <p:cTn id="491" dur="100" fill="hold"/>
                                        <p:tgtEl>
                                          <p:spTgt spid="77853"/>
                                        </p:tgtEl>
                                        <p:attrNameLst>
                                          <p:attrName>fill.type</p:attrName>
                                        </p:attrNameLst>
                                      </p:cBhvr>
                                      <p:to>
                                        <p:strVal val="solid"/>
                                      </p:to>
                                    </p:set>
                                    <p:set>
                                      <p:cBhvr>
                                        <p:cTn id="492" dur="100" fill="hold"/>
                                        <p:tgtEl>
                                          <p:spTgt spid="77853"/>
                                        </p:tgtEl>
                                        <p:attrNameLst>
                                          <p:attrName>fill.on</p:attrName>
                                        </p:attrNameLst>
                                      </p:cBhvr>
                                      <p:to>
                                        <p:strVal val="true"/>
                                      </p:to>
                                    </p:set>
                                    <p:animRot by="120000">
                                      <p:cBhvr>
                                        <p:cTn id="493" dur="100" fill="hold">
                                          <p:stCondLst>
                                            <p:cond delay="0"/>
                                          </p:stCondLst>
                                        </p:cTn>
                                        <p:tgtEl>
                                          <p:spTgt spid="77853"/>
                                        </p:tgtEl>
                                        <p:attrNameLst>
                                          <p:attrName>r</p:attrName>
                                        </p:attrNameLst>
                                      </p:cBhvr>
                                    </p:animRot>
                                    <p:animRot by="-240000">
                                      <p:cBhvr>
                                        <p:cTn id="494" dur="200" fill="hold">
                                          <p:stCondLst>
                                            <p:cond delay="200"/>
                                          </p:stCondLst>
                                        </p:cTn>
                                        <p:tgtEl>
                                          <p:spTgt spid="77853"/>
                                        </p:tgtEl>
                                        <p:attrNameLst>
                                          <p:attrName>r</p:attrName>
                                        </p:attrNameLst>
                                      </p:cBhvr>
                                    </p:animRot>
                                    <p:animRot by="240000">
                                      <p:cBhvr>
                                        <p:cTn id="495" dur="200" fill="hold">
                                          <p:stCondLst>
                                            <p:cond delay="400"/>
                                          </p:stCondLst>
                                        </p:cTn>
                                        <p:tgtEl>
                                          <p:spTgt spid="77853"/>
                                        </p:tgtEl>
                                        <p:attrNameLst>
                                          <p:attrName>r</p:attrName>
                                        </p:attrNameLst>
                                      </p:cBhvr>
                                    </p:animRot>
                                    <p:animRot by="-240000">
                                      <p:cBhvr>
                                        <p:cTn id="496" dur="200" fill="hold">
                                          <p:stCondLst>
                                            <p:cond delay="600"/>
                                          </p:stCondLst>
                                        </p:cTn>
                                        <p:tgtEl>
                                          <p:spTgt spid="77853"/>
                                        </p:tgtEl>
                                        <p:attrNameLst>
                                          <p:attrName>r</p:attrName>
                                        </p:attrNameLst>
                                      </p:cBhvr>
                                    </p:animRot>
                                    <p:animRot by="120000">
                                      <p:cBhvr>
                                        <p:cTn id="497" dur="200" fill="hold">
                                          <p:stCondLst>
                                            <p:cond delay="800"/>
                                          </p:stCondLst>
                                        </p:cTn>
                                        <p:tgtEl>
                                          <p:spTgt spid="77853"/>
                                        </p:tgtEl>
                                        <p:attrNameLst>
                                          <p:attrName>r</p:attrName>
                                        </p:attrNameLst>
                                      </p:cBhvr>
                                    </p:animRot>
                                  </p:childTnLst>
                                </p:cTn>
                              </p:par>
                              <p:par>
                                <p:cTn id="498" presetID="32" presetClass="emph" presetSubtype="0" fill="hold" nodeType="withEffect">
                                  <p:stCondLst>
                                    <p:cond delay="0"/>
                                  </p:stCondLst>
                                  <p:childTnLst>
                                    <p:animClr clrSpc="rgb" dir="cw">
                                      <p:cBhvr override="childStyle">
                                        <p:cTn id="499" dur="100" fill="hold"/>
                                        <p:tgtEl>
                                          <p:spTgt spid="77851"/>
                                        </p:tgtEl>
                                        <p:attrNameLst>
                                          <p:attrName>style.color</p:attrName>
                                        </p:attrNameLst>
                                      </p:cBhvr>
                                      <p:to>
                                        <a:srgbClr val="FF0066"/>
                                      </p:to>
                                    </p:animClr>
                                    <p:animClr clrSpc="rgb" dir="cw">
                                      <p:cBhvr>
                                        <p:cTn id="500" dur="100" fill="hold"/>
                                        <p:tgtEl>
                                          <p:spTgt spid="77851"/>
                                        </p:tgtEl>
                                        <p:attrNameLst>
                                          <p:attrName>fillcolor</p:attrName>
                                        </p:attrNameLst>
                                      </p:cBhvr>
                                      <p:to>
                                        <a:srgbClr val="FF0066"/>
                                      </p:to>
                                    </p:animClr>
                                    <p:set>
                                      <p:cBhvr>
                                        <p:cTn id="501" dur="100" fill="hold"/>
                                        <p:tgtEl>
                                          <p:spTgt spid="77851"/>
                                        </p:tgtEl>
                                        <p:attrNameLst>
                                          <p:attrName>fill.type</p:attrName>
                                        </p:attrNameLst>
                                      </p:cBhvr>
                                      <p:to>
                                        <p:strVal val="solid"/>
                                      </p:to>
                                    </p:set>
                                    <p:set>
                                      <p:cBhvr>
                                        <p:cTn id="502" dur="100" fill="hold"/>
                                        <p:tgtEl>
                                          <p:spTgt spid="77851"/>
                                        </p:tgtEl>
                                        <p:attrNameLst>
                                          <p:attrName>fill.on</p:attrName>
                                        </p:attrNameLst>
                                      </p:cBhvr>
                                      <p:to>
                                        <p:strVal val="true"/>
                                      </p:to>
                                    </p:set>
                                    <p:animRot by="120000">
                                      <p:cBhvr>
                                        <p:cTn id="503" dur="100" fill="hold">
                                          <p:stCondLst>
                                            <p:cond delay="0"/>
                                          </p:stCondLst>
                                        </p:cTn>
                                        <p:tgtEl>
                                          <p:spTgt spid="77851"/>
                                        </p:tgtEl>
                                        <p:attrNameLst>
                                          <p:attrName>r</p:attrName>
                                        </p:attrNameLst>
                                      </p:cBhvr>
                                    </p:animRot>
                                    <p:animRot by="-240000">
                                      <p:cBhvr>
                                        <p:cTn id="504" dur="200" fill="hold">
                                          <p:stCondLst>
                                            <p:cond delay="200"/>
                                          </p:stCondLst>
                                        </p:cTn>
                                        <p:tgtEl>
                                          <p:spTgt spid="77851"/>
                                        </p:tgtEl>
                                        <p:attrNameLst>
                                          <p:attrName>r</p:attrName>
                                        </p:attrNameLst>
                                      </p:cBhvr>
                                    </p:animRot>
                                    <p:animRot by="240000">
                                      <p:cBhvr>
                                        <p:cTn id="505" dur="200" fill="hold">
                                          <p:stCondLst>
                                            <p:cond delay="400"/>
                                          </p:stCondLst>
                                        </p:cTn>
                                        <p:tgtEl>
                                          <p:spTgt spid="77851"/>
                                        </p:tgtEl>
                                        <p:attrNameLst>
                                          <p:attrName>r</p:attrName>
                                        </p:attrNameLst>
                                      </p:cBhvr>
                                    </p:animRot>
                                    <p:animRot by="-240000">
                                      <p:cBhvr>
                                        <p:cTn id="506" dur="200" fill="hold">
                                          <p:stCondLst>
                                            <p:cond delay="600"/>
                                          </p:stCondLst>
                                        </p:cTn>
                                        <p:tgtEl>
                                          <p:spTgt spid="77851"/>
                                        </p:tgtEl>
                                        <p:attrNameLst>
                                          <p:attrName>r</p:attrName>
                                        </p:attrNameLst>
                                      </p:cBhvr>
                                    </p:animRot>
                                    <p:animRot by="120000">
                                      <p:cBhvr>
                                        <p:cTn id="507" dur="200" fill="hold">
                                          <p:stCondLst>
                                            <p:cond delay="800"/>
                                          </p:stCondLst>
                                        </p:cTn>
                                        <p:tgtEl>
                                          <p:spTgt spid="77851"/>
                                        </p:tgtEl>
                                        <p:attrNameLst>
                                          <p:attrName>r</p:attrName>
                                        </p:attrNameLst>
                                      </p:cBhvr>
                                    </p:animRot>
                                  </p:childTnLst>
                                </p:cTn>
                              </p:par>
                              <p:par>
                                <p:cTn id="508" presetID="32" presetClass="emph" presetSubtype="0" fill="hold" nodeType="withEffect">
                                  <p:stCondLst>
                                    <p:cond delay="0"/>
                                  </p:stCondLst>
                                  <p:childTnLst>
                                    <p:animClr clrSpc="rgb" dir="cw">
                                      <p:cBhvr override="childStyle">
                                        <p:cTn id="509" dur="100" fill="hold"/>
                                        <p:tgtEl>
                                          <p:spTgt spid="77849"/>
                                        </p:tgtEl>
                                        <p:attrNameLst>
                                          <p:attrName>style.color</p:attrName>
                                        </p:attrNameLst>
                                      </p:cBhvr>
                                      <p:to>
                                        <a:srgbClr val="FF0066"/>
                                      </p:to>
                                    </p:animClr>
                                    <p:animClr clrSpc="rgb" dir="cw">
                                      <p:cBhvr>
                                        <p:cTn id="510" dur="100" fill="hold"/>
                                        <p:tgtEl>
                                          <p:spTgt spid="77849"/>
                                        </p:tgtEl>
                                        <p:attrNameLst>
                                          <p:attrName>fillcolor</p:attrName>
                                        </p:attrNameLst>
                                      </p:cBhvr>
                                      <p:to>
                                        <a:srgbClr val="FF0066"/>
                                      </p:to>
                                    </p:animClr>
                                    <p:set>
                                      <p:cBhvr>
                                        <p:cTn id="511" dur="100" fill="hold"/>
                                        <p:tgtEl>
                                          <p:spTgt spid="77849"/>
                                        </p:tgtEl>
                                        <p:attrNameLst>
                                          <p:attrName>fill.type</p:attrName>
                                        </p:attrNameLst>
                                      </p:cBhvr>
                                      <p:to>
                                        <p:strVal val="solid"/>
                                      </p:to>
                                    </p:set>
                                    <p:set>
                                      <p:cBhvr>
                                        <p:cTn id="512" dur="100" fill="hold"/>
                                        <p:tgtEl>
                                          <p:spTgt spid="77849"/>
                                        </p:tgtEl>
                                        <p:attrNameLst>
                                          <p:attrName>fill.on</p:attrName>
                                        </p:attrNameLst>
                                      </p:cBhvr>
                                      <p:to>
                                        <p:strVal val="true"/>
                                      </p:to>
                                    </p:set>
                                    <p:animRot by="120000">
                                      <p:cBhvr>
                                        <p:cTn id="513" dur="100" fill="hold">
                                          <p:stCondLst>
                                            <p:cond delay="0"/>
                                          </p:stCondLst>
                                        </p:cTn>
                                        <p:tgtEl>
                                          <p:spTgt spid="77849"/>
                                        </p:tgtEl>
                                        <p:attrNameLst>
                                          <p:attrName>r</p:attrName>
                                        </p:attrNameLst>
                                      </p:cBhvr>
                                    </p:animRot>
                                    <p:animRot by="-240000">
                                      <p:cBhvr>
                                        <p:cTn id="514" dur="200" fill="hold">
                                          <p:stCondLst>
                                            <p:cond delay="200"/>
                                          </p:stCondLst>
                                        </p:cTn>
                                        <p:tgtEl>
                                          <p:spTgt spid="77849"/>
                                        </p:tgtEl>
                                        <p:attrNameLst>
                                          <p:attrName>r</p:attrName>
                                        </p:attrNameLst>
                                      </p:cBhvr>
                                    </p:animRot>
                                    <p:animRot by="240000">
                                      <p:cBhvr>
                                        <p:cTn id="515" dur="200" fill="hold">
                                          <p:stCondLst>
                                            <p:cond delay="400"/>
                                          </p:stCondLst>
                                        </p:cTn>
                                        <p:tgtEl>
                                          <p:spTgt spid="77849"/>
                                        </p:tgtEl>
                                        <p:attrNameLst>
                                          <p:attrName>r</p:attrName>
                                        </p:attrNameLst>
                                      </p:cBhvr>
                                    </p:animRot>
                                    <p:animRot by="-240000">
                                      <p:cBhvr>
                                        <p:cTn id="516" dur="200" fill="hold">
                                          <p:stCondLst>
                                            <p:cond delay="600"/>
                                          </p:stCondLst>
                                        </p:cTn>
                                        <p:tgtEl>
                                          <p:spTgt spid="77849"/>
                                        </p:tgtEl>
                                        <p:attrNameLst>
                                          <p:attrName>r</p:attrName>
                                        </p:attrNameLst>
                                      </p:cBhvr>
                                    </p:animRot>
                                    <p:animRot by="120000">
                                      <p:cBhvr>
                                        <p:cTn id="517" dur="200" fill="hold">
                                          <p:stCondLst>
                                            <p:cond delay="800"/>
                                          </p:stCondLst>
                                        </p:cTn>
                                        <p:tgtEl>
                                          <p:spTgt spid="77849"/>
                                        </p:tgtEl>
                                        <p:attrNameLst>
                                          <p:attrName>r</p:attrName>
                                        </p:attrNameLst>
                                      </p:cBhvr>
                                    </p:animRot>
                                  </p:childTnLst>
                                </p:cTn>
                              </p:par>
                              <p:par>
                                <p:cTn id="518" presetID="32" presetClass="emph" presetSubtype="0" fill="hold" nodeType="withEffect">
                                  <p:stCondLst>
                                    <p:cond delay="0"/>
                                  </p:stCondLst>
                                  <p:childTnLst>
                                    <p:animClr clrSpc="rgb" dir="cw">
                                      <p:cBhvr override="childStyle">
                                        <p:cTn id="519" dur="100" fill="hold"/>
                                        <p:tgtEl>
                                          <p:spTgt spid="77857"/>
                                        </p:tgtEl>
                                        <p:attrNameLst>
                                          <p:attrName>style.color</p:attrName>
                                        </p:attrNameLst>
                                      </p:cBhvr>
                                      <p:to>
                                        <a:srgbClr val="FF0066"/>
                                      </p:to>
                                    </p:animClr>
                                    <p:animClr clrSpc="rgb" dir="cw">
                                      <p:cBhvr>
                                        <p:cTn id="520" dur="100" fill="hold"/>
                                        <p:tgtEl>
                                          <p:spTgt spid="77857"/>
                                        </p:tgtEl>
                                        <p:attrNameLst>
                                          <p:attrName>fillcolor</p:attrName>
                                        </p:attrNameLst>
                                      </p:cBhvr>
                                      <p:to>
                                        <a:srgbClr val="FF0066"/>
                                      </p:to>
                                    </p:animClr>
                                    <p:set>
                                      <p:cBhvr>
                                        <p:cTn id="521" dur="100" fill="hold"/>
                                        <p:tgtEl>
                                          <p:spTgt spid="77857"/>
                                        </p:tgtEl>
                                        <p:attrNameLst>
                                          <p:attrName>fill.type</p:attrName>
                                        </p:attrNameLst>
                                      </p:cBhvr>
                                      <p:to>
                                        <p:strVal val="solid"/>
                                      </p:to>
                                    </p:set>
                                    <p:set>
                                      <p:cBhvr>
                                        <p:cTn id="522" dur="100" fill="hold"/>
                                        <p:tgtEl>
                                          <p:spTgt spid="77857"/>
                                        </p:tgtEl>
                                        <p:attrNameLst>
                                          <p:attrName>fill.on</p:attrName>
                                        </p:attrNameLst>
                                      </p:cBhvr>
                                      <p:to>
                                        <p:strVal val="true"/>
                                      </p:to>
                                    </p:set>
                                    <p:animRot by="120000">
                                      <p:cBhvr>
                                        <p:cTn id="523" dur="100" fill="hold">
                                          <p:stCondLst>
                                            <p:cond delay="0"/>
                                          </p:stCondLst>
                                        </p:cTn>
                                        <p:tgtEl>
                                          <p:spTgt spid="77857"/>
                                        </p:tgtEl>
                                        <p:attrNameLst>
                                          <p:attrName>r</p:attrName>
                                        </p:attrNameLst>
                                      </p:cBhvr>
                                    </p:animRot>
                                    <p:animRot by="-240000">
                                      <p:cBhvr>
                                        <p:cTn id="524" dur="200" fill="hold">
                                          <p:stCondLst>
                                            <p:cond delay="200"/>
                                          </p:stCondLst>
                                        </p:cTn>
                                        <p:tgtEl>
                                          <p:spTgt spid="77857"/>
                                        </p:tgtEl>
                                        <p:attrNameLst>
                                          <p:attrName>r</p:attrName>
                                        </p:attrNameLst>
                                      </p:cBhvr>
                                    </p:animRot>
                                    <p:animRot by="240000">
                                      <p:cBhvr>
                                        <p:cTn id="525" dur="200" fill="hold">
                                          <p:stCondLst>
                                            <p:cond delay="400"/>
                                          </p:stCondLst>
                                        </p:cTn>
                                        <p:tgtEl>
                                          <p:spTgt spid="77857"/>
                                        </p:tgtEl>
                                        <p:attrNameLst>
                                          <p:attrName>r</p:attrName>
                                        </p:attrNameLst>
                                      </p:cBhvr>
                                    </p:animRot>
                                    <p:animRot by="-240000">
                                      <p:cBhvr>
                                        <p:cTn id="526" dur="200" fill="hold">
                                          <p:stCondLst>
                                            <p:cond delay="600"/>
                                          </p:stCondLst>
                                        </p:cTn>
                                        <p:tgtEl>
                                          <p:spTgt spid="77857"/>
                                        </p:tgtEl>
                                        <p:attrNameLst>
                                          <p:attrName>r</p:attrName>
                                        </p:attrNameLst>
                                      </p:cBhvr>
                                    </p:animRot>
                                    <p:animRot by="120000">
                                      <p:cBhvr>
                                        <p:cTn id="527" dur="200" fill="hold">
                                          <p:stCondLst>
                                            <p:cond delay="800"/>
                                          </p:stCondLst>
                                        </p:cTn>
                                        <p:tgtEl>
                                          <p:spTgt spid="77857"/>
                                        </p:tgtEl>
                                        <p:attrNameLst>
                                          <p:attrName>r</p:attrName>
                                        </p:attrNameLst>
                                      </p:cBhvr>
                                    </p:animRot>
                                  </p:childTnLst>
                                </p:cTn>
                              </p:par>
                              <p:par>
                                <p:cTn id="528" presetID="32" presetClass="emph" presetSubtype="0" fill="hold" nodeType="withEffect">
                                  <p:stCondLst>
                                    <p:cond delay="0"/>
                                  </p:stCondLst>
                                  <p:childTnLst>
                                    <p:animClr clrSpc="rgb" dir="cw">
                                      <p:cBhvr override="childStyle">
                                        <p:cTn id="529" dur="100" fill="hold"/>
                                        <p:tgtEl>
                                          <p:spTgt spid="77852"/>
                                        </p:tgtEl>
                                        <p:attrNameLst>
                                          <p:attrName>style.color</p:attrName>
                                        </p:attrNameLst>
                                      </p:cBhvr>
                                      <p:to>
                                        <a:srgbClr val="FF0066"/>
                                      </p:to>
                                    </p:animClr>
                                    <p:animClr clrSpc="rgb" dir="cw">
                                      <p:cBhvr>
                                        <p:cTn id="530" dur="100" fill="hold"/>
                                        <p:tgtEl>
                                          <p:spTgt spid="77852"/>
                                        </p:tgtEl>
                                        <p:attrNameLst>
                                          <p:attrName>fillcolor</p:attrName>
                                        </p:attrNameLst>
                                      </p:cBhvr>
                                      <p:to>
                                        <a:srgbClr val="FF0066"/>
                                      </p:to>
                                    </p:animClr>
                                    <p:set>
                                      <p:cBhvr>
                                        <p:cTn id="531" dur="100" fill="hold"/>
                                        <p:tgtEl>
                                          <p:spTgt spid="77852"/>
                                        </p:tgtEl>
                                        <p:attrNameLst>
                                          <p:attrName>fill.type</p:attrName>
                                        </p:attrNameLst>
                                      </p:cBhvr>
                                      <p:to>
                                        <p:strVal val="solid"/>
                                      </p:to>
                                    </p:set>
                                    <p:set>
                                      <p:cBhvr>
                                        <p:cTn id="532" dur="100" fill="hold"/>
                                        <p:tgtEl>
                                          <p:spTgt spid="77852"/>
                                        </p:tgtEl>
                                        <p:attrNameLst>
                                          <p:attrName>fill.on</p:attrName>
                                        </p:attrNameLst>
                                      </p:cBhvr>
                                      <p:to>
                                        <p:strVal val="true"/>
                                      </p:to>
                                    </p:set>
                                    <p:animRot by="120000">
                                      <p:cBhvr>
                                        <p:cTn id="533" dur="100" fill="hold">
                                          <p:stCondLst>
                                            <p:cond delay="0"/>
                                          </p:stCondLst>
                                        </p:cTn>
                                        <p:tgtEl>
                                          <p:spTgt spid="77852"/>
                                        </p:tgtEl>
                                        <p:attrNameLst>
                                          <p:attrName>r</p:attrName>
                                        </p:attrNameLst>
                                      </p:cBhvr>
                                    </p:animRot>
                                    <p:animRot by="-240000">
                                      <p:cBhvr>
                                        <p:cTn id="534" dur="200" fill="hold">
                                          <p:stCondLst>
                                            <p:cond delay="200"/>
                                          </p:stCondLst>
                                        </p:cTn>
                                        <p:tgtEl>
                                          <p:spTgt spid="77852"/>
                                        </p:tgtEl>
                                        <p:attrNameLst>
                                          <p:attrName>r</p:attrName>
                                        </p:attrNameLst>
                                      </p:cBhvr>
                                    </p:animRot>
                                    <p:animRot by="240000">
                                      <p:cBhvr>
                                        <p:cTn id="535" dur="200" fill="hold">
                                          <p:stCondLst>
                                            <p:cond delay="400"/>
                                          </p:stCondLst>
                                        </p:cTn>
                                        <p:tgtEl>
                                          <p:spTgt spid="77852"/>
                                        </p:tgtEl>
                                        <p:attrNameLst>
                                          <p:attrName>r</p:attrName>
                                        </p:attrNameLst>
                                      </p:cBhvr>
                                    </p:animRot>
                                    <p:animRot by="-240000">
                                      <p:cBhvr>
                                        <p:cTn id="536" dur="200" fill="hold">
                                          <p:stCondLst>
                                            <p:cond delay="600"/>
                                          </p:stCondLst>
                                        </p:cTn>
                                        <p:tgtEl>
                                          <p:spTgt spid="77852"/>
                                        </p:tgtEl>
                                        <p:attrNameLst>
                                          <p:attrName>r</p:attrName>
                                        </p:attrNameLst>
                                      </p:cBhvr>
                                    </p:animRot>
                                    <p:animRot by="120000">
                                      <p:cBhvr>
                                        <p:cTn id="537" dur="200" fill="hold">
                                          <p:stCondLst>
                                            <p:cond delay="800"/>
                                          </p:stCondLst>
                                        </p:cTn>
                                        <p:tgtEl>
                                          <p:spTgt spid="77852"/>
                                        </p:tgtEl>
                                        <p:attrNameLst>
                                          <p:attrName>r</p:attrName>
                                        </p:attrNameLst>
                                      </p:cBhvr>
                                    </p:animRot>
                                  </p:childTnLst>
                                </p:cTn>
                              </p:par>
                            </p:childTnLst>
                          </p:cTn>
                        </p:par>
                        <p:par>
                          <p:cTn id="538" fill="hold" nodeType="afterGroup">
                            <p:stCondLst>
                              <p:cond delay="31000"/>
                            </p:stCondLst>
                            <p:childTnLst>
                              <p:par>
                                <p:cTn id="539" presetID="51" presetClass="entr" presetSubtype="0" repeatCount="2000" fill="hold" nodeType="afterEffect">
                                  <p:stCondLst>
                                    <p:cond delay="0"/>
                                  </p:stCondLst>
                                  <p:childTnLst>
                                    <p:set>
                                      <p:cBhvr>
                                        <p:cTn id="540" dur="1" fill="hold">
                                          <p:stCondLst>
                                            <p:cond delay="0"/>
                                          </p:stCondLst>
                                        </p:cTn>
                                        <p:tgtEl>
                                          <p:spTgt spid="77872"/>
                                        </p:tgtEl>
                                        <p:attrNameLst>
                                          <p:attrName>style.visibility</p:attrName>
                                        </p:attrNameLst>
                                      </p:cBhvr>
                                      <p:to>
                                        <p:strVal val="visible"/>
                                      </p:to>
                                    </p:set>
                                    <p:animEffect transition="in" filter="fade">
                                      <p:cBhvr>
                                        <p:cTn id="541" dur="384" decel="100000"/>
                                        <p:tgtEl>
                                          <p:spTgt spid="77872"/>
                                        </p:tgtEl>
                                      </p:cBhvr>
                                    </p:animEffect>
                                    <p:animScale>
                                      <p:cBhvr>
                                        <p:cTn id="542" dur="384" decel="100000"/>
                                        <p:tgtEl>
                                          <p:spTgt spid="77872"/>
                                        </p:tgtEl>
                                      </p:cBhvr>
                                      <p:from x="10000" y="10000"/>
                                      <p:to x="200000" y="450000"/>
                                    </p:animScale>
                                    <p:animScale>
                                      <p:cBhvr>
                                        <p:cTn id="543" dur="616" accel="100000" fill="hold">
                                          <p:stCondLst>
                                            <p:cond delay="384"/>
                                          </p:stCondLst>
                                        </p:cTn>
                                        <p:tgtEl>
                                          <p:spTgt spid="77872"/>
                                        </p:tgtEl>
                                      </p:cBhvr>
                                      <p:from x="200000" y="450000"/>
                                      <p:to x="100000" y="100000"/>
                                    </p:animScale>
                                    <p:set>
                                      <p:cBhvr>
                                        <p:cTn id="544" dur="384" fill="hold"/>
                                        <p:tgtEl>
                                          <p:spTgt spid="77872"/>
                                        </p:tgtEl>
                                        <p:attrNameLst>
                                          <p:attrName>ppt_x</p:attrName>
                                        </p:attrNameLst>
                                      </p:cBhvr>
                                      <p:to>
                                        <p:strVal val="(0.5)"/>
                                      </p:to>
                                    </p:set>
                                    <p:anim from="(0.5)" to="(#ppt_x)" calcmode="lin" valueType="num">
                                      <p:cBhvr>
                                        <p:cTn id="545" dur="616" accel="100000" fill="hold">
                                          <p:stCondLst>
                                            <p:cond delay="384"/>
                                          </p:stCondLst>
                                        </p:cTn>
                                        <p:tgtEl>
                                          <p:spTgt spid="77872"/>
                                        </p:tgtEl>
                                        <p:attrNameLst>
                                          <p:attrName>ppt_x</p:attrName>
                                        </p:attrNameLst>
                                      </p:cBhvr>
                                    </p:anim>
                                    <p:set>
                                      <p:cBhvr>
                                        <p:cTn id="546" dur="384" fill="hold"/>
                                        <p:tgtEl>
                                          <p:spTgt spid="77872"/>
                                        </p:tgtEl>
                                        <p:attrNameLst>
                                          <p:attrName>ppt_y</p:attrName>
                                        </p:attrNameLst>
                                      </p:cBhvr>
                                      <p:to>
                                        <p:strVal val="(#ppt_y+0.4)"/>
                                      </p:to>
                                    </p:set>
                                    <p:anim from="(#ppt_y+0.4)" to="(#ppt_y)" calcmode="lin" valueType="num">
                                      <p:cBhvr>
                                        <p:cTn id="547" dur="616" accel="100000" fill="hold">
                                          <p:stCondLst>
                                            <p:cond delay="384"/>
                                          </p:stCondLst>
                                        </p:cTn>
                                        <p:tgtEl>
                                          <p:spTgt spid="77872"/>
                                        </p:tgtEl>
                                        <p:attrNameLst>
                                          <p:attrName>ppt_y</p:attrName>
                                        </p:attrNameLst>
                                      </p:cBhvr>
                                    </p:anim>
                                  </p:childTnLst>
                                </p:cTn>
                              </p:par>
                            </p:childTnLst>
                          </p:cTn>
                        </p:par>
                        <p:par>
                          <p:cTn id="548" fill="hold" nodeType="afterGroup">
                            <p:stCondLst>
                              <p:cond delay="33000"/>
                            </p:stCondLst>
                            <p:childTnLst>
                              <p:par>
                                <p:cTn id="549" presetID="51" presetClass="entr" presetSubtype="0" repeatCount="2000" fill="hold" nodeType="afterEffect">
                                  <p:stCondLst>
                                    <p:cond delay="0"/>
                                  </p:stCondLst>
                                  <p:childTnLst>
                                    <p:set>
                                      <p:cBhvr>
                                        <p:cTn id="550" dur="1" fill="hold">
                                          <p:stCondLst>
                                            <p:cond delay="0"/>
                                          </p:stCondLst>
                                        </p:cTn>
                                        <p:tgtEl>
                                          <p:spTgt spid="77859"/>
                                        </p:tgtEl>
                                        <p:attrNameLst>
                                          <p:attrName>style.visibility</p:attrName>
                                        </p:attrNameLst>
                                      </p:cBhvr>
                                      <p:to>
                                        <p:strVal val="visible"/>
                                      </p:to>
                                    </p:set>
                                    <p:animEffect transition="in" filter="fade">
                                      <p:cBhvr>
                                        <p:cTn id="551" dur="384" decel="100000"/>
                                        <p:tgtEl>
                                          <p:spTgt spid="77859"/>
                                        </p:tgtEl>
                                      </p:cBhvr>
                                    </p:animEffect>
                                    <p:animScale>
                                      <p:cBhvr>
                                        <p:cTn id="552" dur="384" decel="100000"/>
                                        <p:tgtEl>
                                          <p:spTgt spid="77859"/>
                                        </p:tgtEl>
                                      </p:cBhvr>
                                      <p:from x="10000" y="10000"/>
                                      <p:to x="200000" y="450000"/>
                                    </p:animScale>
                                    <p:animScale>
                                      <p:cBhvr>
                                        <p:cTn id="553" dur="616" accel="100000" fill="hold">
                                          <p:stCondLst>
                                            <p:cond delay="384"/>
                                          </p:stCondLst>
                                        </p:cTn>
                                        <p:tgtEl>
                                          <p:spTgt spid="77859"/>
                                        </p:tgtEl>
                                      </p:cBhvr>
                                      <p:from x="200000" y="450000"/>
                                      <p:to x="100000" y="100000"/>
                                    </p:animScale>
                                    <p:set>
                                      <p:cBhvr>
                                        <p:cTn id="554" dur="384" fill="hold"/>
                                        <p:tgtEl>
                                          <p:spTgt spid="77859"/>
                                        </p:tgtEl>
                                        <p:attrNameLst>
                                          <p:attrName>ppt_x</p:attrName>
                                        </p:attrNameLst>
                                      </p:cBhvr>
                                      <p:to>
                                        <p:strVal val="(0.5)"/>
                                      </p:to>
                                    </p:set>
                                    <p:anim from="(0.5)" to="(#ppt_x)" calcmode="lin" valueType="num">
                                      <p:cBhvr>
                                        <p:cTn id="555" dur="616" accel="100000" fill="hold">
                                          <p:stCondLst>
                                            <p:cond delay="384"/>
                                          </p:stCondLst>
                                        </p:cTn>
                                        <p:tgtEl>
                                          <p:spTgt spid="77859"/>
                                        </p:tgtEl>
                                        <p:attrNameLst>
                                          <p:attrName>ppt_x</p:attrName>
                                        </p:attrNameLst>
                                      </p:cBhvr>
                                    </p:anim>
                                    <p:set>
                                      <p:cBhvr>
                                        <p:cTn id="556" dur="384" fill="hold"/>
                                        <p:tgtEl>
                                          <p:spTgt spid="77859"/>
                                        </p:tgtEl>
                                        <p:attrNameLst>
                                          <p:attrName>ppt_y</p:attrName>
                                        </p:attrNameLst>
                                      </p:cBhvr>
                                      <p:to>
                                        <p:strVal val="(#ppt_y+0.4)"/>
                                      </p:to>
                                    </p:set>
                                    <p:anim from="(#ppt_y+0.4)" to="(#ppt_y)" calcmode="lin" valueType="num">
                                      <p:cBhvr>
                                        <p:cTn id="557" dur="616" accel="100000" fill="hold">
                                          <p:stCondLst>
                                            <p:cond delay="384"/>
                                          </p:stCondLst>
                                        </p:cTn>
                                        <p:tgtEl>
                                          <p:spTgt spid="77859"/>
                                        </p:tgtEl>
                                        <p:attrNameLst>
                                          <p:attrName>ppt_y</p:attrName>
                                        </p:attrNameLst>
                                      </p:cBhvr>
                                    </p:anim>
                                  </p:childTnLst>
                                </p:cTn>
                              </p:par>
                            </p:childTnLst>
                          </p:cTn>
                        </p:par>
                        <p:par>
                          <p:cTn id="558" fill="hold" nodeType="afterGroup">
                            <p:stCondLst>
                              <p:cond delay="35000"/>
                            </p:stCondLst>
                            <p:childTnLst>
                              <p:par>
                                <p:cTn id="559" presetID="51" presetClass="entr" presetSubtype="0" repeatCount="2000" fill="hold" nodeType="afterEffect">
                                  <p:stCondLst>
                                    <p:cond delay="0"/>
                                  </p:stCondLst>
                                  <p:childTnLst>
                                    <p:set>
                                      <p:cBhvr>
                                        <p:cTn id="560" dur="1" fill="hold">
                                          <p:stCondLst>
                                            <p:cond delay="0"/>
                                          </p:stCondLst>
                                        </p:cTn>
                                        <p:tgtEl>
                                          <p:spTgt spid="77860"/>
                                        </p:tgtEl>
                                        <p:attrNameLst>
                                          <p:attrName>style.visibility</p:attrName>
                                        </p:attrNameLst>
                                      </p:cBhvr>
                                      <p:to>
                                        <p:strVal val="visible"/>
                                      </p:to>
                                    </p:set>
                                    <p:animEffect transition="in" filter="fade">
                                      <p:cBhvr>
                                        <p:cTn id="561" dur="384" decel="100000"/>
                                        <p:tgtEl>
                                          <p:spTgt spid="77860"/>
                                        </p:tgtEl>
                                      </p:cBhvr>
                                    </p:animEffect>
                                    <p:animScale>
                                      <p:cBhvr>
                                        <p:cTn id="562" dur="384" decel="100000"/>
                                        <p:tgtEl>
                                          <p:spTgt spid="77860"/>
                                        </p:tgtEl>
                                      </p:cBhvr>
                                      <p:from x="10000" y="10000"/>
                                      <p:to x="200000" y="450000"/>
                                    </p:animScale>
                                    <p:animScale>
                                      <p:cBhvr>
                                        <p:cTn id="563" dur="616" accel="100000" fill="hold">
                                          <p:stCondLst>
                                            <p:cond delay="384"/>
                                          </p:stCondLst>
                                        </p:cTn>
                                        <p:tgtEl>
                                          <p:spTgt spid="77860"/>
                                        </p:tgtEl>
                                      </p:cBhvr>
                                      <p:from x="200000" y="450000"/>
                                      <p:to x="100000" y="100000"/>
                                    </p:animScale>
                                    <p:set>
                                      <p:cBhvr>
                                        <p:cTn id="564" dur="384" fill="hold"/>
                                        <p:tgtEl>
                                          <p:spTgt spid="77860"/>
                                        </p:tgtEl>
                                        <p:attrNameLst>
                                          <p:attrName>ppt_x</p:attrName>
                                        </p:attrNameLst>
                                      </p:cBhvr>
                                      <p:to>
                                        <p:strVal val="(0.5)"/>
                                      </p:to>
                                    </p:set>
                                    <p:anim from="(0.5)" to="(#ppt_x)" calcmode="lin" valueType="num">
                                      <p:cBhvr>
                                        <p:cTn id="565" dur="616" accel="100000" fill="hold">
                                          <p:stCondLst>
                                            <p:cond delay="384"/>
                                          </p:stCondLst>
                                        </p:cTn>
                                        <p:tgtEl>
                                          <p:spTgt spid="77860"/>
                                        </p:tgtEl>
                                        <p:attrNameLst>
                                          <p:attrName>ppt_x</p:attrName>
                                        </p:attrNameLst>
                                      </p:cBhvr>
                                    </p:anim>
                                    <p:set>
                                      <p:cBhvr>
                                        <p:cTn id="566" dur="384" fill="hold"/>
                                        <p:tgtEl>
                                          <p:spTgt spid="77860"/>
                                        </p:tgtEl>
                                        <p:attrNameLst>
                                          <p:attrName>ppt_y</p:attrName>
                                        </p:attrNameLst>
                                      </p:cBhvr>
                                      <p:to>
                                        <p:strVal val="(#ppt_y+0.4)"/>
                                      </p:to>
                                    </p:set>
                                    <p:anim from="(#ppt_y+0.4)" to="(#ppt_y)" calcmode="lin" valueType="num">
                                      <p:cBhvr>
                                        <p:cTn id="567" dur="616" accel="100000" fill="hold">
                                          <p:stCondLst>
                                            <p:cond delay="384"/>
                                          </p:stCondLst>
                                        </p:cTn>
                                        <p:tgtEl>
                                          <p:spTgt spid="77860"/>
                                        </p:tgtEl>
                                        <p:attrNameLst>
                                          <p:attrName>ppt_y</p:attrName>
                                        </p:attrNameLst>
                                      </p:cBhvr>
                                    </p:anim>
                                  </p:childTnLst>
                                </p:cTn>
                              </p:par>
                            </p:childTnLst>
                          </p:cTn>
                        </p:par>
                        <p:par>
                          <p:cTn id="568" fill="hold" nodeType="afterGroup">
                            <p:stCondLst>
                              <p:cond delay="37000"/>
                            </p:stCondLst>
                            <p:childTnLst>
                              <p:par>
                                <p:cTn id="569" presetID="51" presetClass="entr" presetSubtype="0" repeatCount="2000" fill="hold" nodeType="afterEffect">
                                  <p:stCondLst>
                                    <p:cond delay="0"/>
                                  </p:stCondLst>
                                  <p:childTnLst>
                                    <p:set>
                                      <p:cBhvr>
                                        <p:cTn id="570" dur="1" fill="hold">
                                          <p:stCondLst>
                                            <p:cond delay="0"/>
                                          </p:stCondLst>
                                        </p:cTn>
                                        <p:tgtEl>
                                          <p:spTgt spid="77861"/>
                                        </p:tgtEl>
                                        <p:attrNameLst>
                                          <p:attrName>style.visibility</p:attrName>
                                        </p:attrNameLst>
                                      </p:cBhvr>
                                      <p:to>
                                        <p:strVal val="visible"/>
                                      </p:to>
                                    </p:set>
                                    <p:animEffect transition="in" filter="fade">
                                      <p:cBhvr>
                                        <p:cTn id="571" dur="384" decel="100000"/>
                                        <p:tgtEl>
                                          <p:spTgt spid="77861"/>
                                        </p:tgtEl>
                                      </p:cBhvr>
                                    </p:animEffect>
                                    <p:animScale>
                                      <p:cBhvr>
                                        <p:cTn id="572" dur="384" decel="100000"/>
                                        <p:tgtEl>
                                          <p:spTgt spid="77861"/>
                                        </p:tgtEl>
                                      </p:cBhvr>
                                      <p:from x="10000" y="10000"/>
                                      <p:to x="200000" y="450000"/>
                                    </p:animScale>
                                    <p:animScale>
                                      <p:cBhvr>
                                        <p:cTn id="573" dur="616" accel="100000" fill="hold">
                                          <p:stCondLst>
                                            <p:cond delay="384"/>
                                          </p:stCondLst>
                                        </p:cTn>
                                        <p:tgtEl>
                                          <p:spTgt spid="77861"/>
                                        </p:tgtEl>
                                      </p:cBhvr>
                                      <p:from x="200000" y="450000"/>
                                      <p:to x="100000" y="100000"/>
                                    </p:animScale>
                                    <p:set>
                                      <p:cBhvr>
                                        <p:cTn id="574" dur="384" fill="hold"/>
                                        <p:tgtEl>
                                          <p:spTgt spid="77861"/>
                                        </p:tgtEl>
                                        <p:attrNameLst>
                                          <p:attrName>ppt_x</p:attrName>
                                        </p:attrNameLst>
                                      </p:cBhvr>
                                      <p:to>
                                        <p:strVal val="(0.5)"/>
                                      </p:to>
                                    </p:set>
                                    <p:anim from="(0.5)" to="(#ppt_x)" calcmode="lin" valueType="num">
                                      <p:cBhvr>
                                        <p:cTn id="575" dur="616" accel="100000" fill="hold">
                                          <p:stCondLst>
                                            <p:cond delay="384"/>
                                          </p:stCondLst>
                                        </p:cTn>
                                        <p:tgtEl>
                                          <p:spTgt spid="77861"/>
                                        </p:tgtEl>
                                        <p:attrNameLst>
                                          <p:attrName>ppt_x</p:attrName>
                                        </p:attrNameLst>
                                      </p:cBhvr>
                                    </p:anim>
                                    <p:set>
                                      <p:cBhvr>
                                        <p:cTn id="576" dur="384" fill="hold"/>
                                        <p:tgtEl>
                                          <p:spTgt spid="77861"/>
                                        </p:tgtEl>
                                        <p:attrNameLst>
                                          <p:attrName>ppt_y</p:attrName>
                                        </p:attrNameLst>
                                      </p:cBhvr>
                                      <p:to>
                                        <p:strVal val="(#ppt_y+0.4)"/>
                                      </p:to>
                                    </p:set>
                                    <p:anim from="(#ppt_y+0.4)" to="(#ppt_y)" calcmode="lin" valueType="num">
                                      <p:cBhvr>
                                        <p:cTn id="577" dur="616" accel="100000" fill="hold">
                                          <p:stCondLst>
                                            <p:cond delay="384"/>
                                          </p:stCondLst>
                                        </p:cTn>
                                        <p:tgtEl>
                                          <p:spTgt spid="77861"/>
                                        </p:tgtEl>
                                        <p:attrNameLst>
                                          <p:attrName>ppt_y</p:attrName>
                                        </p:attrNameLst>
                                      </p:cBhvr>
                                    </p:anim>
                                  </p:childTnLst>
                                </p:cTn>
                              </p:par>
                            </p:childTnLst>
                          </p:cTn>
                        </p:par>
                        <p:par>
                          <p:cTn id="578" fill="hold" nodeType="afterGroup">
                            <p:stCondLst>
                              <p:cond delay="39000"/>
                            </p:stCondLst>
                            <p:childTnLst>
                              <p:par>
                                <p:cTn id="579" presetID="51" presetClass="entr" presetSubtype="0" repeatCount="2000" fill="hold" nodeType="afterEffect">
                                  <p:stCondLst>
                                    <p:cond delay="0"/>
                                  </p:stCondLst>
                                  <p:childTnLst>
                                    <p:set>
                                      <p:cBhvr>
                                        <p:cTn id="580" dur="1" fill="hold">
                                          <p:stCondLst>
                                            <p:cond delay="0"/>
                                          </p:stCondLst>
                                        </p:cTn>
                                        <p:tgtEl>
                                          <p:spTgt spid="77863"/>
                                        </p:tgtEl>
                                        <p:attrNameLst>
                                          <p:attrName>style.visibility</p:attrName>
                                        </p:attrNameLst>
                                      </p:cBhvr>
                                      <p:to>
                                        <p:strVal val="visible"/>
                                      </p:to>
                                    </p:set>
                                    <p:animEffect transition="in" filter="fade">
                                      <p:cBhvr>
                                        <p:cTn id="581" dur="384" decel="100000"/>
                                        <p:tgtEl>
                                          <p:spTgt spid="77863"/>
                                        </p:tgtEl>
                                      </p:cBhvr>
                                    </p:animEffect>
                                    <p:animScale>
                                      <p:cBhvr>
                                        <p:cTn id="582" dur="384" decel="100000"/>
                                        <p:tgtEl>
                                          <p:spTgt spid="77863"/>
                                        </p:tgtEl>
                                      </p:cBhvr>
                                      <p:from x="10000" y="10000"/>
                                      <p:to x="200000" y="450000"/>
                                    </p:animScale>
                                    <p:animScale>
                                      <p:cBhvr>
                                        <p:cTn id="583" dur="616" accel="100000" fill="hold">
                                          <p:stCondLst>
                                            <p:cond delay="384"/>
                                          </p:stCondLst>
                                        </p:cTn>
                                        <p:tgtEl>
                                          <p:spTgt spid="77863"/>
                                        </p:tgtEl>
                                      </p:cBhvr>
                                      <p:from x="200000" y="450000"/>
                                      <p:to x="100000" y="100000"/>
                                    </p:animScale>
                                    <p:set>
                                      <p:cBhvr>
                                        <p:cTn id="584" dur="384" fill="hold"/>
                                        <p:tgtEl>
                                          <p:spTgt spid="77863"/>
                                        </p:tgtEl>
                                        <p:attrNameLst>
                                          <p:attrName>ppt_x</p:attrName>
                                        </p:attrNameLst>
                                      </p:cBhvr>
                                      <p:to>
                                        <p:strVal val="(0.5)"/>
                                      </p:to>
                                    </p:set>
                                    <p:anim from="(0.5)" to="(#ppt_x)" calcmode="lin" valueType="num">
                                      <p:cBhvr>
                                        <p:cTn id="585" dur="616" accel="100000" fill="hold">
                                          <p:stCondLst>
                                            <p:cond delay="384"/>
                                          </p:stCondLst>
                                        </p:cTn>
                                        <p:tgtEl>
                                          <p:spTgt spid="77863"/>
                                        </p:tgtEl>
                                        <p:attrNameLst>
                                          <p:attrName>ppt_x</p:attrName>
                                        </p:attrNameLst>
                                      </p:cBhvr>
                                    </p:anim>
                                    <p:set>
                                      <p:cBhvr>
                                        <p:cTn id="586" dur="384" fill="hold"/>
                                        <p:tgtEl>
                                          <p:spTgt spid="77863"/>
                                        </p:tgtEl>
                                        <p:attrNameLst>
                                          <p:attrName>ppt_y</p:attrName>
                                        </p:attrNameLst>
                                      </p:cBhvr>
                                      <p:to>
                                        <p:strVal val="(#ppt_y+0.4)"/>
                                      </p:to>
                                    </p:set>
                                    <p:anim from="(#ppt_y+0.4)" to="(#ppt_y)" calcmode="lin" valueType="num">
                                      <p:cBhvr>
                                        <p:cTn id="587" dur="616" accel="100000" fill="hold">
                                          <p:stCondLst>
                                            <p:cond delay="384"/>
                                          </p:stCondLst>
                                        </p:cTn>
                                        <p:tgtEl>
                                          <p:spTgt spid="77863"/>
                                        </p:tgtEl>
                                        <p:attrNameLst>
                                          <p:attrName>ppt_y</p:attrName>
                                        </p:attrNameLst>
                                      </p:cBhvr>
                                    </p:anim>
                                  </p:childTnLst>
                                </p:cTn>
                              </p:par>
                            </p:childTnLst>
                          </p:cTn>
                        </p:par>
                        <p:par>
                          <p:cTn id="588" fill="hold" nodeType="afterGroup">
                            <p:stCondLst>
                              <p:cond delay="41000"/>
                            </p:stCondLst>
                            <p:childTnLst>
                              <p:par>
                                <p:cTn id="589" presetID="51" presetClass="entr" presetSubtype="0" repeatCount="2000" fill="hold" nodeType="afterEffect">
                                  <p:stCondLst>
                                    <p:cond delay="0"/>
                                  </p:stCondLst>
                                  <p:childTnLst>
                                    <p:set>
                                      <p:cBhvr>
                                        <p:cTn id="590" dur="1" fill="hold">
                                          <p:stCondLst>
                                            <p:cond delay="0"/>
                                          </p:stCondLst>
                                        </p:cTn>
                                        <p:tgtEl>
                                          <p:spTgt spid="77864"/>
                                        </p:tgtEl>
                                        <p:attrNameLst>
                                          <p:attrName>style.visibility</p:attrName>
                                        </p:attrNameLst>
                                      </p:cBhvr>
                                      <p:to>
                                        <p:strVal val="visible"/>
                                      </p:to>
                                    </p:set>
                                    <p:animEffect transition="in" filter="fade">
                                      <p:cBhvr>
                                        <p:cTn id="591" dur="384" decel="100000"/>
                                        <p:tgtEl>
                                          <p:spTgt spid="77864"/>
                                        </p:tgtEl>
                                      </p:cBhvr>
                                    </p:animEffect>
                                    <p:animScale>
                                      <p:cBhvr>
                                        <p:cTn id="592" dur="384" decel="100000"/>
                                        <p:tgtEl>
                                          <p:spTgt spid="77864"/>
                                        </p:tgtEl>
                                      </p:cBhvr>
                                      <p:from x="10000" y="10000"/>
                                      <p:to x="200000" y="450000"/>
                                    </p:animScale>
                                    <p:animScale>
                                      <p:cBhvr>
                                        <p:cTn id="593" dur="616" accel="100000" fill="hold">
                                          <p:stCondLst>
                                            <p:cond delay="384"/>
                                          </p:stCondLst>
                                        </p:cTn>
                                        <p:tgtEl>
                                          <p:spTgt spid="77864"/>
                                        </p:tgtEl>
                                      </p:cBhvr>
                                      <p:from x="200000" y="450000"/>
                                      <p:to x="100000" y="100000"/>
                                    </p:animScale>
                                    <p:set>
                                      <p:cBhvr>
                                        <p:cTn id="594" dur="384" fill="hold"/>
                                        <p:tgtEl>
                                          <p:spTgt spid="77864"/>
                                        </p:tgtEl>
                                        <p:attrNameLst>
                                          <p:attrName>ppt_x</p:attrName>
                                        </p:attrNameLst>
                                      </p:cBhvr>
                                      <p:to>
                                        <p:strVal val="(0.5)"/>
                                      </p:to>
                                    </p:set>
                                    <p:anim from="(0.5)" to="(#ppt_x)" calcmode="lin" valueType="num">
                                      <p:cBhvr>
                                        <p:cTn id="595" dur="616" accel="100000" fill="hold">
                                          <p:stCondLst>
                                            <p:cond delay="384"/>
                                          </p:stCondLst>
                                        </p:cTn>
                                        <p:tgtEl>
                                          <p:spTgt spid="77864"/>
                                        </p:tgtEl>
                                        <p:attrNameLst>
                                          <p:attrName>ppt_x</p:attrName>
                                        </p:attrNameLst>
                                      </p:cBhvr>
                                    </p:anim>
                                    <p:set>
                                      <p:cBhvr>
                                        <p:cTn id="596" dur="384" fill="hold"/>
                                        <p:tgtEl>
                                          <p:spTgt spid="77864"/>
                                        </p:tgtEl>
                                        <p:attrNameLst>
                                          <p:attrName>ppt_y</p:attrName>
                                        </p:attrNameLst>
                                      </p:cBhvr>
                                      <p:to>
                                        <p:strVal val="(#ppt_y+0.4)"/>
                                      </p:to>
                                    </p:set>
                                    <p:anim from="(#ppt_y+0.4)" to="(#ppt_y)" calcmode="lin" valueType="num">
                                      <p:cBhvr>
                                        <p:cTn id="597" dur="616" accel="100000" fill="hold">
                                          <p:stCondLst>
                                            <p:cond delay="384"/>
                                          </p:stCondLst>
                                        </p:cTn>
                                        <p:tgtEl>
                                          <p:spTgt spid="77864"/>
                                        </p:tgtEl>
                                        <p:attrNameLst>
                                          <p:attrName>ppt_y</p:attrName>
                                        </p:attrNameLst>
                                      </p:cBhvr>
                                    </p:anim>
                                  </p:childTnLst>
                                </p:cTn>
                              </p:par>
                            </p:childTnLst>
                          </p:cTn>
                        </p:par>
                        <p:par>
                          <p:cTn id="598" fill="hold" nodeType="afterGroup">
                            <p:stCondLst>
                              <p:cond delay="43000"/>
                            </p:stCondLst>
                            <p:childTnLst>
                              <p:par>
                                <p:cTn id="599" presetID="51" presetClass="entr" presetSubtype="0" repeatCount="2000" fill="hold" nodeType="afterEffect">
                                  <p:stCondLst>
                                    <p:cond delay="0"/>
                                  </p:stCondLst>
                                  <p:childTnLst>
                                    <p:set>
                                      <p:cBhvr>
                                        <p:cTn id="600" dur="1" fill="hold">
                                          <p:stCondLst>
                                            <p:cond delay="0"/>
                                          </p:stCondLst>
                                        </p:cTn>
                                        <p:tgtEl>
                                          <p:spTgt spid="77865"/>
                                        </p:tgtEl>
                                        <p:attrNameLst>
                                          <p:attrName>style.visibility</p:attrName>
                                        </p:attrNameLst>
                                      </p:cBhvr>
                                      <p:to>
                                        <p:strVal val="visible"/>
                                      </p:to>
                                    </p:set>
                                    <p:animEffect transition="in" filter="fade">
                                      <p:cBhvr>
                                        <p:cTn id="601" dur="384" decel="100000"/>
                                        <p:tgtEl>
                                          <p:spTgt spid="77865"/>
                                        </p:tgtEl>
                                      </p:cBhvr>
                                    </p:animEffect>
                                    <p:animScale>
                                      <p:cBhvr>
                                        <p:cTn id="602" dur="384" decel="100000"/>
                                        <p:tgtEl>
                                          <p:spTgt spid="77865"/>
                                        </p:tgtEl>
                                      </p:cBhvr>
                                      <p:from x="10000" y="10000"/>
                                      <p:to x="200000" y="450000"/>
                                    </p:animScale>
                                    <p:animScale>
                                      <p:cBhvr>
                                        <p:cTn id="603" dur="616" accel="100000" fill="hold">
                                          <p:stCondLst>
                                            <p:cond delay="384"/>
                                          </p:stCondLst>
                                        </p:cTn>
                                        <p:tgtEl>
                                          <p:spTgt spid="77865"/>
                                        </p:tgtEl>
                                      </p:cBhvr>
                                      <p:from x="200000" y="450000"/>
                                      <p:to x="100000" y="100000"/>
                                    </p:animScale>
                                    <p:set>
                                      <p:cBhvr>
                                        <p:cTn id="604" dur="384" fill="hold"/>
                                        <p:tgtEl>
                                          <p:spTgt spid="77865"/>
                                        </p:tgtEl>
                                        <p:attrNameLst>
                                          <p:attrName>ppt_x</p:attrName>
                                        </p:attrNameLst>
                                      </p:cBhvr>
                                      <p:to>
                                        <p:strVal val="(0.5)"/>
                                      </p:to>
                                    </p:set>
                                    <p:anim from="(0.5)" to="(#ppt_x)" calcmode="lin" valueType="num">
                                      <p:cBhvr>
                                        <p:cTn id="605" dur="616" accel="100000" fill="hold">
                                          <p:stCondLst>
                                            <p:cond delay="384"/>
                                          </p:stCondLst>
                                        </p:cTn>
                                        <p:tgtEl>
                                          <p:spTgt spid="77865"/>
                                        </p:tgtEl>
                                        <p:attrNameLst>
                                          <p:attrName>ppt_x</p:attrName>
                                        </p:attrNameLst>
                                      </p:cBhvr>
                                    </p:anim>
                                    <p:set>
                                      <p:cBhvr>
                                        <p:cTn id="606" dur="384" fill="hold"/>
                                        <p:tgtEl>
                                          <p:spTgt spid="77865"/>
                                        </p:tgtEl>
                                        <p:attrNameLst>
                                          <p:attrName>ppt_y</p:attrName>
                                        </p:attrNameLst>
                                      </p:cBhvr>
                                      <p:to>
                                        <p:strVal val="(#ppt_y+0.4)"/>
                                      </p:to>
                                    </p:set>
                                    <p:anim from="(#ppt_y+0.4)" to="(#ppt_y)" calcmode="lin" valueType="num">
                                      <p:cBhvr>
                                        <p:cTn id="607" dur="616" accel="100000" fill="hold">
                                          <p:stCondLst>
                                            <p:cond delay="384"/>
                                          </p:stCondLst>
                                        </p:cTn>
                                        <p:tgtEl>
                                          <p:spTgt spid="77865"/>
                                        </p:tgtEl>
                                        <p:attrNameLst>
                                          <p:attrName>ppt_y</p:attrName>
                                        </p:attrNameLst>
                                      </p:cBhvr>
                                    </p:anim>
                                  </p:childTnLst>
                                </p:cTn>
                              </p:par>
                            </p:childTnLst>
                          </p:cTn>
                        </p:par>
                        <p:par>
                          <p:cTn id="608" fill="hold" nodeType="afterGroup">
                            <p:stCondLst>
                              <p:cond delay="45000"/>
                            </p:stCondLst>
                            <p:childTnLst>
                              <p:par>
                                <p:cTn id="609" presetID="51" presetClass="entr" presetSubtype="0" repeatCount="2000" fill="hold" nodeType="afterEffect">
                                  <p:stCondLst>
                                    <p:cond delay="0"/>
                                  </p:stCondLst>
                                  <p:childTnLst>
                                    <p:set>
                                      <p:cBhvr>
                                        <p:cTn id="610" dur="1" fill="hold">
                                          <p:stCondLst>
                                            <p:cond delay="0"/>
                                          </p:stCondLst>
                                        </p:cTn>
                                        <p:tgtEl>
                                          <p:spTgt spid="77866"/>
                                        </p:tgtEl>
                                        <p:attrNameLst>
                                          <p:attrName>style.visibility</p:attrName>
                                        </p:attrNameLst>
                                      </p:cBhvr>
                                      <p:to>
                                        <p:strVal val="visible"/>
                                      </p:to>
                                    </p:set>
                                    <p:animEffect transition="in" filter="fade">
                                      <p:cBhvr>
                                        <p:cTn id="611" dur="384" decel="100000"/>
                                        <p:tgtEl>
                                          <p:spTgt spid="77866"/>
                                        </p:tgtEl>
                                      </p:cBhvr>
                                    </p:animEffect>
                                    <p:animScale>
                                      <p:cBhvr>
                                        <p:cTn id="612" dur="384" decel="100000"/>
                                        <p:tgtEl>
                                          <p:spTgt spid="77866"/>
                                        </p:tgtEl>
                                      </p:cBhvr>
                                      <p:from x="10000" y="10000"/>
                                      <p:to x="200000" y="450000"/>
                                    </p:animScale>
                                    <p:animScale>
                                      <p:cBhvr>
                                        <p:cTn id="613" dur="616" accel="100000" fill="hold">
                                          <p:stCondLst>
                                            <p:cond delay="384"/>
                                          </p:stCondLst>
                                        </p:cTn>
                                        <p:tgtEl>
                                          <p:spTgt spid="77866"/>
                                        </p:tgtEl>
                                      </p:cBhvr>
                                      <p:from x="200000" y="450000"/>
                                      <p:to x="100000" y="100000"/>
                                    </p:animScale>
                                    <p:set>
                                      <p:cBhvr>
                                        <p:cTn id="614" dur="384" fill="hold"/>
                                        <p:tgtEl>
                                          <p:spTgt spid="77866"/>
                                        </p:tgtEl>
                                        <p:attrNameLst>
                                          <p:attrName>ppt_x</p:attrName>
                                        </p:attrNameLst>
                                      </p:cBhvr>
                                      <p:to>
                                        <p:strVal val="(0.5)"/>
                                      </p:to>
                                    </p:set>
                                    <p:anim from="(0.5)" to="(#ppt_x)" calcmode="lin" valueType="num">
                                      <p:cBhvr>
                                        <p:cTn id="615" dur="616" accel="100000" fill="hold">
                                          <p:stCondLst>
                                            <p:cond delay="384"/>
                                          </p:stCondLst>
                                        </p:cTn>
                                        <p:tgtEl>
                                          <p:spTgt spid="77866"/>
                                        </p:tgtEl>
                                        <p:attrNameLst>
                                          <p:attrName>ppt_x</p:attrName>
                                        </p:attrNameLst>
                                      </p:cBhvr>
                                    </p:anim>
                                    <p:set>
                                      <p:cBhvr>
                                        <p:cTn id="616" dur="384" fill="hold"/>
                                        <p:tgtEl>
                                          <p:spTgt spid="77866"/>
                                        </p:tgtEl>
                                        <p:attrNameLst>
                                          <p:attrName>ppt_y</p:attrName>
                                        </p:attrNameLst>
                                      </p:cBhvr>
                                      <p:to>
                                        <p:strVal val="(#ppt_y+0.4)"/>
                                      </p:to>
                                    </p:set>
                                    <p:anim from="(#ppt_y+0.4)" to="(#ppt_y)" calcmode="lin" valueType="num">
                                      <p:cBhvr>
                                        <p:cTn id="617" dur="616" accel="100000" fill="hold">
                                          <p:stCondLst>
                                            <p:cond delay="384"/>
                                          </p:stCondLst>
                                        </p:cTn>
                                        <p:tgtEl>
                                          <p:spTgt spid="77866"/>
                                        </p:tgtEl>
                                        <p:attrNameLst>
                                          <p:attrName>ppt_y</p:attrName>
                                        </p:attrNameLst>
                                      </p:cBhvr>
                                    </p:anim>
                                  </p:childTnLst>
                                </p:cTn>
                              </p:par>
                            </p:childTnLst>
                          </p:cTn>
                        </p:par>
                        <p:par>
                          <p:cTn id="618" fill="hold" nodeType="afterGroup">
                            <p:stCondLst>
                              <p:cond delay="47000"/>
                            </p:stCondLst>
                            <p:childTnLst>
                              <p:par>
                                <p:cTn id="619" presetID="51" presetClass="entr" presetSubtype="0" repeatCount="2000" fill="hold" nodeType="afterEffect">
                                  <p:stCondLst>
                                    <p:cond delay="0"/>
                                  </p:stCondLst>
                                  <p:childTnLst>
                                    <p:set>
                                      <p:cBhvr>
                                        <p:cTn id="620" dur="1" fill="hold">
                                          <p:stCondLst>
                                            <p:cond delay="0"/>
                                          </p:stCondLst>
                                        </p:cTn>
                                        <p:tgtEl>
                                          <p:spTgt spid="77867"/>
                                        </p:tgtEl>
                                        <p:attrNameLst>
                                          <p:attrName>style.visibility</p:attrName>
                                        </p:attrNameLst>
                                      </p:cBhvr>
                                      <p:to>
                                        <p:strVal val="visible"/>
                                      </p:to>
                                    </p:set>
                                    <p:animEffect transition="in" filter="fade">
                                      <p:cBhvr>
                                        <p:cTn id="621" dur="384" decel="100000"/>
                                        <p:tgtEl>
                                          <p:spTgt spid="77867"/>
                                        </p:tgtEl>
                                      </p:cBhvr>
                                    </p:animEffect>
                                    <p:animScale>
                                      <p:cBhvr>
                                        <p:cTn id="622" dur="384" decel="100000"/>
                                        <p:tgtEl>
                                          <p:spTgt spid="77867"/>
                                        </p:tgtEl>
                                      </p:cBhvr>
                                      <p:from x="10000" y="10000"/>
                                      <p:to x="200000" y="450000"/>
                                    </p:animScale>
                                    <p:animScale>
                                      <p:cBhvr>
                                        <p:cTn id="623" dur="616" accel="100000" fill="hold">
                                          <p:stCondLst>
                                            <p:cond delay="384"/>
                                          </p:stCondLst>
                                        </p:cTn>
                                        <p:tgtEl>
                                          <p:spTgt spid="77867"/>
                                        </p:tgtEl>
                                      </p:cBhvr>
                                      <p:from x="200000" y="450000"/>
                                      <p:to x="100000" y="100000"/>
                                    </p:animScale>
                                    <p:set>
                                      <p:cBhvr>
                                        <p:cTn id="624" dur="384" fill="hold"/>
                                        <p:tgtEl>
                                          <p:spTgt spid="77867"/>
                                        </p:tgtEl>
                                        <p:attrNameLst>
                                          <p:attrName>ppt_x</p:attrName>
                                        </p:attrNameLst>
                                      </p:cBhvr>
                                      <p:to>
                                        <p:strVal val="(0.5)"/>
                                      </p:to>
                                    </p:set>
                                    <p:anim from="(0.5)" to="(#ppt_x)" calcmode="lin" valueType="num">
                                      <p:cBhvr>
                                        <p:cTn id="625" dur="616" accel="100000" fill="hold">
                                          <p:stCondLst>
                                            <p:cond delay="384"/>
                                          </p:stCondLst>
                                        </p:cTn>
                                        <p:tgtEl>
                                          <p:spTgt spid="77867"/>
                                        </p:tgtEl>
                                        <p:attrNameLst>
                                          <p:attrName>ppt_x</p:attrName>
                                        </p:attrNameLst>
                                      </p:cBhvr>
                                    </p:anim>
                                    <p:set>
                                      <p:cBhvr>
                                        <p:cTn id="626" dur="384" fill="hold"/>
                                        <p:tgtEl>
                                          <p:spTgt spid="77867"/>
                                        </p:tgtEl>
                                        <p:attrNameLst>
                                          <p:attrName>ppt_y</p:attrName>
                                        </p:attrNameLst>
                                      </p:cBhvr>
                                      <p:to>
                                        <p:strVal val="(#ppt_y+0.4)"/>
                                      </p:to>
                                    </p:set>
                                    <p:anim from="(#ppt_y+0.4)" to="(#ppt_y)" calcmode="lin" valueType="num">
                                      <p:cBhvr>
                                        <p:cTn id="627" dur="616" accel="100000" fill="hold">
                                          <p:stCondLst>
                                            <p:cond delay="384"/>
                                          </p:stCondLst>
                                        </p:cTn>
                                        <p:tgtEl>
                                          <p:spTgt spid="77867"/>
                                        </p:tgtEl>
                                        <p:attrNameLst>
                                          <p:attrName>ppt_y</p:attrName>
                                        </p:attrNameLst>
                                      </p:cBhvr>
                                    </p:anim>
                                  </p:childTnLst>
                                </p:cTn>
                              </p:par>
                            </p:childTnLst>
                          </p:cTn>
                        </p:par>
                        <p:par>
                          <p:cTn id="628" fill="hold" nodeType="afterGroup">
                            <p:stCondLst>
                              <p:cond delay="49000"/>
                            </p:stCondLst>
                            <p:childTnLst>
                              <p:par>
                                <p:cTn id="629" presetID="51" presetClass="entr" presetSubtype="0" repeatCount="2000" fill="hold" nodeType="afterEffect">
                                  <p:stCondLst>
                                    <p:cond delay="0"/>
                                  </p:stCondLst>
                                  <p:childTnLst>
                                    <p:set>
                                      <p:cBhvr>
                                        <p:cTn id="630" dur="1" fill="hold">
                                          <p:stCondLst>
                                            <p:cond delay="0"/>
                                          </p:stCondLst>
                                        </p:cTn>
                                        <p:tgtEl>
                                          <p:spTgt spid="77868"/>
                                        </p:tgtEl>
                                        <p:attrNameLst>
                                          <p:attrName>style.visibility</p:attrName>
                                        </p:attrNameLst>
                                      </p:cBhvr>
                                      <p:to>
                                        <p:strVal val="visible"/>
                                      </p:to>
                                    </p:set>
                                    <p:animEffect transition="in" filter="fade">
                                      <p:cBhvr>
                                        <p:cTn id="631" dur="384" decel="100000"/>
                                        <p:tgtEl>
                                          <p:spTgt spid="77868"/>
                                        </p:tgtEl>
                                      </p:cBhvr>
                                    </p:animEffect>
                                    <p:animScale>
                                      <p:cBhvr>
                                        <p:cTn id="632" dur="384" decel="100000"/>
                                        <p:tgtEl>
                                          <p:spTgt spid="77868"/>
                                        </p:tgtEl>
                                      </p:cBhvr>
                                      <p:from x="10000" y="10000"/>
                                      <p:to x="200000" y="450000"/>
                                    </p:animScale>
                                    <p:animScale>
                                      <p:cBhvr>
                                        <p:cTn id="633" dur="616" accel="100000" fill="hold">
                                          <p:stCondLst>
                                            <p:cond delay="384"/>
                                          </p:stCondLst>
                                        </p:cTn>
                                        <p:tgtEl>
                                          <p:spTgt spid="77868"/>
                                        </p:tgtEl>
                                      </p:cBhvr>
                                      <p:from x="200000" y="450000"/>
                                      <p:to x="100000" y="100000"/>
                                    </p:animScale>
                                    <p:set>
                                      <p:cBhvr>
                                        <p:cTn id="634" dur="384" fill="hold"/>
                                        <p:tgtEl>
                                          <p:spTgt spid="77868"/>
                                        </p:tgtEl>
                                        <p:attrNameLst>
                                          <p:attrName>ppt_x</p:attrName>
                                        </p:attrNameLst>
                                      </p:cBhvr>
                                      <p:to>
                                        <p:strVal val="(0.5)"/>
                                      </p:to>
                                    </p:set>
                                    <p:anim from="(0.5)" to="(#ppt_x)" calcmode="lin" valueType="num">
                                      <p:cBhvr>
                                        <p:cTn id="635" dur="616" accel="100000" fill="hold">
                                          <p:stCondLst>
                                            <p:cond delay="384"/>
                                          </p:stCondLst>
                                        </p:cTn>
                                        <p:tgtEl>
                                          <p:spTgt spid="77868"/>
                                        </p:tgtEl>
                                        <p:attrNameLst>
                                          <p:attrName>ppt_x</p:attrName>
                                        </p:attrNameLst>
                                      </p:cBhvr>
                                    </p:anim>
                                    <p:set>
                                      <p:cBhvr>
                                        <p:cTn id="636" dur="384" fill="hold"/>
                                        <p:tgtEl>
                                          <p:spTgt spid="77868"/>
                                        </p:tgtEl>
                                        <p:attrNameLst>
                                          <p:attrName>ppt_y</p:attrName>
                                        </p:attrNameLst>
                                      </p:cBhvr>
                                      <p:to>
                                        <p:strVal val="(#ppt_y+0.4)"/>
                                      </p:to>
                                    </p:set>
                                    <p:anim from="(#ppt_y+0.4)" to="(#ppt_y)" calcmode="lin" valueType="num">
                                      <p:cBhvr>
                                        <p:cTn id="637" dur="616" accel="100000" fill="hold">
                                          <p:stCondLst>
                                            <p:cond delay="384"/>
                                          </p:stCondLst>
                                        </p:cTn>
                                        <p:tgtEl>
                                          <p:spTgt spid="77868"/>
                                        </p:tgtEl>
                                        <p:attrNameLst>
                                          <p:attrName>ppt_y</p:attrName>
                                        </p:attrNameLst>
                                      </p:cBhvr>
                                    </p:anim>
                                  </p:childTnLst>
                                </p:cTn>
                              </p:par>
                            </p:childTnLst>
                          </p:cTn>
                        </p:par>
                        <p:par>
                          <p:cTn id="638" fill="hold" nodeType="afterGroup">
                            <p:stCondLst>
                              <p:cond delay="51000"/>
                            </p:stCondLst>
                            <p:childTnLst>
                              <p:par>
                                <p:cTn id="639" presetID="51" presetClass="entr" presetSubtype="0" repeatCount="2000" fill="hold" nodeType="afterEffect">
                                  <p:stCondLst>
                                    <p:cond delay="0"/>
                                  </p:stCondLst>
                                  <p:childTnLst>
                                    <p:set>
                                      <p:cBhvr>
                                        <p:cTn id="640" dur="1" fill="hold">
                                          <p:stCondLst>
                                            <p:cond delay="0"/>
                                          </p:stCondLst>
                                        </p:cTn>
                                        <p:tgtEl>
                                          <p:spTgt spid="77869"/>
                                        </p:tgtEl>
                                        <p:attrNameLst>
                                          <p:attrName>style.visibility</p:attrName>
                                        </p:attrNameLst>
                                      </p:cBhvr>
                                      <p:to>
                                        <p:strVal val="visible"/>
                                      </p:to>
                                    </p:set>
                                    <p:animEffect transition="in" filter="fade">
                                      <p:cBhvr>
                                        <p:cTn id="641" dur="384" decel="100000"/>
                                        <p:tgtEl>
                                          <p:spTgt spid="77869"/>
                                        </p:tgtEl>
                                      </p:cBhvr>
                                    </p:animEffect>
                                    <p:animScale>
                                      <p:cBhvr>
                                        <p:cTn id="642" dur="384" decel="100000"/>
                                        <p:tgtEl>
                                          <p:spTgt spid="77869"/>
                                        </p:tgtEl>
                                      </p:cBhvr>
                                      <p:from x="10000" y="10000"/>
                                      <p:to x="200000" y="450000"/>
                                    </p:animScale>
                                    <p:animScale>
                                      <p:cBhvr>
                                        <p:cTn id="643" dur="616" accel="100000" fill="hold">
                                          <p:stCondLst>
                                            <p:cond delay="384"/>
                                          </p:stCondLst>
                                        </p:cTn>
                                        <p:tgtEl>
                                          <p:spTgt spid="77869"/>
                                        </p:tgtEl>
                                      </p:cBhvr>
                                      <p:from x="200000" y="450000"/>
                                      <p:to x="100000" y="100000"/>
                                    </p:animScale>
                                    <p:set>
                                      <p:cBhvr>
                                        <p:cTn id="644" dur="384" fill="hold"/>
                                        <p:tgtEl>
                                          <p:spTgt spid="77869"/>
                                        </p:tgtEl>
                                        <p:attrNameLst>
                                          <p:attrName>ppt_x</p:attrName>
                                        </p:attrNameLst>
                                      </p:cBhvr>
                                      <p:to>
                                        <p:strVal val="(0.5)"/>
                                      </p:to>
                                    </p:set>
                                    <p:anim from="(0.5)" to="(#ppt_x)" calcmode="lin" valueType="num">
                                      <p:cBhvr>
                                        <p:cTn id="645" dur="616" accel="100000" fill="hold">
                                          <p:stCondLst>
                                            <p:cond delay="384"/>
                                          </p:stCondLst>
                                        </p:cTn>
                                        <p:tgtEl>
                                          <p:spTgt spid="77869"/>
                                        </p:tgtEl>
                                        <p:attrNameLst>
                                          <p:attrName>ppt_x</p:attrName>
                                        </p:attrNameLst>
                                      </p:cBhvr>
                                    </p:anim>
                                    <p:set>
                                      <p:cBhvr>
                                        <p:cTn id="646" dur="384" fill="hold"/>
                                        <p:tgtEl>
                                          <p:spTgt spid="77869"/>
                                        </p:tgtEl>
                                        <p:attrNameLst>
                                          <p:attrName>ppt_y</p:attrName>
                                        </p:attrNameLst>
                                      </p:cBhvr>
                                      <p:to>
                                        <p:strVal val="(#ppt_y+0.4)"/>
                                      </p:to>
                                    </p:set>
                                    <p:anim from="(#ppt_y+0.4)" to="(#ppt_y)" calcmode="lin" valueType="num">
                                      <p:cBhvr>
                                        <p:cTn id="647" dur="616" accel="100000" fill="hold">
                                          <p:stCondLst>
                                            <p:cond delay="384"/>
                                          </p:stCondLst>
                                        </p:cTn>
                                        <p:tgtEl>
                                          <p:spTgt spid="77869"/>
                                        </p:tgtEl>
                                        <p:attrNameLst>
                                          <p:attrName>ppt_y</p:attrName>
                                        </p:attrNameLst>
                                      </p:cBhvr>
                                    </p:anim>
                                  </p:childTnLst>
                                </p:cTn>
                              </p:par>
                            </p:childTnLst>
                          </p:cTn>
                        </p:par>
                        <p:par>
                          <p:cTn id="648" fill="hold" nodeType="afterGroup">
                            <p:stCondLst>
                              <p:cond delay="53000"/>
                            </p:stCondLst>
                            <p:childTnLst>
                              <p:par>
                                <p:cTn id="649" presetID="51" presetClass="entr" presetSubtype="0" repeatCount="2000" fill="hold" nodeType="afterEffect">
                                  <p:stCondLst>
                                    <p:cond delay="0"/>
                                  </p:stCondLst>
                                  <p:childTnLst>
                                    <p:set>
                                      <p:cBhvr>
                                        <p:cTn id="650" dur="1" fill="hold">
                                          <p:stCondLst>
                                            <p:cond delay="0"/>
                                          </p:stCondLst>
                                        </p:cTn>
                                        <p:tgtEl>
                                          <p:spTgt spid="77870"/>
                                        </p:tgtEl>
                                        <p:attrNameLst>
                                          <p:attrName>style.visibility</p:attrName>
                                        </p:attrNameLst>
                                      </p:cBhvr>
                                      <p:to>
                                        <p:strVal val="visible"/>
                                      </p:to>
                                    </p:set>
                                    <p:animEffect transition="in" filter="fade">
                                      <p:cBhvr>
                                        <p:cTn id="651" dur="384" decel="100000"/>
                                        <p:tgtEl>
                                          <p:spTgt spid="77870"/>
                                        </p:tgtEl>
                                      </p:cBhvr>
                                    </p:animEffect>
                                    <p:animScale>
                                      <p:cBhvr>
                                        <p:cTn id="652" dur="384" decel="100000"/>
                                        <p:tgtEl>
                                          <p:spTgt spid="77870"/>
                                        </p:tgtEl>
                                      </p:cBhvr>
                                      <p:from x="10000" y="10000"/>
                                      <p:to x="200000" y="450000"/>
                                    </p:animScale>
                                    <p:animScale>
                                      <p:cBhvr>
                                        <p:cTn id="653" dur="616" accel="100000" fill="hold">
                                          <p:stCondLst>
                                            <p:cond delay="384"/>
                                          </p:stCondLst>
                                        </p:cTn>
                                        <p:tgtEl>
                                          <p:spTgt spid="77870"/>
                                        </p:tgtEl>
                                      </p:cBhvr>
                                      <p:from x="200000" y="450000"/>
                                      <p:to x="100000" y="100000"/>
                                    </p:animScale>
                                    <p:set>
                                      <p:cBhvr>
                                        <p:cTn id="654" dur="384" fill="hold"/>
                                        <p:tgtEl>
                                          <p:spTgt spid="77870"/>
                                        </p:tgtEl>
                                        <p:attrNameLst>
                                          <p:attrName>ppt_x</p:attrName>
                                        </p:attrNameLst>
                                      </p:cBhvr>
                                      <p:to>
                                        <p:strVal val="(0.5)"/>
                                      </p:to>
                                    </p:set>
                                    <p:anim from="(0.5)" to="(#ppt_x)" calcmode="lin" valueType="num">
                                      <p:cBhvr>
                                        <p:cTn id="655" dur="616" accel="100000" fill="hold">
                                          <p:stCondLst>
                                            <p:cond delay="384"/>
                                          </p:stCondLst>
                                        </p:cTn>
                                        <p:tgtEl>
                                          <p:spTgt spid="77870"/>
                                        </p:tgtEl>
                                        <p:attrNameLst>
                                          <p:attrName>ppt_x</p:attrName>
                                        </p:attrNameLst>
                                      </p:cBhvr>
                                    </p:anim>
                                    <p:set>
                                      <p:cBhvr>
                                        <p:cTn id="656" dur="384" fill="hold"/>
                                        <p:tgtEl>
                                          <p:spTgt spid="77870"/>
                                        </p:tgtEl>
                                        <p:attrNameLst>
                                          <p:attrName>ppt_y</p:attrName>
                                        </p:attrNameLst>
                                      </p:cBhvr>
                                      <p:to>
                                        <p:strVal val="(#ppt_y+0.4)"/>
                                      </p:to>
                                    </p:set>
                                    <p:anim from="(#ppt_y+0.4)" to="(#ppt_y)" calcmode="lin" valueType="num">
                                      <p:cBhvr>
                                        <p:cTn id="657" dur="616" accel="100000" fill="hold">
                                          <p:stCondLst>
                                            <p:cond delay="384"/>
                                          </p:stCondLst>
                                        </p:cTn>
                                        <p:tgtEl>
                                          <p:spTgt spid="77870"/>
                                        </p:tgtEl>
                                        <p:attrNameLst>
                                          <p:attrName>ppt_y</p:attrName>
                                        </p:attrNameLst>
                                      </p:cBhvr>
                                    </p:anim>
                                  </p:childTnLst>
                                </p:cTn>
                              </p:par>
                            </p:childTnLst>
                          </p:cTn>
                        </p:par>
                        <p:par>
                          <p:cTn id="658" fill="hold" nodeType="afterGroup">
                            <p:stCondLst>
                              <p:cond delay="55000"/>
                            </p:stCondLst>
                            <p:childTnLst>
                              <p:par>
                                <p:cTn id="659" presetID="51" presetClass="entr" presetSubtype="0" repeatCount="2000" fill="hold" nodeType="afterEffect">
                                  <p:stCondLst>
                                    <p:cond delay="0"/>
                                  </p:stCondLst>
                                  <p:childTnLst>
                                    <p:set>
                                      <p:cBhvr>
                                        <p:cTn id="660" dur="1" fill="hold">
                                          <p:stCondLst>
                                            <p:cond delay="0"/>
                                          </p:stCondLst>
                                        </p:cTn>
                                        <p:tgtEl>
                                          <p:spTgt spid="77871"/>
                                        </p:tgtEl>
                                        <p:attrNameLst>
                                          <p:attrName>style.visibility</p:attrName>
                                        </p:attrNameLst>
                                      </p:cBhvr>
                                      <p:to>
                                        <p:strVal val="visible"/>
                                      </p:to>
                                    </p:set>
                                    <p:animEffect transition="in" filter="fade">
                                      <p:cBhvr>
                                        <p:cTn id="661" dur="384" decel="100000"/>
                                        <p:tgtEl>
                                          <p:spTgt spid="77871"/>
                                        </p:tgtEl>
                                      </p:cBhvr>
                                    </p:animEffect>
                                    <p:animScale>
                                      <p:cBhvr>
                                        <p:cTn id="662" dur="384" decel="100000"/>
                                        <p:tgtEl>
                                          <p:spTgt spid="77871"/>
                                        </p:tgtEl>
                                      </p:cBhvr>
                                      <p:from x="10000" y="10000"/>
                                      <p:to x="200000" y="450000"/>
                                    </p:animScale>
                                    <p:animScale>
                                      <p:cBhvr>
                                        <p:cTn id="663" dur="616" accel="100000" fill="hold">
                                          <p:stCondLst>
                                            <p:cond delay="384"/>
                                          </p:stCondLst>
                                        </p:cTn>
                                        <p:tgtEl>
                                          <p:spTgt spid="77871"/>
                                        </p:tgtEl>
                                      </p:cBhvr>
                                      <p:from x="200000" y="450000"/>
                                      <p:to x="100000" y="100000"/>
                                    </p:animScale>
                                    <p:set>
                                      <p:cBhvr>
                                        <p:cTn id="664" dur="384" fill="hold"/>
                                        <p:tgtEl>
                                          <p:spTgt spid="77871"/>
                                        </p:tgtEl>
                                        <p:attrNameLst>
                                          <p:attrName>ppt_x</p:attrName>
                                        </p:attrNameLst>
                                      </p:cBhvr>
                                      <p:to>
                                        <p:strVal val="(0.5)"/>
                                      </p:to>
                                    </p:set>
                                    <p:anim from="(0.5)" to="(#ppt_x)" calcmode="lin" valueType="num">
                                      <p:cBhvr>
                                        <p:cTn id="665" dur="616" accel="100000" fill="hold">
                                          <p:stCondLst>
                                            <p:cond delay="384"/>
                                          </p:stCondLst>
                                        </p:cTn>
                                        <p:tgtEl>
                                          <p:spTgt spid="77871"/>
                                        </p:tgtEl>
                                        <p:attrNameLst>
                                          <p:attrName>ppt_x</p:attrName>
                                        </p:attrNameLst>
                                      </p:cBhvr>
                                    </p:anim>
                                    <p:set>
                                      <p:cBhvr>
                                        <p:cTn id="666" dur="384" fill="hold"/>
                                        <p:tgtEl>
                                          <p:spTgt spid="77871"/>
                                        </p:tgtEl>
                                        <p:attrNameLst>
                                          <p:attrName>ppt_y</p:attrName>
                                        </p:attrNameLst>
                                      </p:cBhvr>
                                      <p:to>
                                        <p:strVal val="(#ppt_y+0.4)"/>
                                      </p:to>
                                    </p:set>
                                    <p:anim from="(#ppt_y+0.4)" to="(#ppt_y)" calcmode="lin" valueType="num">
                                      <p:cBhvr>
                                        <p:cTn id="667" dur="616" accel="100000" fill="hold">
                                          <p:stCondLst>
                                            <p:cond delay="384"/>
                                          </p:stCondLst>
                                        </p:cTn>
                                        <p:tgtEl>
                                          <p:spTgt spid="77871"/>
                                        </p:tgtEl>
                                        <p:attrNameLst>
                                          <p:attrName>ppt_y</p:attrName>
                                        </p:attrNameLst>
                                      </p:cBhvr>
                                    </p:anim>
                                  </p:childTnLst>
                                </p:cTn>
                              </p:par>
                            </p:childTnLst>
                          </p:cTn>
                        </p:par>
                        <p:par>
                          <p:cTn id="668" fill="hold" nodeType="afterGroup">
                            <p:stCondLst>
                              <p:cond delay="57000"/>
                            </p:stCondLst>
                            <p:childTnLst>
                              <p:par>
                                <p:cTn id="669" presetID="51" presetClass="entr" presetSubtype="0" repeatCount="2000" fill="hold" nodeType="afterEffect">
                                  <p:stCondLst>
                                    <p:cond delay="0"/>
                                  </p:stCondLst>
                                  <p:childTnLst>
                                    <p:set>
                                      <p:cBhvr>
                                        <p:cTn id="670" dur="1" fill="hold">
                                          <p:stCondLst>
                                            <p:cond delay="0"/>
                                          </p:stCondLst>
                                        </p:cTn>
                                        <p:tgtEl>
                                          <p:spTgt spid="77873"/>
                                        </p:tgtEl>
                                        <p:attrNameLst>
                                          <p:attrName>style.visibility</p:attrName>
                                        </p:attrNameLst>
                                      </p:cBhvr>
                                      <p:to>
                                        <p:strVal val="visible"/>
                                      </p:to>
                                    </p:set>
                                    <p:animEffect transition="in" filter="fade">
                                      <p:cBhvr>
                                        <p:cTn id="671" dur="384" decel="100000"/>
                                        <p:tgtEl>
                                          <p:spTgt spid="77873"/>
                                        </p:tgtEl>
                                      </p:cBhvr>
                                    </p:animEffect>
                                    <p:animScale>
                                      <p:cBhvr>
                                        <p:cTn id="672" dur="384" decel="100000"/>
                                        <p:tgtEl>
                                          <p:spTgt spid="77873"/>
                                        </p:tgtEl>
                                      </p:cBhvr>
                                      <p:from x="10000" y="10000"/>
                                      <p:to x="200000" y="450000"/>
                                    </p:animScale>
                                    <p:animScale>
                                      <p:cBhvr>
                                        <p:cTn id="673" dur="616" accel="100000" fill="hold">
                                          <p:stCondLst>
                                            <p:cond delay="384"/>
                                          </p:stCondLst>
                                        </p:cTn>
                                        <p:tgtEl>
                                          <p:spTgt spid="77873"/>
                                        </p:tgtEl>
                                      </p:cBhvr>
                                      <p:from x="200000" y="450000"/>
                                      <p:to x="100000" y="100000"/>
                                    </p:animScale>
                                    <p:set>
                                      <p:cBhvr>
                                        <p:cTn id="674" dur="384" fill="hold"/>
                                        <p:tgtEl>
                                          <p:spTgt spid="77873"/>
                                        </p:tgtEl>
                                        <p:attrNameLst>
                                          <p:attrName>ppt_x</p:attrName>
                                        </p:attrNameLst>
                                      </p:cBhvr>
                                      <p:to>
                                        <p:strVal val="(0.5)"/>
                                      </p:to>
                                    </p:set>
                                    <p:anim from="(0.5)" to="(#ppt_x)" calcmode="lin" valueType="num">
                                      <p:cBhvr>
                                        <p:cTn id="675" dur="616" accel="100000" fill="hold">
                                          <p:stCondLst>
                                            <p:cond delay="384"/>
                                          </p:stCondLst>
                                        </p:cTn>
                                        <p:tgtEl>
                                          <p:spTgt spid="77873"/>
                                        </p:tgtEl>
                                        <p:attrNameLst>
                                          <p:attrName>ppt_x</p:attrName>
                                        </p:attrNameLst>
                                      </p:cBhvr>
                                    </p:anim>
                                    <p:set>
                                      <p:cBhvr>
                                        <p:cTn id="676" dur="384" fill="hold"/>
                                        <p:tgtEl>
                                          <p:spTgt spid="77873"/>
                                        </p:tgtEl>
                                        <p:attrNameLst>
                                          <p:attrName>ppt_y</p:attrName>
                                        </p:attrNameLst>
                                      </p:cBhvr>
                                      <p:to>
                                        <p:strVal val="(#ppt_y+0.4)"/>
                                      </p:to>
                                    </p:set>
                                    <p:anim from="(#ppt_y+0.4)" to="(#ppt_y)" calcmode="lin" valueType="num">
                                      <p:cBhvr>
                                        <p:cTn id="677" dur="616" accel="100000" fill="hold">
                                          <p:stCondLst>
                                            <p:cond delay="384"/>
                                          </p:stCondLst>
                                        </p:cTn>
                                        <p:tgtEl>
                                          <p:spTgt spid="77873"/>
                                        </p:tgtEl>
                                        <p:attrNameLst>
                                          <p:attrName>ppt_y</p:attrName>
                                        </p:attrNameLst>
                                      </p:cBhvr>
                                    </p:anim>
                                  </p:childTnLst>
                                </p:cTn>
                              </p:par>
                            </p:childTnLst>
                          </p:cTn>
                        </p:par>
                        <p:par>
                          <p:cTn id="678" fill="hold" nodeType="afterGroup">
                            <p:stCondLst>
                              <p:cond delay="59000"/>
                            </p:stCondLst>
                            <p:childTnLst>
                              <p:par>
                                <p:cTn id="679" presetID="51" presetClass="entr" presetSubtype="0" repeatCount="2000" fill="hold" nodeType="afterEffect">
                                  <p:stCondLst>
                                    <p:cond delay="0"/>
                                  </p:stCondLst>
                                  <p:childTnLst>
                                    <p:set>
                                      <p:cBhvr>
                                        <p:cTn id="680" dur="1" fill="hold">
                                          <p:stCondLst>
                                            <p:cond delay="0"/>
                                          </p:stCondLst>
                                        </p:cTn>
                                        <p:tgtEl>
                                          <p:spTgt spid="77862"/>
                                        </p:tgtEl>
                                        <p:attrNameLst>
                                          <p:attrName>style.visibility</p:attrName>
                                        </p:attrNameLst>
                                      </p:cBhvr>
                                      <p:to>
                                        <p:strVal val="visible"/>
                                      </p:to>
                                    </p:set>
                                    <p:animEffect transition="in" filter="fade">
                                      <p:cBhvr>
                                        <p:cTn id="681" dur="384" decel="100000"/>
                                        <p:tgtEl>
                                          <p:spTgt spid="77862"/>
                                        </p:tgtEl>
                                      </p:cBhvr>
                                    </p:animEffect>
                                    <p:animScale>
                                      <p:cBhvr>
                                        <p:cTn id="682" dur="384" decel="100000"/>
                                        <p:tgtEl>
                                          <p:spTgt spid="77862"/>
                                        </p:tgtEl>
                                      </p:cBhvr>
                                      <p:from x="10000" y="10000"/>
                                      <p:to x="200000" y="450000"/>
                                    </p:animScale>
                                    <p:animScale>
                                      <p:cBhvr>
                                        <p:cTn id="683" dur="616" accel="100000" fill="hold">
                                          <p:stCondLst>
                                            <p:cond delay="384"/>
                                          </p:stCondLst>
                                        </p:cTn>
                                        <p:tgtEl>
                                          <p:spTgt spid="77862"/>
                                        </p:tgtEl>
                                      </p:cBhvr>
                                      <p:from x="200000" y="450000"/>
                                      <p:to x="100000" y="100000"/>
                                    </p:animScale>
                                    <p:set>
                                      <p:cBhvr>
                                        <p:cTn id="684" dur="384" fill="hold"/>
                                        <p:tgtEl>
                                          <p:spTgt spid="77862"/>
                                        </p:tgtEl>
                                        <p:attrNameLst>
                                          <p:attrName>ppt_x</p:attrName>
                                        </p:attrNameLst>
                                      </p:cBhvr>
                                      <p:to>
                                        <p:strVal val="(0.5)"/>
                                      </p:to>
                                    </p:set>
                                    <p:anim from="(0.5)" to="(#ppt_x)" calcmode="lin" valueType="num">
                                      <p:cBhvr>
                                        <p:cTn id="685" dur="616" accel="100000" fill="hold">
                                          <p:stCondLst>
                                            <p:cond delay="384"/>
                                          </p:stCondLst>
                                        </p:cTn>
                                        <p:tgtEl>
                                          <p:spTgt spid="77862"/>
                                        </p:tgtEl>
                                        <p:attrNameLst>
                                          <p:attrName>ppt_x</p:attrName>
                                        </p:attrNameLst>
                                      </p:cBhvr>
                                    </p:anim>
                                    <p:set>
                                      <p:cBhvr>
                                        <p:cTn id="686" dur="384" fill="hold"/>
                                        <p:tgtEl>
                                          <p:spTgt spid="77862"/>
                                        </p:tgtEl>
                                        <p:attrNameLst>
                                          <p:attrName>ppt_y</p:attrName>
                                        </p:attrNameLst>
                                      </p:cBhvr>
                                      <p:to>
                                        <p:strVal val="(#ppt_y+0.4)"/>
                                      </p:to>
                                    </p:set>
                                    <p:anim from="(#ppt_y+0.4)" to="(#ppt_y)" calcmode="lin" valueType="num">
                                      <p:cBhvr>
                                        <p:cTn id="687" dur="616" accel="100000" fill="hold">
                                          <p:stCondLst>
                                            <p:cond delay="384"/>
                                          </p:stCondLst>
                                        </p:cTn>
                                        <p:tgtEl>
                                          <p:spTgt spid="77862"/>
                                        </p:tgtEl>
                                        <p:attrNameLst>
                                          <p:attrName>ppt_y</p:attrName>
                                        </p:attrNameLst>
                                      </p:cBhvr>
                                    </p:anim>
                                  </p:childTnLst>
                                </p:cTn>
                              </p:par>
                            </p:childTnLst>
                          </p:cTn>
                        </p:par>
                        <p:par>
                          <p:cTn id="688" fill="hold" nodeType="afterGroup">
                            <p:stCondLst>
                              <p:cond delay="61000"/>
                            </p:stCondLst>
                            <p:childTnLst>
                              <p:par>
                                <p:cTn id="689" presetID="51" presetClass="entr" presetSubtype="0" fill="hold" nodeType="afterEffect">
                                  <p:stCondLst>
                                    <p:cond delay="0"/>
                                  </p:stCondLst>
                                  <p:childTnLst>
                                    <p:set>
                                      <p:cBhvr>
                                        <p:cTn id="690" dur="1" fill="hold">
                                          <p:stCondLst>
                                            <p:cond delay="0"/>
                                          </p:stCondLst>
                                        </p:cTn>
                                        <p:tgtEl>
                                          <p:spTgt spid="77858"/>
                                        </p:tgtEl>
                                        <p:attrNameLst>
                                          <p:attrName>style.visibility</p:attrName>
                                        </p:attrNameLst>
                                      </p:cBhvr>
                                      <p:to>
                                        <p:strVal val="visible"/>
                                      </p:to>
                                    </p:set>
                                    <p:animEffect transition="in" filter="fade">
                                      <p:cBhvr>
                                        <p:cTn id="691" dur="384" decel="100000"/>
                                        <p:tgtEl>
                                          <p:spTgt spid="77858"/>
                                        </p:tgtEl>
                                      </p:cBhvr>
                                    </p:animEffect>
                                    <p:animScale>
                                      <p:cBhvr>
                                        <p:cTn id="692" dur="384" decel="100000"/>
                                        <p:tgtEl>
                                          <p:spTgt spid="77858"/>
                                        </p:tgtEl>
                                      </p:cBhvr>
                                      <p:from x="10000" y="10000"/>
                                      <p:to x="200000" y="450000"/>
                                    </p:animScale>
                                    <p:animScale>
                                      <p:cBhvr>
                                        <p:cTn id="693" dur="616" accel="100000" fill="hold">
                                          <p:stCondLst>
                                            <p:cond delay="384"/>
                                          </p:stCondLst>
                                        </p:cTn>
                                        <p:tgtEl>
                                          <p:spTgt spid="77858"/>
                                        </p:tgtEl>
                                      </p:cBhvr>
                                      <p:from x="200000" y="450000"/>
                                      <p:to x="100000" y="100000"/>
                                    </p:animScale>
                                    <p:set>
                                      <p:cBhvr>
                                        <p:cTn id="694" dur="384" fill="hold"/>
                                        <p:tgtEl>
                                          <p:spTgt spid="77858"/>
                                        </p:tgtEl>
                                        <p:attrNameLst>
                                          <p:attrName>ppt_x</p:attrName>
                                        </p:attrNameLst>
                                      </p:cBhvr>
                                      <p:to>
                                        <p:strVal val="(0.5)"/>
                                      </p:to>
                                    </p:set>
                                    <p:anim from="(0.5)" to="(#ppt_x)" calcmode="lin" valueType="num">
                                      <p:cBhvr>
                                        <p:cTn id="695" dur="616" accel="100000" fill="hold">
                                          <p:stCondLst>
                                            <p:cond delay="384"/>
                                          </p:stCondLst>
                                        </p:cTn>
                                        <p:tgtEl>
                                          <p:spTgt spid="77858"/>
                                        </p:tgtEl>
                                        <p:attrNameLst>
                                          <p:attrName>ppt_x</p:attrName>
                                        </p:attrNameLst>
                                      </p:cBhvr>
                                    </p:anim>
                                    <p:set>
                                      <p:cBhvr>
                                        <p:cTn id="696" dur="384" fill="hold"/>
                                        <p:tgtEl>
                                          <p:spTgt spid="77858"/>
                                        </p:tgtEl>
                                        <p:attrNameLst>
                                          <p:attrName>ppt_y</p:attrName>
                                        </p:attrNameLst>
                                      </p:cBhvr>
                                      <p:to>
                                        <p:strVal val="(#ppt_y+0.4)"/>
                                      </p:to>
                                    </p:set>
                                    <p:anim from="(#ppt_y+0.4)" to="(#ppt_y)" calcmode="lin" valueType="num">
                                      <p:cBhvr>
                                        <p:cTn id="697" dur="616" accel="100000" fill="hold">
                                          <p:stCondLst>
                                            <p:cond delay="384"/>
                                          </p:stCondLst>
                                        </p:cTn>
                                        <p:tgtEl>
                                          <p:spTgt spid="77858"/>
                                        </p:tgtEl>
                                        <p:attrNameLst>
                                          <p:attrName>ppt_y</p:attrName>
                                        </p:attrNameLst>
                                      </p:cBhvr>
                                    </p:anim>
                                  </p:childTnLst>
                                </p:cTn>
                              </p:par>
                            </p:childTnLst>
                          </p:cTn>
                        </p:par>
                        <p:par>
                          <p:cTn id="698" fill="hold" nodeType="afterGroup">
                            <p:stCondLst>
                              <p:cond delay="62000"/>
                            </p:stCondLst>
                            <p:childTnLst>
                              <p:par>
                                <p:cTn id="699" presetID="51" presetClass="entr" presetSubtype="0" fill="hold" nodeType="afterEffect">
                                  <p:stCondLst>
                                    <p:cond delay="0"/>
                                  </p:stCondLst>
                                  <p:childTnLst>
                                    <p:set>
                                      <p:cBhvr>
                                        <p:cTn id="700" dur="1" fill="hold">
                                          <p:stCondLst>
                                            <p:cond delay="0"/>
                                          </p:stCondLst>
                                        </p:cTn>
                                        <p:tgtEl>
                                          <p:spTgt spid="77875"/>
                                        </p:tgtEl>
                                        <p:attrNameLst>
                                          <p:attrName>style.visibility</p:attrName>
                                        </p:attrNameLst>
                                      </p:cBhvr>
                                      <p:to>
                                        <p:strVal val="visible"/>
                                      </p:to>
                                    </p:set>
                                    <p:animEffect transition="in" filter="fade">
                                      <p:cBhvr>
                                        <p:cTn id="701" dur="384" decel="100000"/>
                                        <p:tgtEl>
                                          <p:spTgt spid="77875"/>
                                        </p:tgtEl>
                                      </p:cBhvr>
                                    </p:animEffect>
                                    <p:animScale>
                                      <p:cBhvr>
                                        <p:cTn id="702" dur="384" decel="100000"/>
                                        <p:tgtEl>
                                          <p:spTgt spid="77875"/>
                                        </p:tgtEl>
                                      </p:cBhvr>
                                      <p:from x="10000" y="10000"/>
                                      <p:to x="200000" y="450000"/>
                                    </p:animScale>
                                    <p:animScale>
                                      <p:cBhvr>
                                        <p:cTn id="703" dur="616" accel="100000" fill="hold">
                                          <p:stCondLst>
                                            <p:cond delay="384"/>
                                          </p:stCondLst>
                                        </p:cTn>
                                        <p:tgtEl>
                                          <p:spTgt spid="77875"/>
                                        </p:tgtEl>
                                      </p:cBhvr>
                                      <p:from x="200000" y="450000"/>
                                      <p:to x="100000" y="100000"/>
                                    </p:animScale>
                                    <p:set>
                                      <p:cBhvr>
                                        <p:cTn id="704" dur="384" fill="hold"/>
                                        <p:tgtEl>
                                          <p:spTgt spid="77875"/>
                                        </p:tgtEl>
                                        <p:attrNameLst>
                                          <p:attrName>ppt_x</p:attrName>
                                        </p:attrNameLst>
                                      </p:cBhvr>
                                      <p:to>
                                        <p:strVal val="(0.5)"/>
                                      </p:to>
                                    </p:set>
                                    <p:anim from="(0.5)" to="(#ppt_x)" calcmode="lin" valueType="num">
                                      <p:cBhvr>
                                        <p:cTn id="705" dur="616" accel="100000" fill="hold">
                                          <p:stCondLst>
                                            <p:cond delay="384"/>
                                          </p:stCondLst>
                                        </p:cTn>
                                        <p:tgtEl>
                                          <p:spTgt spid="77875"/>
                                        </p:tgtEl>
                                        <p:attrNameLst>
                                          <p:attrName>ppt_x</p:attrName>
                                        </p:attrNameLst>
                                      </p:cBhvr>
                                    </p:anim>
                                    <p:set>
                                      <p:cBhvr>
                                        <p:cTn id="706" dur="384" fill="hold"/>
                                        <p:tgtEl>
                                          <p:spTgt spid="77875"/>
                                        </p:tgtEl>
                                        <p:attrNameLst>
                                          <p:attrName>ppt_y</p:attrName>
                                        </p:attrNameLst>
                                      </p:cBhvr>
                                      <p:to>
                                        <p:strVal val="(#ppt_y+0.4)"/>
                                      </p:to>
                                    </p:set>
                                    <p:anim from="(#ppt_y+0.4)" to="(#ppt_y)" calcmode="lin" valueType="num">
                                      <p:cBhvr>
                                        <p:cTn id="707" dur="616" accel="100000" fill="hold">
                                          <p:stCondLst>
                                            <p:cond delay="384"/>
                                          </p:stCondLst>
                                        </p:cTn>
                                        <p:tgtEl>
                                          <p:spTgt spid="77875"/>
                                        </p:tgtEl>
                                        <p:attrNameLst>
                                          <p:attrName>ppt_y</p:attrName>
                                        </p:attrNameLst>
                                      </p:cBhvr>
                                    </p:anim>
                                  </p:childTnLst>
                                </p:cTn>
                              </p:par>
                            </p:childTnLst>
                          </p:cTn>
                        </p:par>
                        <p:par>
                          <p:cTn id="708" fill="hold" nodeType="afterGroup">
                            <p:stCondLst>
                              <p:cond delay="63000"/>
                            </p:stCondLst>
                            <p:childTnLst>
                              <p:par>
                                <p:cTn id="709" presetID="51" presetClass="entr" presetSubtype="0" fill="hold" nodeType="afterEffect">
                                  <p:stCondLst>
                                    <p:cond delay="0"/>
                                  </p:stCondLst>
                                  <p:childTnLst>
                                    <p:set>
                                      <p:cBhvr>
                                        <p:cTn id="710" dur="1" fill="hold">
                                          <p:stCondLst>
                                            <p:cond delay="0"/>
                                          </p:stCondLst>
                                        </p:cTn>
                                        <p:tgtEl>
                                          <p:spTgt spid="77874"/>
                                        </p:tgtEl>
                                        <p:attrNameLst>
                                          <p:attrName>style.visibility</p:attrName>
                                        </p:attrNameLst>
                                      </p:cBhvr>
                                      <p:to>
                                        <p:strVal val="visible"/>
                                      </p:to>
                                    </p:set>
                                    <p:animEffect transition="in" filter="fade">
                                      <p:cBhvr>
                                        <p:cTn id="711" dur="384" decel="100000"/>
                                        <p:tgtEl>
                                          <p:spTgt spid="77874"/>
                                        </p:tgtEl>
                                      </p:cBhvr>
                                    </p:animEffect>
                                    <p:animScale>
                                      <p:cBhvr>
                                        <p:cTn id="712" dur="384" decel="100000"/>
                                        <p:tgtEl>
                                          <p:spTgt spid="77874"/>
                                        </p:tgtEl>
                                      </p:cBhvr>
                                      <p:from x="10000" y="10000"/>
                                      <p:to x="200000" y="450000"/>
                                    </p:animScale>
                                    <p:animScale>
                                      <p:cBhvr>
                                        <p:cTn id="713" dur="616" accel="100000" fill="hold">
                                          <p:stCondLst>
                                            <p:cond delay="384"/>
                                          </p:stCondLst>
                                        </p:cTn>
                                        <p:tgtEl>
                                          <p:spTgt spid="77874"/>
                                        </p:tgtEl>
                                      </p:cBhvr>
                                      <p:from x="200000" y="450000"/>
                                      <p:to x="100000" y="100000"/>
                                    </p:animScale>
                                    <p:set>
                                      <p:cBhvr>
                                        <p:cTn id="714" dur="384" fill="hold"/>
                                        <p:tgtEl>
                                          <p:spTgt spid="77874"/>
                                        </p:tgtEl>
                                        <p:attrNameLst>
                                          <p:attrName>ppt_x</p:attrName>
                                        </p:attrNameLst>
                                      </p:cBhvr>
                                      <p:to>
                                        <p:strVal val="(0.5)"/>
                                      </p:to>
                                    </p:set>
                                    <p:anim from="(0.5)" to="(#ppt_x)" calcmode="lin" valueType="num">
                                      <p:cBhvr>
                                        <p:cTn id="715" dur="616" accel="100000" fill="hold">
                                          <p:stCondLst>
                                            <p:cond delay="384"/>
                                          </p:stCondLst>
                                        </p:cTn>
                                        <p:tgtEl>
                                          <p:spTgt spid="77874"/>
                                        </p:tgtEl>
                                        <p:attrNameLst>
                                          <p:attrName>ppt_x</p:attrName>
                                        </p:attrNameLst>
                                      </p:cBhvr>
                                    </p:anim>
                                    <p:set>
                                      <p:cBhvr>
                                        <p:cTn id="716" dur="384" fill="hold"/>
                                        <p:tgtEl>
                                          <p:spTgt spid="77874"/>
                                        </p:tgtEl>
                                        <p:attrNameLst>
                                          <p:attrName>ppt_y</p:attrName>
                                        </p:attrNameLst>
                                      </p:cBhvr>
                                      <p:to>
                                        <p:strVal val="(#ppt_y+0.4)"/>
                                      </p:to>
                                    </p:set>
                                    <p:anim from="(#ppt_y+0.4)" to="(#ppt_y)" calcmode="lin" valueType="num">
                                      <p:cBhvr>
                                        <p:cTn id="717" dur="616" accel="100000" fill="hold">
                                          <p:stCondLst>
                                            <p:cond delay="384"/>
                                          </p:stCondLst>
                                        </p:cTn>
                                        <p:tgtEl>
                                          <p:spTgt spid="77874"/>
                                        </p:tgtEl>
                                        <p:attrNameLst>
                                          <p:attrName>ppt_y</p:attrName>
                                        </p:attrNameLst>
                                      </p:cBhvr>
                                    </p:anim>
                                  </p:childTnLst>
                                </p:cTn>
                              </p:par>
                            </p:childTnLst>
                          </p:cTn>
                        </p:par>
                        <p:par>
                          <p:cTn id="718" fill="hold" nodeType="afterGroup">
                            <p:stCondLst>
                              <p:cond delay="64000"/>
                            </p:stCondLst>
                            <p:childTnLst>
                              <p:par>
                                <p:cTn id="719" presetID="32" presetClass="emph" presetSubtype="0" repeatCount="indefinite" fill="hold" nodeType="afterEffect">
                                  <p:stCondLst>
                                    <p:cond delay="0"/>
                                  </p:stCondLst>
                                  <p:childTnLst>
                                    <p:animClr clrSpc="rgb" dir="cw">
                                      <p:cBhvr override="childStyle">
                                        <p:cTn id="720" dur="100" fill="hold"/>
                                        <p:tgtEl>
                                          <p:spTgt spid="77871"/>
                                        </p:tgtEl>
                                        <p:attrNameLst>
                                          <p:attrName>style.color</p:attrName>
                                        </p:attrNameLst>
                                      </p:cBhvr>
                                      <p:to>
                                        <a:schemeClr val="accent2"/>
                                      </p:to>
                                    </p:animClr>
                                    <p:animClr clrSpc="rgb" dir="cw">
                                      <p:cBhvr>
                                        <p:cTn id="721" dur="100" fill="hold"/>
                                        <p:tgtEl>
                                          <p:spTgt spid="77871"/>
                                        </p:tgtEl>
                                        <p:attrNameLst>
                                          <p:attrName>fillcolor</p:attrName>
                                        </p:attrNameLst>
                                      </p:cBhvr>
                                      <p:to>
                                        <a:schemeClr val="accent2"/>
                                      </p:to>
                                    </p:animClr>
                                    <p:set>
                                      <p:cBhvr>
                                        <p:cTn id="722" dur="100" fill="hold"/>
                                        <p:tgtEl>
                                          <p:spTgt spid="77871"/>
                                        </p:tgtEl>
                                        <p:attrNameLst>
                                          <p:attrName>fill.type</p:attrName>
                                        </p:attrNameLst>
                                      </p:cBhvr>
                                      <p:to>
                                        <p:strVal val="solid"/>
                                      </p:to>
                                    </p:set>
                                    <p:set>
                                      <p:cBhvr>
                                        <p:cTn id="723" dur="100" fill="hold"/>
                                        <p:tgtEl>
                                          <p:spTgt spid="77871"/>
                                        </p:tgtEl>
                                        <p:attrNameLst>
                                          <p:attrName>fill.on</p:attrName>
                                        </p:attrNameLst>
                                      </p:cBhvr>
                                      <p:to>
                                        <p:strVal val="true"/>
                                      </p:to>
                                    </p:set>
                                    <p:animRot by="120000">
                                      <p:cBhvr>
                                        <p:cTn id="724" dur="100" fill="hold">
                                          <p:stCondLst>
                                            <p:cond delay="0"/>
                                          </p:stCondLst>
                                        </p:cTn>
                                        <p:tgtEl>
                                          <p:spTgt spid="77871"/>
                                        </p:tgtEl>
                                        <p:attrNameLst>
                                          <p:attrName>r</p:attrName>
                                        </p:attrNameLst>
                                      </p:cBhvr>
                                    </p:animRot>
                                    <p:animRot by="-240000">
                                      <p:cBhvr>
                                        <p:cTn id="725" dur="200" fill="hold">
                                          <p:stCondLst>
                                            <p:cond delay="200"/>
                                          </p:stCondLst>
                                        </p:cTn>
                                        <p:tgtEl>
                                          <p:spTgt spid="77871"/>
                                        </p:tgtEl>
                                        <p:attrNameLst>
                                          <p:attrName>r</p:attrName>
                                        </p:attrNameLst>
                                      </p:cBhvr>
                                    </p:animRot>
                                    <p:animRot by="240000">
                                      <p:cBhvr>
                                        <p:cTn id="726" dur="200" fill="hold">
                                          <p:stCondLst>
                                            <p:cond delay="400"/>
                                          </p:stCondLst>
                                        </p:cTn>
                                        <p:tgtEl>
                                          <p:spTgt spid="77871"/>
                                        </p:tgtEl>
                                        <p:attrNameLst>
                                          <p:attrName>r</p:attrName>
                                        </p:attrNameLst>
                                      </p:cBhvr>
                                    </p:animRot>
                                    <p:animRot by="-240000">
                                      <p:cBhvr>
                                        <p:cTn id="727" dur="200" fill="hold">
                                          <p:stCondLst>
                                            <p:cond delay="600"/>
                                          </p:stCondLst>
                                        </p:cTn>
                                        <p:tgtEl>
                                          <p:spTgt spid="77871"/>
                                        </p:tgtEl>
                                        <p:attrNameLst>
                                          <p:attrName>r</p:attrName>
                                        </p:attrNameLst>
                                      </p:cBhvr>
                                    </p:animRot>
                                    <p:animRot by="120000">
                                      <p:cBhvr>
                                        <p:cTn id="728" dur="200" fill="hold">
                                          <p:stCondLst>
                                            <p:cond delay="800"/>
                                          </p:stCondLst>
                                        </p:cTn>
                                        <p:tgtEl>
                                          <p:spTgt spid="77871"/>
                                        </p:tgtEl>
                                        <p:attrNameLst>
                                          <p:attrName>r</p:attrName>
                                        </p:attrNameLst>
                                      </p:cBhvr>
                                    </p:animRot>
                                  </p:childTnLst>
                                </p:cTn>
                              </p:par>
                            </p:childTnLst>
                          </p:cTn>
                        </p:par>
                        <p:par>
                          <p:cTn id="729" fill="hold" nodeType="afterGroup">
                            <p:stCondLst>
                              <p:cond delay="65000"/>
                            </p:stCondLst>
                            <p:childTnLst>
                              <p:par>
                                <p:cTn id="730" presetID="32" presetClass="emph" presetSubtype="0" repeatCount="indefinite" fill="hold" nodeType="afterEffect">
                                  <p:stCondLst>
                                    <p:cond delay="0"/>
                                  </p:stCondLst>
                                  <p:childTnLst>
                                    <p:animClr clrSpc="rgb" dir="cw">
                                      <p:cBhvr override="childStyle">
                                        <p:cTn id="731" dur="100" fill="hold"/>
                                        <p:tgtEl>
                                          <p:spTgt spid="77865"/>
                                        </p:tgtEl>
                                        <p:attrNameLst>
                                          <p:attrName>style.color</p:attrName>
                                        </p:attrNameLst>
                                      </p:cBhvr>
                                      <p:to>
                                        <a:schemeClr val="accent2"/>
                                      </p:to>
                                    </p:animClr>
                                    <p:animClr clrSpc="rgb" dir="cw">
                                      <p:cBhvr>
                                        <p:cTn id="732" dur="100" fill="hold"/>
                                        <p:tgtEl>
                                          <p:spTgt spid="77865"/>
                                        </p:tgtEl>
                                        <p:attrNameLst>
                                          <p:attrName>fillcolor</p:attrName>
                                        </p:attrNameLst>
                                      </p:cBhvr>
                                      <p:to>
                                        <a:schemeClr val="accent2"/>
                                      </p:to>
                                    </p:animClr>
                                    <p:set>
                                      <p:cBhvr>
                                        <p:cTn id="733" dur="100" fill="hold"/>
                                        <p:tgtEl>
                                          <p:spTgt spid="77865"/>
                                        </p:tgtEl>
                                        <p:attrNameLst>
                                          <p:attrName>fill.type</p:attrName>
                                        </p:attrNameLst>
                                      </p:cBhvr>
                                      <p:to>
                                        <p:strVal val="solid"/>
                                      </p:to>
                                    </p:set>
                                    <p:set>
                                      <p:cBhvr>
                                        <p:cTn id="734" dur="100" fill="hold"/>
                                        <p:tgtEl>
                                          <p:spTgt spid="77865"/>
                                        </p:tgtEl>
                                        <p:attrNameLst>
                                          <p:attrName>fill.on</p:attrName>
                                        </p:attrNameLst>
                                      </p:cBhvr>
                                      <p:to>
                                        <p:strVal val="true"/>
                                      </p:to>
                                    </p:set>
                                    <p:animRot by="120000">
                                      <p:cBhvr>
                                        <p:cTn id="735" dur="100" fill="hold">
                                          <p:stCondLst>
                                            <p:cond delay="0"/>
                                          </p:stCondLst>
                                        </p:cTn>
                                        <p:tgtEl>
                                          <p:spTgt spid="77865"/>
                                        </p:tgtEl>
                                        <p:attrNameLst>
                                          <p:attrName>r</p:attrName>
                                        </p:attrNameLst>
                                      </p:cBhvr>
                                    </p:animRot>
                                    <p:animRot by="-240000">
                                      <p:cBhvr>
                                        <p:cTn id="736" dur="200" fill="hold">
                                          <p:stCondLst>
                                            <p:cond delay="200"/>
                                          </p:stCondLst>
                                        </p:cTn>
                                        <p:tgtEl>
                                          <p:spTgt spid="77865"/>
                                        </p:tgtEl>
                                        <p:attrNameLst>
                                          <p:attrName>r</p:attrName>
                                        </p:attrNameLst>
                                      </p:cBhvr>
                                    </p:animRot>
                                    <p:animRot by="240000">
                                      <p:cBhvr>
                                        <p:cTn id="737" dur="200" fill="hold">
                                          <p:stCondLst>
                                            <p:cond delay="400"/>
                                          </p:stCondLst>
                                        </p:cTn>
                                        <p:tgtEl>
                                          <p:spTgt spid="77865"/>
                                        </p:tgtEl>
                                        <p:attrNameLst>
                                          <p:attrName>r</p:attrName>
                                        </p:attrNameLst>
                                      </p:cBhvr>
                                    </p:animRot>
                                    <p:animRot by="-240000">
                                      <p:cBhvr>
                                        <p:cTn id="738" dur="200" fill="hold">
                                          <p:stCondLst>
                                            <p:cond delay="600"/>
                                          </p:stCondLst>
                                        </p:cTn>
                                        <p:tgtEl>
                                          <p:spTgt spid="77865"/>
                                        </p:tgtEl>
                                        <p:attrNameLst>
                                          <p:attrName>r</p:attrName>
                                        </p:attrNameLst>
                                      </p:cBhvr>
                                    </p:animRot>
                                    <p:animRot by="120000">
                                      <p:cBhvr>
                                        <p:cTn id="739" dur="200" fill="hold">
                                          <p:stCondLst>
                                            <p:cond delay="800"/>
                                          </p:stCondLst>
                                        </p:cTn>
                                        <p:tgtEl>
                                          <p:spTgt spid="77865"/>
                                        </p:tgtEl>
                                        <p:attrNameLst>
                                          <p:attrName>r</p:attrName>
                                        </p:attrNameLst>
                                      </p:cBhvr>
                                    </p:animRot>
                                  </p:childTnLst>
                                </p:cTn>
                              </p:par>
                            </p:childTnLst>
                          </p:cTn>
                        </p:par>
                        <p:par>
                          <p:cTn id="740" fill="hold" nodeType="afterGroup">
                            <p:stCondLst>
                              <p:cond delay="66000"/>
                            </p:stCondLst>
                            <p:childTnLst>
                              <p:par>
                                <p:cTn id="741" presetID="32" presetClass="emph" presetSubtype="0" repeatCount="indefinite" fill="hold" nodeType="afterEffect">
                                  <p:stCondLst>
                                    <p:cond delay="0"/>
                                  </p:stCondLst>
                                  <p:childTnLst>
                                    <p:animClr clrSpc="rgb" dir="cw">
                                      <p:cBhvr override="childStyle">
                                        <p:cTn id="742" dur="100" fill="hold"/>
                                        <p:tgtEl>
                                          <p:spTgt spid="77861"/>
                                        </p:tgtEl>
                                        <p:attrNameLst>
                                          <p:attrName>style.color</p:attrName>
                                        </p:attrNameLst>
                                      </p:cBhvr>
                                      <p:to>
                                        <a:schemeClr val="accent2"/>
                                      </p:to>
                                    </p:animClr>
                                    <p:animClr clrSpc="rgb" dir="cw">
                                      <p:cBhvr>
                                        <p:cTn id="743" dur="100" fill="hold"/>
                                        <p:tgtEl>
                                          <p:spTgt spid="77861"/>
                                        </p:tgtEl>
                                        <p:attrNameLst>
                                          <p:attrName>fillcolor</p:attrName>
                                        </p:attrNameLst>
                                      </p:cBhvr>
                                      <p:to>
                                        <a:schemeClr val="accent2"/>
                                      </p:to>
                                    </p:animClr>
                                    <p:set>
                                      <p:cBhvr>
                                        <p:cTn id="744" dur="100" fill="hold"/>
                                        <p:tgtEl>
                                          <p:spTgt spid="77861"/>
                                        </p:tgtEl>
                                        <p:attrNameLst>
                                          <p:attrName>fill.type</p:attrName>
                                        </p:attrNameLst>
                                      </p:cBhvr>
                                      <p:to>
                                        <p:strVal val="solid"/>
                                      </p:to>
                                    </p:set>
                                    <p:set>
                                      <p:cBhvr>
                                        <p:cTn id="745" dur="100" fill="hold"/>
                                        <p:tgtEl>
                                          <p:spTgt spid="77861"/>
                                        </p:tgtEl>
                                        <p:attrNameLst>
                                          <p:attrName>fill.on</p:attrName>
                                        </p:attrNameLst>
                                      </p:cBhvr>
                                      <p:to>
                                        <p:strVal val="true"/>
                                      </p:to>
                                    </p:set>
                                    <p:animRot by="120000">
                                      <p:cBhvr>
                                        <p:cTn id="746" dur="100" fill="hold">
                                          <p:stCondLst>
                                            <p:cond delay="0"/>
                                          </p:stCondLst>
                                        </p:cTn>
                                        <p:tgtEl>
                                          <p:spTgt spid="77861"/>
                                        </p:tgtEl>
                                        <p:attrNameLst>
                                          <p:attrName>r</p:attrName>
                                        </p:attrNameLst>
                                      </p:cBhvr>
                                    </p:animRot>
                                    <p:animRot by="-240000">
                                      <p:cBhvr>
                                        <p:cTn id="747" dur="200" fill="hold">
                                          <p:stCondLst>
                                            <p:cond delay="200"/>
                                          </p:stCondLst>
                                        </p:cTn>
                                        <p:tgtEl>
                                          <p:spTgt spid="77861"/>
                                        </p:tgtEl>
                                        <p:attrNameLst>
                                          <p:attrName>r</p:attrName>
                                        </p:attrNameLst>
                                      </p:cBhvr>
                                    </p:animRot>
                                    <p:animRot by="240000">
                                      <p:cBhvr>
                                        <p:cTn id="748" dur="200" fill="hold">
                                          <p:stCondLst>
                                            <p:cond delay="400"/>
                                          </p:stCondLst>
                                        </p:cTn>
                                        <p:tgtEl>
                                          <p:spTgt spid="77861"/>
                                        </p:tgtEl>
                                        <p:attrNameLst>
                                          <p:attrName>r</p:attrName>
                                        </p:attrNameLst>
                                      </p:cBhvr>
                                    </p:animRot>
                                    <p:animRot by="-240000">
                                      <p:cBhvr>
                                        <p:cTn id="749" dur="200" fill="hold">
                                          <p:stCondLst>
                                            <p:cond delay="600"/>
                                          </p:stCondLst>
                                        </p:cTn>
                                        <p:tgtEl>
                                          <p:spTgt spid="77861"/>
                                        </p:tgtEl>
                                        <p:attrNameLst>
                                          <p:attrName>r</p:attrName>
                                        </p:attrNameLst>
                                      </p:cBhvr>
                                    </p:animRot>
                                    <p:animRot by="120000">
                                      <p:cBhvr>
                                        <p:cTn id="750" dur="200" fill="hold">
                                          <p:stCondLst>
                                            <p:cond delay="800"/>
                                          </p:stCondLst>
                                        </p:cTn>
                                        <p:tgtEl>
                                          <p:spTgt spid="77861"/>
                                        </p:tgtEl>
                                        <p:attrNameLst>
                                          <p:attrName>r</p:attrName>
                                        </p:attrNameLst>
                                      </p:cBhvr>
                                    </p:animRot>
                                  </p:childTnLst>
                                </p:cTn>
                              </p:par>
                            </p:childTnLst>
                          </p:cTn>
                        </p:par>
                        <p:par>
                          <p:cTn id="751" fill="hold" nodeType="afterGroup">
                            <p:stCondLst>
                              <p:cond delay="67000"/>
                            </p:stCondLst>
                            <p:childTnLst>
                              <p:par>
                                <p:cTn id="752" presetID="32" presetClass="emph" presetSubtype="0" repeatCount="indefinite" fill="hold" nodeType="afterEffect">
                                  <p:stCondLst>
                                    <p:cond delay="0"/>
                                  </p:stCondLst>
                                  <p:childTnLst>
                                    <p:animClr clrSpc="rgb" dir="cw">
                                      <p:cBhvr override="childStyle">
                                        <p:cTn id="753" dur="100" fill="hold"/>
                                        <p:tgtEl>
                                          <p:spTgt spid="77870"/>
                                        </p:tgtEl>
                                        <p:attrNameLst>
                                          <p:attrName>style.color</p:attrName>
                                        </p:attrNameLst>
                                      </p:cBhvr>
                                      <p:to>
                                        <a:schemeClr val="accent2"/>
                                      </p:to>
                                    </p:animClr>
                                    <p:animClr clrSpc="rgb" dir="cw">
                                      <p:cBhvr>
                                        <p:cTn id="754" dur="100" fill="hold"/>
                                        <p:tgtEl>
                                          <p:spTgt spid="77870"/>
                                        </p:tgtEl>
                                        <p:attrNameLst>
                                          <p:attrName>fillcolor</p:attrName>
                                        </p:attrNameLst>
                                      </p:cBhvr>
                                      <p:to>
                                        <a:schemeClr val="accent2"/>
                                      </p:to>
                                    </p:animClr>
                                    <p:set>
                                      <p:cBhvr>
                                        <p:cTn id="755" dur="100" fill="hold"/>
                                        <p:tgtEl>
                                          <p:spTgt spid="77870"/>
                                        </p:tgtEl>
                                        <p:attrNameLst>
                                          <p:attrName>fill.type</p:attrName>
                                        </p:attrNameLst>
                                      </p:cBhvr>
                                      <p:to>
                                        <p:strVal val="solid"/>
                                      </p:to>
                                    </p:set>
                                    <p:set>
                                      <p:cBhvr>
                                        <p:cTn id="756" dur="100" fill="hold"/>
                                        <p:tgtEl>
                                          <p:spTgt spid="77870"/>
                                        </p:tgtEl>
                                        <p:attrNameLst>
                                          <p:attrName>fill.on</p:attrName>
                                        </p:attrNameLst>
                                      </p:cBhvr>
                                      <p:to>
                                        <p:strVal val="true"/>
                                      </p:to>
                                    </p:set>
                                    <p:animRot by="120000">
                                      <p:cBhvr>
                                        <p:cTn id="757" dur="100" fill="hold">
                                          <p:stCondLst>
                                            <p:cond delay="0"/>
                                          </p:stCondLst>
                                        </p:cTn>
                                        <p:tgtEl>
                                          <p:spTgt spid="77870"/>
                                        </p:tgtEl>
                                        <p:attrNameLst>
                                          <p:attrName>r</p:attrName>
                                        </p:attrNameLst>
                                      </p:cBhvr>
                                    </p:animRot>
                                    <p:animRot by="-240000">
                                      <p:cBhvr>
                                        <p:cTn id="758" dur="200" fill="hold">
                                          <p:stCondLst>
                                            <p:cond delay="200"/>
                                          </p:stCondLst>
                                        </p:cTn>
                                        <p:tgtEl>
                                          <p:spTgt spid="77870"/>
                                        </p:tgtEl>
                                        <p:attrNameLst>
                                          <p:attrName>r</p:attrName>
                                        </p:attrNameLst>
                                      </p:cBhvr>
                                    </p:animRot>
                                    <p:animRot by="240000">
                                      <p:cBhvr>
                                        <p:cTn id="759" dur="200" fill="hold">
                                          <p:stCondLst>
                                            <p:cond delay="400"/>
                                          </p:stCondLst>
                                        </p:cTn>
                                        <p:tgtEl>
                                          <p:spTgt spid="77870"/>
                                        </p:tgtEl>
                                        <p:attrNameLst>
                                          <p:attrName>r</p:attrName>
                                        </p:attrNameLst>
                                      </p:cBhvr>
                                    </p:animRot>
                                    <p:animRot by="-240000">
                                      <p:cBhvr>
                                        <p:cTn id="760" dur="200" fill="hold">
                                          <p:stCondLst>
                                            <p:cond delay="600"/>
                                          </p:stCondLst>
                                        </p:cTn>
                                        <p:tgtEl>
                                          <p:spTgt spid="77870"/>
                                        </p:tgtEl>
                                        <p:attrNameLst>
                                          <p:attrName>r</p:attrName>
                                        </p:attrNameLst>
                                      </p:cBhvr>
                                    </p:animRot>
                                    <p:animRot by="120000">
                                      <p:cBhvr>
                                        <p:cTn id="761" dur="200" fill="hold">
                                          <p:stCondLst>
                                            <p:cond delay="800"/>
                                          </p:stCondLst>
                                        </p:cTn>
                                        <p:tgtEl>
                                          <p:spTgt spid="77870"/>
                                        </p:tgtEl>
                                        <p:attrNameLst>
                                          <p:attrName>r</p:attrName>
                                        </p:attrNameLst>
                                      </p:cBhvr>
                                    </p:animRot>
                                  </p:childTnLst>
                                </p:cTn>
                              </p:par>
                            </p:childTnLst>
                          </p:cTn>
                        </p:par>
                        <p:par>
                          <p:cTn id="762" fill="hold" nodeType="afterGroup">
                            <p:stCondLst>
                              <p:cond delay="68000"/>
                            </p:stCondLst>
                            <p:childTnLst>
                              <p:par>
                                <p:cTn id="763" presetID="32" presetClass="emph" presetSubtype="0" repeatCount="indefinite" fill="hold" nodeType="afterEffect">
                                  <p:stCondLst>
                                    <p:cond delay="0"/>
                                  </p:stCondLst>
                                  <p:childTnLst>
                                    <p:animClr clrSpc="rgb" dir="cw">
                                      <p:cBhvr override="childStyle">
                                        <p:cTn id="764" dur="100" fill="hold"/>
                                        <p:tgtEl>
                                          <p:spTgt spid="77869"/>
                                        </p:tgtEl>
                                        <p:attrNameLst>
                                          <p:attrName>style.color</p:attrName>
                                        </p:attrNameLst>
                                      </p:cBhvr>
                                      <p:to>
                                        <a:schemeClr val="accent2"/>
                                      </p:to>
                                    </p:animClr>
                                    <p:animClr clrSpc="rgb" dir="cw">
                                      <p:cBhvr>
                                        <p:cTn id="765" dur="100" fill="hold"/>
                                        <p:tgtEl>
                                          <p:spTgt spid="77869"/>
                                        </p:tgtEl>
                                        <p:attrNameLst>
                                          <p:attrName>fillcolor</p:attrName>
                                        </p:attrNameLst>
                                      </p:cBhvr>
                                      <p:to>
                                        <a:schemeClr val="accent2"/>
                                      </p:to>
                                    </p:animClr>
                                    <p:set>
                                      <p:cBhvr>
                                        <p:cTn id="766" dur="100" fill="hold"/>
                                        <p:tgtEl>
                                          <p:spTgt spid="77869"/>
                                        </p:tgtEl>
                                        <p:attrNameLst>
                                          <p:attrName>fill.type</p:attrName>
                                        </p:attrNameLst>
                                      </p:cBhvr>
                                      <p:to>
                                        <p:strVal val="solid"/>
                                      </p:to>
                                    </p:set>
                                    <p:set>
                                      <p:cBhvr>
                                        <p:cTn id="767" dur="100" fill="hold"/>
                                        <p:tgtEl>
                                          <p:spTgt spid="77869"/>
                                        </p:tgtEl>
                                        <p:attrNameLst>
                                          <p:attrName>fill.on</p:attrName>
                                        </p:attrNameLst>
                                      </p:cBhvr>
                                      <p:to>
                                        <p:strVal val="true"/>
                                      </p:to>
                                    </p:set>
                                    <p:animRot by="120000">
                                      <p:cBhvr>
                                        <p:cTn id="768" dur="100" fill="hold">
                                          <p:stCondLst>
                                            <p:cond delay="0"/>
                                          </p:stCondLst>
                                        </p:cTn>
                                        <p:tgtEl>
                                          <p:spTgt spid="77869"/>
                                        </p:tgtEl>
                                        <p:attrNameLst>
                                          <p:attrName>r</p:attrName>
                                        </p:attrNameLst>
                                      </p:cBhvr>
                                    </p:animRot>
                                    <p:animRot by="-240000">
                                      <p:cBhvr>
                                        <p:cTn id="769" dur="200" fill="hold">
                                          <p:stCondLst>
                                            <p:cond delay="200"/>
                                          </p:stCondLst>
                                        </p:cTn>
                                        <p:tgtEl>
                                          <p:spTgt spid="77869"/>
                                        </p:tgtEl>
                                        <p:attrNameLst>
                                          <p:attrName>r</p:attrName>
                                        </p:attrNameLst>
                                      </p:cBhvr>
                                    </p:animRot>
                                    <p:animRot by="240000">
                                      <p:cBhvr>
                                        <p:cTn id="770" dur="200" fill="hold">
                                          <p:stCondLst>
                                            <p:cond delay="400"/>
                                          </p:stCondLst>
                                        </p:cTn>
                                        <p:tgtEl>
                                          <p:spTgt spid="77869"/>
                                        </p:tgtEl>
                                        <p:attrNameLst>
                                          <p:attrName>r</p:attrName>
                                        </p:attrNameLst>
                                      </p:cBhvr>
                                    </p:animRot>
                                    <p:animRot by="-240000">
                                      <p:cBhvr>
                                        <p:cTn id="771" dur="200" fill="hold">
                                          <p:stCondLst>
                                            <p:cond delay="600"/>
                                          </p:stCondLst>
                                        </p:cTn>
                                        <p:tgtEl>
                                          <p:spTgt spid="77869"/>
                                        </p:tgtEl>
                                        <p:attrNameLst>
                                          <p:attrName>r</p:attrName>
                                        </p:attrNameLst>
                                      </p:cBhvr>
                                    </p:animRot>
                                    <p:animRot by="120000">
                                      <p:cBhvr>
                                        <p:cTn id="772" dur="200" fill="hold">
                                          <p:stCondLst>
                                            <p:cond delay="800"/>
                                          </p:stCondLst>
                                        </p:cTn>
                                        <p:tgtEl>
                                          <p:spTgt spid="77869"/>
                                        </p:tgtEl>
                                        <p:attrNameLst>
                                          <p:attrName>r</p:attrName>
                                        </p:attrNameLst>
                                      </p:cBhvr>
                                    </p:animRot>
                                  </p:childTnLst>
                                </p:cTn>
                              </p:par>
                            </p:childTnLst>
                          </p:cTn>
                        </p:par>
                        <p:par>
                          <p:cTn id="773" fill="hold" nodeType="afterGroup">
                            <p:stCondLst>
                              <p:cond delay="69000"/>
                            </p:stCondLst>
                            <p:childTnLst>
                              <p:par>
                                <p:cTn id="774" presetID="32" presetClass="emph" presetSubtype="0" repeatCount="indefinite" fill="hold" nodeType="afterEffect">
                                  <p:stCondLst>
                                    <p:cond delay="0"/>
                                  </p:stCondLst>
                                  <p:childTnLst>
                                    <p:animClr clrSpc="rgb" dir="cw">
                                      <p:cBhvr override="childStyle">
                                        <p:cTn id="775" dur="100" fill="hold"/>
                                        <p:tgtEl>
                                          <p:spTgt spid="77859"/>
                                        </p:tgtEl>
                                        <p:attrNameLst>
                                          <p:attrName>style.color</p:attrName>
                                        </p:attrNameLst>
                                      </p:cBhvr>
                                      <p:to>
                                        <a:schemeClr val="accent2"/>
                                      </p:to>
                                    </p:animClr>
                                    <p:animClr clrSpc="rgb" dir="cw">
                                      <p:cBhvr>
                                        <p:cTn id="776" dur="100" fill="hold"/>
                                        <p:tgtEl>
                                          <p:spTgt spid="77859"/>
                                        </p:tgtEl>
                                        <p:attrNameLst>
                                          <p:attrName>fillcolor</p:attrName>
                                        </p:attrNameLst>
                                      </p:cBhvr>
                                      <p:to>
                                        <a:schemeClr val="accent2"/>
                                      </p:to>
                                    </p:animClr>
                                    <p:set>
                                      <p:cBhvr>
                                        <p:cTn id="777" dur="100" fill="hold"/>
                                        <p:tgtEl>
                                          <p:spTgt spid="77859"/>
                                        </p:tgtEl>
                                        <p:attrNameLst>
                                          <p:attrName>fill.type</p:attrName>
                                        </p:attrNameLst>
                                      </p:cBhvr>
                                      <p:to>
                                        <p:strVal val="solid"/>
                                      </p:to>
                                    </p:set>
                                    <p:set>
                                      <p:cBhvr>
                                        <p:cTn id="778" dur="100" fill="hold"/>
                                        <p:tgtEl>
                                          <p:spTgt spid="77859"/>
                                        </p:tgtEl>
                                        <p:attrNameLst>
                                          <p:attrName>fill.on</p:attrName>
                                        </p:attrNameLst>
                                      </p:cBhvr>
                                      <p:to>
                                        <p:strVal val="true"/>
                                      </p:to>
                                    </p:set>
                                    <p:animRot by="120000">
                                      <p:cBhvr>
                                        <p:cTn id="779" dur="100" fill="hold">
                                          <p:stCondLst>
                                            <p:cond delay="0"/>
                                          </p:stCondLst>
                                        </p:cTn>
                                        <p:tgtEl>
                                          <p:spTgt spid="77859"/>
                                        </p:tgtEl>
                                        <p:attrNameLst>
                                          <p:attrName>r</p:attrName>
                                        </p:attrNameLst>
                                      </p:cBhvr>
                                    </p:animRot>
                                    <p:animRot by="-240000">
                                      <p:cBhvr>
                                        <p:cTn id="780" dur="200" fill="hold">
                                          <p:stCondLst>
                                            <p:cond delay="200"/>
                                          </p:stCondLst>
                                        </p:cTn>
                                        <p:tgtEl>
                                          <p:spTgt spid="77859"/>
                                        </p:tgtEl>
                                        <p:attrNameLst>
                                          <p:attrName>r</p:attrName>
                                        </p:attrNameLst>
                                      </p:cBhvr>
                                    </p:animRot>
                                    <p:animRot by="240000">
                                      <p:cBhvr>
                                        <p:cTn id="781" dur="200" fill="hold">
                                          <p:stCondLst>
                                            <p:cond delay="400"/>
                                          </p:stCondLst>
                                        </p:cTn>
                                        <p:tgtEl>
                                          <p:spTgt spid="77859"/>
                                        </p:tgtEl>
                                        <p:attrNameLst>
                                          <p:attrName>r</p:attrName>
                                        </p:attrNameLst>
                                      </p:cBhvr>
                                    </p:animRot>
                                    <p:animRot by="-240000">
                                      <p:cBhvr>
                                        <p:cTn id="782" dur="200" fill="hold">
                                          <p:stCondLst>
                                            <p:cond delay="600"/>
                                          </p:stCondLst>
                                        </p:cTn>
                                        <p:tgtEl>
                                          <p:spTgt spid="77859"/>
                                        </p:tgtEl>
                                        <p:attrNameLst>
                                          <p:attrName>r</p:attrName>
                                        </p:attrNameLst>
                                      </p:cBhvr>
                                    </p:animRot>
                                    <p:animRot by="120000">
                                      <p:cBhvr>
                                        <p:cTn id="783" dur="200" fill="hold">
                                          <p:stCondLst>
                                            <p:cond delay="800"/>
                                          </p:stCondLst>
                                        </p:cTn>
                                        <p:tgtEl>
                                          <p:spTgt spid="77859"/>
                                        </p:tgtEl>
                                        <p:attrNameLst>
                                          <p:attrName>r</p:attrName>
                                        </p:attrNameLst>
                                      </p:cBhvr>
                                    </p:animRot>
                                  </p:childTnLst>
                                </p:cTn>
                              </p:par>
                            </p:childTnLst>
                          </p:cTn>
                        </p:par>
                        <p:par>
                          <p:cTn id="784" fill="hold" nodeType="afterGroup">
                            <p:stCondLst>
                              <p:cond delay="70000"/>
                            </p:stCondLst>
                            <p:childTnLst>
                              <p:par>
                                <p:cTn id="785" presetID="32" presetClass="emph" presetSubtype="0" repeatCount="indefinite" fill="hold" nodeType="afterEffect">
                                  <p:stCondLst>
                                    <p:cond delay="0"/>
                                  </p:stCondLst>
                                  <p:childTnLst>
                                    <p:animClr clrSpc="rgb" dir="cw">
                                      <p:cBhvr override="childStyle">
                                        <p:cTn id="786" dur="100" fill="hold"/>
                                        <p:tgtEl>
                                          <p:spTgt spid="77868"/>
                                        </p:tgtEl>
                                        <p:attrNameLst>
                                          <p:attrName>style.color</p:attrName>
                                        </p:attrNameLst>
                                      </p:cBhvr>
                                      <p:to>
                                        <a:schemeClr val="accent2"/>
                                      </p:to>
                                    </p:animClr>
                                    <p:animClr clrSpc="rgb" dir="cw">
                                      <p:cBhvr>
                                        <p:cTn id="787" dur="100" fill="hold"/>
                                        <p:tgtEl>
                                          <p:spTgt spid="77868"/>
                                        </p:tgtEl>
                                        <p:attrNameLst>
                                          <p:attrName>fillcolor</p:attrName>
                                        </p:attrNameLst>
                                      </p:cBhvr>
                                      <p:to>
                                        <a:schemeClr val="accent2"/>
                                      </p:to>
                                    </p:animClr>
                                    <p:set>
                                      <p:cBhvr>
                                        <p:cTn id="788" dur="100" fill="hold"/>
                                        <p:tgtEl>
                                          <p:spTgt spid="77868"/>
                                        </p:tgtEl>
                                        <p:attrNameLst>
                                          <p:attrName>fill.type</p:attrName>
                                        </p:attrNameLst>
                                      </p:cBhvr>
                                      <p:to>
                                        <p:strVal val="solid"/>
                                      </p:to>
                                    </p:set>
                                    <p:set>
                                      <p:cBhvr>
                                        <p:cTn id="789" dur="100" fill="hold"/>
                                        <p:tgtEl>
                                          <p:spTgt spid="77868"/>
                                        </p:tgtEl>
                                        <p:attrNameLst>
                                          <p:attrName>fill.on</p:attrName>
                                        </p:attrNameLst>
                                      </p:cBhvr>
                                      <p:to>
                                        <p:strVal val="true"/>
                                      </p:to>
                                    </p:set>
                                    <p:animRot by="120000">
                                      <p:cBhvr>
                                        <p:cTn id="790" dur="100" fill="hold">
                                          <p:stCondLst>
                                            <p:cond delay="0"/>
                                          </p:stCondLst>
                                        </p:cTn>
                                        <p:tgtEl>
                                          <p:spTgt spid="77868"/>
                                        </p:tgtEl>
                                        <p:attrNameLst>
                                          <p:attrName>r</p:attrName>
                                        </p:attrNameLst>
                                      </p:cBhvr>
                                    </p:animRot>
                                    <p:animRot by="-240000">
                                      <p:cBhvr>
                                        <p:cTn id="791" dur="200" fill="hold">
                                          <p:stCondLst>
                                            <p:cond delay="200"/>
                                          </p:stCondLst>
                                        </p:cTn>
                                        <p:tgtEl>
                                          <p:spTgt spid="77868"/>
                                        </p:tgtEl>
                                        <p:attrNameLst>
                                          <p:attrName>r</p:attrName>
                                        </p:attrNameLst>
                                      </p:cBhvr>
                                    </p:animRot>
                                    <p:animRot by="240000">
                                      <p:cBhvr>
                                        <p:cTn id="792" dur="200" fill="hold">
                                          <p:stCondLst>
                                            <p:cond delay="400"/>
                                          </p:stCondLst>
                                        </p:cTn>
                                        <p:tgtEl>
                                          <p:spTgt spid="77868"/>
                                        </p:tgtEl>
                                        <p:attrNameLst>
                                          <p:attrName>r</p:attrName>
                                        </p:attrNameLst>
                                      </p:cBhvr>
                                    </p:animRot>
                                    <p:animRot by="-240000">
                                      <p:cBhvr>
                                        <p:cTn id="793" dur="200" fill="hold">
                                          <p:stCondLst>
                                            <p:cond delay="600"/>
                                          </p:stCondLst>
                                        </p:cTn>
                                        <p:tgtEl>
                                          <p:spTgt spid="77868"/>
                                        </p:tgtEl>
                                        <p:attrNameLst>
                                          <p:attrName>r</p:attrName>
                                        </p:attrNameLst>
                                      </p:cBhvr>
                                    </p:animRot>
                                    <p:animRot by="120000">
                                      <p:cBhvr>
                                        <p:cTn id="794" dur="200" fill="hold">
                                          <p:stCondLst>
                                            <p:cond delay="800"/>
                                          </p:stCondLst>
                                        </p:cTn>
                                        <p:tgtEl>
                                          <p:spTgt spid="77868"/>
                                        </p:tgtEl>
                                        <p:attrNameLst>
                                          <p:attrName>r</p:attrName>
                                        </p:attrNameLst>
                                      </p:cBhvr>
                                    </p:animRot>
                                  </p:childTnLst>
                                </p:cTn>
                              </p:par>
                            </p:childTnLst>
                          </p:cTn>
                        </p:par>
                        <p:par>
                          <p:cTn id="795" fill="hold" nodeType="afterGroup">
                            <p:stCondLst>
                              <p:cond delay="71000"/>
                            </p:stCondLst>
                            <p:childTnLst>
                              <p:par>
                                <p:cTn id="796" presetID="32" presetClass="emph" presetSubtype="0" repeatCount="indefinite" fill="hold" nodeType="afterEffect">
                                  <p:stCondLst>
                                    <p:cond delay="0"/>
                                  </p:stCondLst>
                                  <p:childTnLst>
                                    <p:animClr clrSpc="rgb" dir="cw">
                                      <p:cBhvr override="childStyle">
                                        <p:cTn id="797" dur="100" fill="hold"/>
                                        <p:tgtEl>
                                          <p:spTgt spid="77867"/>
                                        </p:tgtEl>
                                        <p:attrNameLst>
                                          <p:attrName>style.color</p:attrName>
                                        </p:attrNameLst>
                                      </p:cBhvr>
                                      <p:to>
                                        <a:schemeClr val="accent2"/>
                                      </p:to>
                                    </p:animClr>
                                    <p:animClr clrSpc="rgb" dir="cw">
                                      <p:cBhvr>
                                        <p:cTn id="798" dur="100" fill="hold"/>
                                        <p:tgtEl>
                                          <p:spTgt spid="77867"/>
                                        </p:tgtEl>
                                        <p:attrNameLst>
                                          <p:attrName>fillcolor</p:attrName>
                                        </p:attrNameLst>
                                      </p:cBhvr>
                                      <p:to>
                                        <a:schemeClr val="accent2"/>
                                      </p:to>
                                    </p:animClr>
                                    <p:set>
                                      <p:cBhvr>
                                        <p:cTn id="799" dur="100" fill="hold"/>
                                        <p:tgtEl>
                                          <p:spTgt spid="77867"/>
                                        </p:tgtEl>
                                        <p:attrNameLst>
                                          <p:attrName>fill.type</p:attrName>
                                        </p:attrNameLst>
                                      </p:cBhvr>
                                      <p:to>
                                        <p:strVal val="solid"/>
                                      </p:to>
                                    </p:set>
                                    <p:set>
                                      <p:cBhvr>
                                        <p:cTn id="800" dur="100" fill="hold"/>
                                        <p:tgtEl>
                                          <p:spTgt spid="77867"/>
                                        </p:tgtEl>
                                        <p:attrNameLst>
                                          <p:attrName>fill.on</p:attrName>
                                        </p:attrNameLst>
                                      </p:cBhvr>
                                      <p:to>
                                        <p:strVal val="true"/>
                                      </p:to>
                                    </p:set>
                                    <p:animRot by="120000">
                                      <p:cBhvr>
                                        <p:cTn id="801" dur="100" fill="hold">
                                          <p:stCondLst>
                                            <p:cond delay="0"/>
                                          </p:stCondLst>
                                        </p:cTn>
                                        <p:tgtEl>
                                          <p:spTgt spid="77867"/>
                                        </p:tgtEl>
                                        <p:attrNameLst>
                                          <p:attrName>r</p:attrName>
                                        </p:attrNameLst>
                                      </p:cBhvr>
                                    </p:animRot>
                                    <p:animRot by="-240000">
                                      <p:cBhvr>
                                        <p:cTn id="802" dur="200" fill="hold">
                                          <p:stCondLst>
                                            <p:cond delay="200"/>
                                          </p:stCondLst>
                                        </p:cTn>
                                        <p:tgtEl>
                                          <p:spTgt spid="77867"/>
                                        </p:tgtEl>
                                        <p:attrNameLst>
                                          <p:attrName>r</p:attrName>
                                        </p:attrNameLst>
                                      </p:cBhvr>
                                    </p:animRot>
                                    <p:animRot by="240000">
                                      <p:cBhvr>
                                        <p:cTn id="803" dur="200" fill="hold">
                                          <p:stCondLst>
                                            <p:cond delay="400"/>
                                          </p:stCondLst>
                                        </p:cTn>
                                        <p:tgtEl>
                                          <p:spTgt spid="77867"/>
                                        </p:tgtEl>
                                        <p:attrNameLst>
                                          <p:attrName>r</p:attrName>
                                        </p:attrNameLst>
                                      </p:cBhvr>
                                    </p:animRot>
                                    <p:animRot by="-240000">
                                      <p:cBhvr>
                                        <p:cTn id="804" dur="200" fill="hold">
                                          <p:stCondLst>
                                            <p:cond delay="600"/>
                                          </p:stCondLst>
                                        </p:cTn>
                                        <p:tgtEl>
                                          <p:spTgt spid="77867"/>
                                        </p:tgtEl>
                                        <p:attrNameLst>
                                          <p:attrName>r</p:attrName>
                                        </p:attrNameLst>
                                      </p:cBhvr>
                                    </p:animRot>
                                    <p:animRot by="120000">
                                      <p:cBhvr>
                                        <p:cTn id="805" dur="200" fill="hold">
                                          <p:stCondLst>
                                            <p:cond delay="800"/>
                                          </p:stCondLst>
                                        </p:cTn>
                                        <p:tgtEl>
                                          <p:spTgt spid="77867"/>
                                        </p:tgtEl>
                                        <p:attrNameLst>
                                          <p:attrName>r</p:attrName>
                                        </p:attrNameLst>
                                      </p:cBhvr>
                                    </p:animRot>
                                  </p:childTnLst>
                                </p:cTn>
                              </p:par>
                            </p:childTnLst>
                          </p:cTn>
                        </p:par>
                        <p:par>
                          <p:cTn id="806" fill="hold" nodeType="afterGroup">
                            <p:stCondLst>
                              <p:cond delay="72000"/>
                            </p:stCondLst>
                            <p:childTnLst>
                              <p:par>
                                <p:cTn id="807" presetID="32" presetClass="emph" presetSubtype="0" repeatCount="indefinite" fill="hold" nodeType="afterEffect">
                                  <p:stCondLst>
                                    <p:cond delay="0"/>
                                  </p:stCondLst>
                                  <p:childTnLst>
                                    <p:animClr clrSpc="rgb" dir="cw">
                                      <p:cBhvr override="childStyle">
                                        <p:cTn id="808" dur="100" fill="hold"/>
                                        <p:tgtEl>
                                          <p:spTgt spid="77866"/>
                                        </p:tgtEl>
                                        <p:attrNameLst>
                                          <p:attrName>style.color</p:attrName>
                                        </p:attrNameLst>
                                      </p:cBhvr>
                                      <p:to>
                                        <a:schemeClr val="accent2"/>
                                      </p:to>
                                    </p:animClr>
                                    <p:animClr clrSpc="rgb" dir="cw">
                                      <p:cBhvr>
                                        <p:cTn id="809" dur="100" fill="hold"/>
                                        <p:tgtEl>
                                          <p:spTgt spid="77866"/>
                                        </p:tgtEl>
                                        <p:attrNameLst>
                                          <p:attrName>fillcolor</p:attrName>
                                        </p:attrNameLst>
                                      </p:cBhvr>
                                      <p:to>
                                        <a:schemeClr val="accent2"/>
                                      </p:to>
                                    </p:animClr>
                                    <p:set>
                                      <p:cBhvr>
                                        <p:cTn id="810" dur="100" fill="hold"/>
                                        <p:tgtEl>
                                          <p:spTgt spid="77866"/>
                                        </p:tgtEl>
                                        <p:attrNameLst>
                                          <p:attrName>fill.type</p:attrName>
                                        </p:attrNameLst>
                                      </p:cBhvr>
                                      <p:to>
                                        <p:strVal val="solid"/>
                                      </p:to>
                                    </p:set>
                                    <p:set>
                                      <p:cBhvr>
                                        <p:cTn id="811" dur="100" fill="hold"/>
                                        <p:tgtEl>
                                          <p:spTgt spid="77866"/>
                                        </p:tgtEl>
                                        <p:attrNameLst>
                                          <p:attrName>fill.on</p:attrName>
                                        </p:attrNameLst>
                                      </p:cBhvr>
                                      <p:to>
                                        <p:strVal val="true"/>
                                      </p:to>
                                    </p:set>
                                    <p:animRot by="120000">
                                      <p:cBhvr>
                                        <p:cTn id="812" dur="100" fill="hold">
                                          <p:stCondLst>
                                            <p:cond delay="0"/>
                                          </p:stCondLst>
                                        </p:cTn>
                                        <p:tgtEl>
                                          <p:spTgt spid="77866"/>
                                        </p:tgtEl>
                                        <p:attrNameLst>
                                          <p:attrName>r</p:attrName>
                                        </p:attrNameLst>
                                      </p:cBhvr>
                                    </p:animRot>
                                    <p:animRot by="-240000">
                                      <p:cBhvr>
                                        <p:cTn id="813" dur="200" fill="hold">
                                          <p:stCondLst>
                                            <p:cond delay="200"/>
                                          </p:stCondLst>
                                        </p:cTn>
                                        <p:tgtEl>
                                          <p:spTgt spid="77866"/>
                                        </p:tgtEl>
                                        <p:attrNameLst>
                                          <p:attrName>r</p:attrName>
                                        </p:attrNameLst>
                                      </p:cBhvr>
                                    </p:animRot>
                                    <p:animRot by="240000">
                                      <p:cBhvr>
                                        <p:cTn id="814" dur="200" fill="hold">
                                          <p:stCondLst>
                                            <p:cond delay="400"/>
                                          </p:stCondLst>
                                        </p:cTn>
                                        <p:tgtEl>
                                          <p:spTgt spid="77866"/>
                                        </p:tgtEl>
                                        <p:attrNameLst>
                                          <p:attrName>r</p:attrName>
                                        </p:attrNameLst>
                                      </p:cBhvr>
                                    </p:animRot>
                                    <p:animRot by="-240000">
                                      <p:cBhvr>
                                        <p:cTn id="815" dur="200" fill="hold">
                                          <p:stCondLst>
                                            <p:cond delay="600"/>
                                          </p:stCondLst>
                                        </p:cTn>
                                        <p:tgtEl>
                                          <p:spTgt spid="77866"/>
                                        </p:tgtEl>
                                        <p:attrNameLst>
                                          <p:attrName>r</p:attrName>
                                        </p:attrNameLst>
                                      </p:cBhvr>
                                    </p:animRot>
                                    <p:animRot by="120000">
                                      <p:cBhvr>
                                        <p:cTn id="816" dur="200" fill="hold">
                                          <p:stCondLst>
                                            <p:cond delay="800"/>
                                          </p:stCondLst>
                                        </p:cTn>
                                        <p:tgtEl>
                                          <p:spTgt spid="77866"/>
                                        </p:tgtEl>
                                        <p:attrNameLst>
                                          <p:attrName>r</p:attrName>
                                        </p:attrNameLst>
                                      </p:cBhvr>
                                    </p:animRot>
                                  </p:childTnLst>
                                </p:cTn>
                              </p:par>
                            </p:childTnLst>
                          </p:cTn>
                        </p:par>
                        <p:par>
                          <p:cTn id="817" fill="hold" nodeType="afterGroup">
                            <p:stCondLst>
                              <p:cond delay="73000"/>
                            </p:stCondLst>
                            <p:childTnLst>
                              <p:par>
                                <p:cTn id="818" presetID="32" presetClass="emph" presetSubtype="0" repeatCount="indefinite" fill="hold" nodeType="afterEffect">
                                  <p:stCondLst>
                                    <p:cond delay="0"/>
                                  </p:stCondLst>
                                  <p:childTnLst>
                                    <p:animClr clrSpc="rgb" dir="cw">
                                      <p:cBhvr override="childStyle">
                                        <p:cTn id="819" dur="100" fill="hold"/>
                                        <p:tgtEl>
                                          <p:spTgt spid="77864"/>
                                        </p:tgtEl>
                                        <p:attrNameLst>
                                          <p:attrName>style.color</p:attrName>
                                        </p:attrNameLst>
                                      </p:cBhvr>
                                      <p:to>
                                        <a:schemeClr val="accent2"/>
                                      </p:to>
                                    </p:animClr>
                                    <p:animClr clrSpc="rgb" dir="cw">
                                      <p:cBhvr>
                                        <p:cTn id="820" dur="100" fill="hold"/>
                                        <p:tgtEl>
                                          <p:spTgt spid="77864"/>
                                        </p:tgtEl>
                                        <p:attrNameLst>
                                          <p:attrName>fillcolor</p:attrName>
                                        </p:attrNameLst>
                                      </p:cBhvr>
                                      <p:to>
                                        <a:schemeClr val="accent2"/>
                                      </p:to>
                                    </p:animClr>
                                    <p:set>
                                      <p:cBhvr>
                                        <p:cTn id="821" dur="100" fill="hold"/>
                                        <p:tgtEl>
                                          <p:spTgt spid="77864"/>
                                        </p:tgtEl>
                                        <p:attrNameLst>
                                          <p:attrName>fill.type</p:attrName>
                                        </p:attrNameLst>
                                      </p:cBhvr>
                                      <p:to>
                                        <p:strVal val="solid"/>
                                      </p:to>
                                    </p:set>
                                    <p:set>
                                      <p:cBhvr>
                                        <p:cTn id="822" dur="100" fill="hold"/>
                                        <p:tgtEl>
                                          <p:spTgt spid="77864"/>
                                        </p:tgtEl>
                                        <p:attrNameLst>
                                          <p:attrName>fill.on</p:attrName>
                                        </p:attrNameLst>
                                      </p:cBhvr>
                                      <p:to>
                                        <p:strVal val="true"/>
                                      </p:to>
                                    </p:set>
                                    <p:animRot by="120000">
                                      <p:cBhvr>
                                        <p:cTn id="823" dur="100" fill="hold">
                                          <p:stCondLst>
                                            <p:cond delay="0"/>
                                          </p:stCondLst>
                                        </p:cTn>
                                        <p:tgtEl>
                                          <p:spTgt spid="77864"/>
                                        </p:tgtEl>
                                        <p:attrNameLst>
                                          <p:attrName>r</p:attrName>
                                        </p:attrNameLst>
                                      </p:cBhvr>
                                    </p:animRot>
                                    <p:animRot by="-240000">
                                      <p:cBhvr>
                                        <p:cTn id="824" dur="200" fill="hold">
                                          <p:stCondLst>
                                            <p:cond delay="200"/>
                                          </p:stCondLst>
                                        </p:cTn>
                                        <p:tgtEl>
                                          <p:spTgt spid="77864"/>
                                        </p:tgtEl>
                                        <p:attrNameLst>
                                          <p:attrName>r</p:attrName>
                                        </p:attrNameLst>
                                      </p:cBhvr>
                                    </p:animRot>
                                    <p:animRot by="240000">
                                      <p:cBhvr>
                                        <p:cTn id="825" dur="200" fill="hold">
                                          <p:stCondLst>
                                            <p:cond delay="400"/>
                                          </p:stCondLst>
                                        </p:cTn>
                                        <p:tgtEl>
                                          <p:spTgt spid="77864"/>
                                        </p:tgtEl>
                                        <p:attrNameLst>
                                          <p:attrName>r</p:attrName>
                                        </p:attrNameLst>
                                      </p:cBhvr>
                                    </p:animRot>
                                    <p:animRot by="-240000">
                                      <p:cBhvr>
                                        <p:cTn id="826" dur="200" fill="hold">
                                          <p:stCondLst>
                                            <p:cond delay="600"/>
                                          </p:stCondLst>
                                        </p:cTn>
                                        <p:tgtEl>
                                          <p:spTgt spid="77864"/>
                                        </p:tgtEl>
                                        <p:attrNameLst>
                                          <p:attrName>r</p:attrName>
                                        </p:attrNameLst>
                                      </p:cBhvr>
                                    </p:animRot>
                                    <p:animRot by="120000">
                                      <p:cBhvr>
                                        <p:cTn id="827" dur="200" fill="hold">
                                          <p:stCondLst>
                                            <p:cond delay="800"/>
                                          </p:stCondLst>
                                        </p:cTn>
                                        <p:tgtEl>
                                          <p:spTgt spid="77864"/>
                                        </p:tgtEl>
                                        <p:attrNameLst>
                                          <p:attrName>r</p:attrName>
                                        </p:attrNameLst>
                                      </p:cBhvr>
                                    </p:animRot>
                                  </p:childTnLst>
                                </p:cTn>
                              </p:par>
                            </p:childTnLst>
                          </p:cTn>
                        </p:par>
                        <p:par>
                          <p:cTn id="828" fill="hold" nodeType="afterGroup">
                            <p:stCondLst>
                              <p:cond delay="74000"/>
                            </p:stCondLst>
                            <p:childTnLst>
                              <p:par>
                                <p:cTn id="829" presetID="32" presetClass="emph" presetSubtype="0" repeatCount="indefinite" fill="hold" nodeType="afterEffect">
                                  <p:stCondLst>
                                    <p:cond delay="0"/>
                                  </p:stCondLst>
                                  <p:childTnLst>
                                    <p:animClr clrSpc="rgb" dir="cw">
                                      <p:cBhvr override="childStyle">
                                        <p:cTn id="830" dur="100" fill="hold"/>
                                        <p:tgtEl>
                                          <p:spTgt spid="77872"/>
                                        </p:tgtEl>
                                        <p:attrNameLst>
                                          <p:attrName>style.color</p:attrName>
                                        </p:attrNameLst>
                                      </p:cBhvr>
                                      <p:to>
                                        <a:schemeClr val="accent2"/>
                                      </p:to>
                                    </p:animClr>
                                    <p:animClr clrSpc="rgb" dir="cw">
                                      <p:cBhvr>
                                        <p:cTn id="831" dur="100" fill="hold"/>
                                        <p:tgtEl>
                                          <p:spTgt spid="77872"/>
                                        </p:tgtEl>
                                        <p:attrNameLst>
                                          <p:attrName>fillcolor</p:attrName>
                                        </p:attrNameLst>
                                      </p:cBhvr>
                                      <p:to>
                                        <a:schemeClr val="accent2"/>
                                      </p:to>
                                    </p:animClr>
                                    <p:set>
                                      <p:cBhvr>
                                        <p:cTn id="832" dur="100" fill="hold"/>
                                        <p:tgtEl>
                                          <p:spTgt spid="77872"/>
                                        </p:tgtEl>
                                        <p:attrNameLst>
                                          <p:attrName>fill.type</p:attrName>
                                        </p:attrNameLst>
                                      </p:cBhvr>
                                      <p:to>
                                        <p:strVal val="solid"/>
                                      </p:to>
                                    </p:set>
                                    <p:set>
                                      <p:cBhvr>
                                        <p:cTn id="833" dur="100" fill="hold"/>
                                        <p:tgtEl>
                                          <p:spTgt spid="77872"/>
                                        </p:tgtEl>
                                        <p:attrNameLst>
                                          <p:attrName>fill.on</p:attrName>
                                        </p:attrNameLst>
                                      </p:cBhvr>
                                      <p:to>
                                        <p:strVal val="true"/>
                                      </p:to>
                                    </p:set>
                                    <p:animRot by="120000">
                                      <p:cBhvr>
                                        <p:cTn id="834" dur="100" fill="hold">
                                          <p:stCondLst>
                                            <p:cond delay="0"/>
                                          </p:stCondLst>
                                        </p:cTn>
                                        <p:tgtEl>
                                          <p:spTgt spid="77872"/>
                                        </p:tgtEl>
                                        <p:attrNameLst>
                                          <p:attrName>r</p:attrName>
                                        </p:attrNameLst>
                                      </p:cBhvr>
                                    </p:animRot>
                                    <p:animRot by="-240000">
                                      <p:cBhvr>
                                        <p:cTn id="835" dur="200" fill="hold">
                                          <p:stCondLst>
                                            <p:cond delay="200"/>
                                          </p:stCondLst>
                                        </p:cTn>
                                        <p:tgtEl>
                                          <p:spTgt spid="77872"/>
                                        </p:tgtEl>
                                        <p:attrNameLst>
                                          <p:attrName>r</p:attrName>
                                        </p:attrNameLst>
                                      </p:cBhvr>
                                    </p:animRot>
                                    <p:animRot by="240000">
                                      <p:cBhvr>
                                        <p:cTn id="836" dur="200" fill="hold">
                                          <p:stCondLst>
                                            <p:cond delay="400"/>
                                          </p:stCondLst>
                                        </p:cTn>
                                        <p:tgtEl>
                                          <p:spTgt spid="77872"/>
                                        </p:tgtEl>
                                        <p:attrNameLst>
                                          <p:attrName>r</p:attrName>
                                        </p:attrNameLst>
                                      </p:cBhvr>
                                    </p:animRot>
                                    <p:animRot by="-240000">
                                      <p:cBhvr>
                                        <p:cTn id="837" dur="200" fill="hold">
                                          <p:stCondLst>
                                            <p:cond delay="600"/>
                                          </p:stCondLst>
                                        </p:cTn>
                                        <p:tgtEl>
                                          <p:spTgt spid="77872"/>
                                        </p:tgtEl>
                                        <p:attrNameLst>
                                          <p:attrName>r</p:attrName>
                                        </p:attrNameLst>
                                      </p:cBhvr>
                                    </p:animRot>
                                    <p:animRot by="120000">
                                      <p:cBhvr>
                                        <p:cTn id="838" dur="200" fill="hold">
                                          <p:stCondLst>
                                            <p:cond delay="800"/>
                                          </p:stCondLst>
                                        </p:cTn>
                                        <p:tgtEl>
                                          <p:spTgt spid="77872"/>
                                        </p:tgtEl>
                                        <p:attrNameLst>
                                          <p:attrName>r</p:attrName>
                                        </p:attrNameLst>
                                      </p:cBhvr>
                                    </p:animRot>
                                  </p:childTnLst>
                                </p:cTn>
                              </p:par>
                            </p:childTnLst>
                          </p:cTn>
                        </p:par>
                        <p:par>
                          <p:cTn id="839" fill="hold" nodeType="afterGroup">
                            <p:stCondLst>
                              <p:cond delay="75000"/>
                            </p:stCondLst>
                            <p:childTnLst>
                              <p:par>
                                <p:cTn id="840" presetID="32" presetClass="emph" presetSubtype="0" repeatCount="indefinite" fill="hold" nodeType="afterEffect">
                                  <p:stCondLst>
                                    <p:cond delay="0"/>
                                  </p:stCondLst>
                                  <p:childTnLst>
                                    <p:animClr clrSpc="rgb" dir="cw">
                                      <p:cBhvr override="childStyle">
                                        <p:cTn id="841" dur="100" fill="hold"/>
                                        <p:tgtEl>
                                          <p:spTgt spid="77874"/>
                                        </p:tgtEl>
                                        <p:attrNameLst>
                                          <p:attrName>style.color</p:attrName>
                                        </p:attrNameLst>
                                      </p:cBhvr>
                                      <p:to>
                                        <a:schemeClr val="accent2"/>
                                      </p:to>
                                    </p:animClr>
                                    <p:animClr clrSpc="rgb" dir="cw">
                                      <p:cBhvr>
                                        <p:cTn id="842" dur="100" fill="hold"/>
                                        <p:tgtEl>
                                          <p:spTgt spid="77874"/>
                                        </p:tgtEl>
                                        <p:attrNameLst>
                                          <p:attrName>fillcolor</p:attrName>
                                        </p:attrNameLst>
                                      </p:cBhvr>
                                      <p:to>
                                        <a:schemeClr val="accent2"/>
                                      </p:to>
                                    </p:animClr>
                                    <p:set>
                                      <p:cBhvr>
                                        <p:cTn id="843" dur="100" fill="hold"/>
                                        <p:tgtEl>
                                          <p:spTgt spid="77874"/>
                                        </p:tgtEl>
                                        <p:attrNameLst>
                                          <p:attrName>fill.type</p:attrName>
                                        </p:attrNameLst>
                                      </p:cBhvr>
                                      <p:to>
                                        <p:strVal val="solid"/>
                                      </p:to>
                                    </p:set>
                                    <p:set>
                                      <p:cBhvr>
                                        <p:cTn id="844" dur="100" fill="hold"/>
                                        <p:tgtEl>
                                          <p:spTgt spid="77874"/>
                                        </p:tgtEl>
                                        <p:attrNameLst>
                                          <p:attrName>fill.on</p:attrName>
                                        </p:attrNameLst>
                                      </p:cBhvr>
                                      <p:to>
                                        <p:strVal val="true"/>
                                      </p:to>
                                    </p:set>
                                    <p:animRot by="120000">
                                      <p:cBhvr>
                                        <p:cTn id="845" dur="100" fill="hold">
                                          <p:stCondLst>
                                            <p:cond delay="0"/>
                                          </p:stCondLst>
                                        </p:cTn>
                                        <p:tgtEl>
                                          <p:spTgt spid="77874"/>
                                        </p:tgtEl>
                                        <p:attrNameLst>
                                          <p:attrName>r</p:attrName>
                                        </p:attrNameLst>
                                      </p:cBhvr>
                                    </p:animRot>
                                    <p:animRot by="-240000">
                                      <p:cBhvr>
                                        <p:cTn id="846" dur="200" fill="hold">
                                          <p:stCondLst>
                                            <p:cond delay="200"/>
                                          </p:stCondLst>
                                        </p:cTn>
                                        <p:tgtEl>
                                          <p:spTgt spid="77874"/>
                                        </p:tgtEl>
                                        <p:attrNameLst>
                                          <p:attrName>r</p:attrName>
                                        </p:attrNameLst>
                                      </p:cBhvr>
                                    </p:animRot>
                                    <p:animRot by="240000">
                                      <p:cBhvr>
                                        <p:cTn id="847" dur="200" fill="hold">
                                          <p:stCondLst>
                                            <p:cond delay="400"/>
                                          </p:stCondLst>
                                        </p:cTn>
                                        <p:tgtEl>
                                          <p:spTgt spid="77874"/>
                                        </p:tgtEl>
                                        <p:attrNameLst>
                                          <p:attrName>r</p:attrName>
                                        </p:attrNameLst>
                                      </p:cBhvr>
                                    </p:animRot>
                                    <p:animRot by="-240000">
                                      <p:cBhvr>
                                        <p:cTn id="848" dur="200" fill="hold">
                                          <p:stCondLst>
                                            <p:cond delay="600"/>
                                          </p:stCondLst>
                                        </p:cTn>
                                        <p:tgtEl>
                                          <p:spTgt spid="77874"/>
                                        </p:tgtEl>
                                        <p:attrNameLst>
                                          <p:attrName>r</p:attrName>
                                        </p:attrNameLst>
                                      </p:cBhvr>
                                    </p:animRot>
                                    <p:animRot by="120000">
                                      <p:cBhvr>
                                        <p:cTn id="849" dur="200" fill="hold">
                                          <p:stCondLst>
                                            <p:cond delay="800"/>
                                          </p:stCondLst>
                                        </p:cTn>
                                        <p:tgtEl>
                                          <p:spTgt spid="77874"/>
                                        </p:tgtEl>
                                        <p:attrNameLst>
                                          <p:attrName>r</p:attrName>
                                        </p:attrNameLst>
                                      </p:cBhvr>
                                    </p:animRot>
                                  </p:childTnLst>
                                </p:cTn>
                              </p:par>
                            </p:childTnLst>
                          </p:cTn>
                        </p:par>
                        <p:par>
                          <p:cTn id="850" fill="hold" nodeType="afterGroup">
                            <p:stCondLst>
                              <p:cond delay="76000"/>
                            </p:stCondLst>
                            <p:childTnLst>
                              <p:par>
                                <p:cTn id="851" presetID="32" presetClass="emph" presetSubtype="0" repeatCount="indefinite" fill="hold" nodeType="afterEffect">
                                  <p:stCondLst>
                                    <p:cond delay="0"/>
                                  </p:stCondLst>
                                  <p:childTnLst>
                                    <p:animClr clrSpc="rgb" dir="cw">
                                      <p:cBhvr override="childStyle">
                                        <p:cTn id="852" dur="100" fill="hold"/>
                                        <p:tgtEl>
                                          <p:spTgt spid="77875"/>
                                        </p:tgtEl>
                                        <p:attrNameLst>
                                          <p:attrName>style.color</p:attrName>
                                        </p:attrNameLst>
                                      </p:cBhvr>
                                      <p:to>
                                        <a:schemeClr val="accent2"/>
                                      </p:to>
                                    </p:animClr>
                                    <p:animClr clrSpc="rgb" dir="cw">
                                      <p:cBhvr>
                                        <p:cTn id="853" dur="100" fill="hold"/>
                                        <p:tgtEl>
                                          <p:spTgt spid="77875"/>
                                        </p:tgtEl>
                                        <p:attrNameLst>
                                          <p:attrName>fillcolor</p:attrName>
                                        </p:attrNameLst>
                                      </p:cBhvr>
                                      <p:to>
                                        <a:schemeClr val="accent2"/>
                                      </p:to>
                                    </p:animClr>
                                    <p:set>
                                      <p:cBhvr>
                                        <p:cTn id="854" dur="100" fill="hold"/>
                                        <p:tgtEl>
                                          <p:spTgt spid="77875"/>
                                        </p:tgtEl>
                                        <p:attrNameLst>
                                          <p:attrName>fill.type</p:attrName>
                                        </p:attrNameLst>
                                      </p:cBhvr>
                                      <p:to>
                                        <p:strVal val="solid"/>
                                      </p:to>
                                    </p:set>
                                    <p:set>
                                      <p:cBhvr>
                                        <p:cTn id="855" dur="100" fill="hold"/>
                                        <p:tgtEl>
                                          <p:spTgt spid="77875"/>
                                        </p:tgtEl>
                                        <p:attrNameLst>
                                          <p:attrName>fill.on</p:attrName>
                                        </p:attrNameLst>
                                      </p:cBhvr>
                                      <p:to>
                                        <p:strVal val="true"/>
                                      </p:to>
                                    </p:set>
                                    <p:animRot by="120000">
                                      <p:cBhvr>
                                        <p:cTn id="856" dur="100" fill="hold">
                                          <p:stCondLst>
                                            <p:cond delay="0"/>
                                          </p:stCondLst>
                                        </p:cTn>
                                        <p:tgtEl>
                                          <p:spTgt spid="77875"/>
                                        </p:tgtEl>
                                        <p:attrNameLst>
                                          <p:attrName>r</p:attrName>
                                        </p:attrNameLst>
                                      </p:cBhvr>
                                    </p:animRot>
                                    <p:animRot by="-240000">
                                      <p:cBhvr>
                                        <p:cTn id="857" dur="200" fill="hold">
                                          <p:stCondLst>
                                            <p:cond delay="200"/>
                                          </p:stCondLst>
                                        </p:cTn>
                                        <p:tgtEl>
                                          <p:spTgt spid="77875"/>
                                        </p:tgtEl>
                                        <p:attrNameLst>
                                          <p:attrName>r</p:attrName>
                                        </p:attrNameLst>
                                      </p:cBhvr>
                                    </p:animRot>
                                    <p:animRot by="240000">
                                      <p:cBhvr>
                                        <p:cTn id="858" dur="200" fill="hold">
                                          <p:stCondLst>
                                            <p:cond delay="400"/>
                                          </p:stCondLst>
                                        </p:cTn>
                                        <p:tgtEl>
                                          <p:spTgt spid="77875"/>
                                        </p:tgtEl>
                                        <p:attrNameLst>
                                          <p:attrName>r</p:attrName>
                                        </p:attrNameLst>
                                      </p:cBhvr>
                                    </p:animRot>
                                    <p:animRot by="-240000">
                                      <p:cBhvr>
                                        <p:cTn id="859" dur="200" fill="hold">
                                          <p:stCondLst>
                                            <p:cond delay="600"/>
                                          </p:stCondLst>
                                        </p:cTn>
                                        <p:tgtEl>
                                          <p:spTgt spid="77875"/>
                                        </p:tgtEl>
                                        <p:attrNameLst>
                                          <p:attrName>r</p:attrName>
                                        </p:attrNameLst>
                                      </p:cBhvr>
                                    </p:animRot>
                                    <p:animRot by="120000">
                                      <p:cBhvr>
                                        <p:cTn id="860" dur="200" fill="hold">
                                          <p:stCondLst>
                                            <p:cond delay="800"/>
                                          </p:stCondLst>
                                        </p:cTn>
                                        <p:tgtEl>
                                          <p:spTgt spid="7787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p:cTn id="861" fill="hold" display="0">
                  <p:stCondLst>
                    <p:cond delay="indefinite"/>
                  </p:stCondLst>
                  <p:endCondLst>
                    <p:cond evt="onNext" delay="0">
                      <p:tgtEl>
                        <p:sldTgt/>
                      </p:tgtEl>
                    </p:cond>
                    <p:cond evt="onPrev" delay="0">
                      <p:tgtEl>
                        <p:sldTgt/>
                      </p:tgtEl>
                    </p:cond>
                    <p:cond evt="onStopAudio" delay="0">
                      <p:tgtEl>
                        <p:sldTgt/>
                      </p:tgtEl>
                    </p:cond>
                  </p:endCondLst>
                </p:cTn>
                <p:tgtEl>
                  <p:spTgt spid="7787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B9FFDC"/>
            </a:gs>
          </a:gsLst>
          <a:lin ang="5400000" scaled="1"/>
        </a:gradFill>
        <a:effectLst/>
      </p:bgPr>
    </p:bg>
    <p:spTree>
      <p:nvGrpSpPr>
        <p:cNvPr id="1" name=""/>
        <p:cNvGrpSpPr/>
        <p:nvPr/>
      </p:nvGrpSpPr>
      <p:grpSpPr>
        <a:xfrm>
          <a:off x="0" y="0"/>
          <a:ext cx="0" cy="0"/>
          <a:chOff x="0" y="0"/>
          <a:chExt cx="0" cy="0"/>
        </a:xfrm>
      </p:grpSpPr>
      <p:sp>
        <p:nvSpPr>
          <p:cNvPr id="2052" name="Rectangle 4"/>
          <p:cNvSpPr>
            <a:spLocks noChangeArrowheads="1"/>
          </p:cNvSpPr>
          <p:nvPr/>
        </p:nvSpPr>
        <p:spPr bwMode="auto">
          <a:xfrm>
            <a:off x="457200" y="-266700"/>
            <a:ext cx="8229600" cy="1143000"/>
          </a:xfrm>
          <a:prstGeom prst="rect">
            <a:avLst/>
          </a:prstGeom>
          <a:noFill/>
          <a:ln w="9525">
            <a:noFill/>
            <a:miter lim="800000"/>
            <a:headEnd/>
            <a:tailEnd/>
          </a:ln>
        </p:spPr>
        <p:txBody>
          <a:bodyPr anchor="ctr"/>
          <a:lstStyle/>
          <a:p>
            <a:pPr algn="ctr"/>
            <a:r>
              <a:rPr lang="en-US" sz="2000" b="1">
                <a:solidFill>
                  <a:srgbClr val="0000FF"/>
                </a:solidFill>
                <a:latin typeface="Arial" charset="0"/>
              </a:rPr>
              <a:t/>
            </a:r>
            <a:br>
              <a:rPr lang="en-US" sz="2000" b="1">
                <a:solidFill>
                  <a:srgbClr val="0000FF"/>
                </a:solidFill>
                <a:latin typeface="Arial" charset="0"/>
              </a:rPr>
            </a:br>
            <a:endParaRPr lang="en-US" sz="2000" b="1" u="sng">
              <a:solidFill>
                <a:srgbClr val="0000FF"/>
              </a:solidFill>
              <a:latin typeface="Arial" charset="0"/>
            </a:endParaRPr>
          </a:p>
        </p:txBody>
      </p:sp>
      <p:sp>
        <p:nvSpPr>
          <p:cNvPr id="2053" name="Text Box 5"/>
          <p:cNvSpPr txBox="1">
            <a:spLocks noChangeArrowheads="1"/>
          </p:cNvSpPr>
          <p:nvPr/>
        </p:nvSpPr>
        <p:spPr bwMode="auto">
          <a:xfrm>
            <a:off x="3581400" y="279400"/>
            <a:ext cx="1439863" cy="400050"/>
          </a:xfrm>
          <a:prstGeom prst="rect">
            <a:avLst/>
          </a:prstGeom>
          <a:noFill/>
          <a:ln w="9525">
            <a:noFill/>
            <a:miter lim="800000"/>
            <a:headEnd/>
            <a:tailEnd/>
          </a:ln>
        </p:spPr>
        <p:txBody>
          <a:bodyPr wrap="none">
            <a:spAutoFit/>
          </a:bodyPr>
          <a:lstStyle/>
          <a:p>
            <a:r>
              <a:rPr lang="en-US" sz="2000" b="1" u="sng">
                <a:solidFill>
                  <a:srgbClr val="0000FF"/>
                </a:solidFill>
                <a:latin typeface="Arial" charset="0"/>
              </a:rPr>
              <a:t>Khoa học:</a:t>
            </a:r>
          </a:p>
        </p:txBody>
      </p:sp>
      <p:sp>
        <p:nvSpPr>
          <p:cNvPr id="2056" name="Text Box 8"/>
          <p:cNvSpPr txBox="1">
            <a:spLocks noChangeArrowheads="1"/>
          </p:cNvSpPr>
          <p:nvPr/>
        </p:nvSpPr>
        <p:spPr bwMode="auto">
          <a:xfrm>
            <a:off x="381000" y="685800"/>
            <a:ext cx="2492375" cy="461963"/>
          </a:xfrm>
          <a:prstGeom prst="rect">
            <a:avLst/>
          </a:prstGeom>
          <a:noFill/>
          <a:ln w="9525">
            <a:noFill/>
            <a:miter lim="800000"/>
            <a:headEnd/>
            <a:tailEnd/>
          </a:ln>
        </p:spPr>
        <p:txBody>
          <a:bodyPr wrap="none">
            <a:spAutoFit/>
          </a:bodyPr>
          <a:lstStyle/>
          <a:p>
            <a:r>
              <a:rPr lang="en-US" sz="2400" b="1" u="sng">
                <a:solidFill>
                  <a:srgbClr val="0000FF"/>
                </a:solidFill>
                <a:latin typeface="Arial" charset="0"/>
              </a:rPr>
              <a:t>Kiểm tra bài cũ:</a:t>
            </a:r>
          </a:p>
        </p:txBody>
      </p:sp>
      <p:sp>
        <p:nvSpPr>
          <p:cNvPr id="2079" name="Text Box 31"/>
          <p:cNvSpPr txBox="1">
            <a:spLocks noChangeArrowheads="1"/>
          </p:cNvSpPr>
          <p:nvPr/>
        </p:nvSpPr>
        <p:spPr bwMode="auto">
          <a:xfrm>
            <a:off x="304800" y="1155700"/>
            <a:ext cx="8229600" cy="400050"/>
          </a:xfrm>
          <a:prstGeom prst="rect">
            <a:avLst/>
          </a:prstGeom>
          <a:noFill/>
          <a:ln w="9525">
            <a:noFill/>
            <a:miter lim="800000"/>
            <a:headEnd/>
            <a:tailEnd/>
          </a:ln>
        </p:spPr>
        <p:txBody>
          <a:bodyPr>
            <a:spAutoFit/>
          </a:bodyPr>
          <a:lstStyle/>
          <a:p>
            <a:pPr>
              <a:spcBef>
                <a:spcPct val="50000"/>
              </a:spcBef>
            </a:pPr>
            <a:r>
              <a:rPr lang="en-US" sz="2000" b="1">
                <a:latin typeface="Arial" charset="0"/>
              </a:rPr>
              <a:t>+ Kể tên một số cây </a:t>
            </a:r>
            <a:r>
              <a:rPr lang="vi-VN" sz="2000" b="1">
                <a:latin typeface="Arial" charset="0"/>
              </a:rPr>
              <a:t>đư</a:t>
            </a:r>
            <a:r>
              <a:rPr lang="en-US" sz="2000" b="1">
                <a:latin typeface="Arial" charset="0"/>
              </a:rPr>
              <a:t>ợc mọc ra từ bộ phận của cây mẹ?</a:t>
            </a:r>
            <a:endParaRPr lang="en-US" sz="2000">
              <a:latin typeface="Arial" charset="0"/>
            </a:endParaRPr>
          </a:p>
        </p:txBody>
      </p:sp>
      <p:sp>
        <p:nvSpPr>
          <p:cNvPr id="2080" name="Text Box 32"/>
          <p:cNvSpPr txBox="1">
            <a:spLocks noChangeArrowheads="1"/>
          </p:cNvSpPr>
          <p:nvPr/>
        </p:nvSpPr>
        <p:spPr bwMode="auto">
          <a:xfrm>
            <a:off x="304800" y="1524000"/>
            <a:ext cx="6416675" cy="708025"/>
          </a:xfrm>
          <a:prstGeom prst="rect">
            <a:avLst/>
          </a:prstGeom>
          <a:noFill/>
          <a:ln w="9525">
            <a:noFill/>
            <a:miter lim="800000"/>
            <a:headEnd/>
            <a:tailEnd/>
          </a:ln>
        </p:spPr>
        <p:txBody>
          <a:bodyPr wrap="none">
            <a:spAutoFit/>
          </a:bodyPr>
          <a:lstStyle/>
          <a:p>
            <a:r>
              <a:rPr lang="en-US" sz="2000" b="1">
                <a:latin typeface="Arial" charset="0"/>
              </a:rPr>
              <a:t>+ Chồi có thể mọc ra từ vị trí nào trên củ khoai tây</a:t>
            </a:r>
            <a:r>
              <a:rPr lang="vi-VN" sz="2000" b="1">
                <a:latin typeface="Arial" charset="0"/>
              </a:rPr>
              <a:t>,</a:t>
            </a:r>
            <a:r>
              <a:rPr lang="en-US" sz="2000" b="1">
                <a:latin typeface="Arial" charset="0"/>
              </a:rPr>
              <a:t> </a:t>
            </a:r>
          </a:p>
          <a:p>
            <a:r>
              <a:rPr lang="en-US" sz="2000" b="1">
                <a:latin typeface="Arial" charset="0"/>
              </a:rPr>
              <a:t>   gừng</a:t>
            </a:r>
            <a:r>
              <a:rPr lang="vi-VN" sz="2000" b="1">
                <a:latin typeface="Arial" charset="0"/>
              </a:rPr>
              <a:t>, hành tỏi và </a:t>
            </a:r>
            <a:r>
              <a:rPr lang="en-US" sz="2000" b="1">
                <a:latin typeface="Arial" charset="0"/>
              </a:rPr>
              <a:t>lá bỏng?</a:t>
            </a:r>
          </a:p>
        </p:txBody>
      </p:sp>
      <p:pic>
        <p:nvPicPr>
          <p:cNvPr id="2086" name="Picture 38" descr="IMG_1270"/>
          <p:cNvPicPr>
            <a:picLocks noChangeAspect="1" noChangeArrowheads="1"/>
          </p:cNvPicPr>
          <p:nvPr/>
        </p:nvPicPr>
        <p:blipFill>
          <a:blip r:embed="rId2"/>
          <a:srcRect/>
          <a:stretch>
            <a:fillRect/>
          </a:stretch>
        </p:blipFill>
        <p:spPr bwMode="auto">
          <a:xfrm>
            <a:off x="2019300" y="4800600"/>
            <a:ext cx="1600200" cy="1905000"/>
          </a:xfrm>
          <a:prstGeom prst="rect">
            <a:avLst/>
          </a:prstGeom>
          <a:noFill/>
          <a:ln w="76200">
            <a:solidFill>
              <a:srgbClr val="FF00FF"/>
            </a:solidFill>
            <a:miter lim="800000"/>
            <a:headEnd/>
            <a:tailEnd/>
          </a:ln>
        </p:spPr>
      </p:pic>
      <p:pic>
        <p:nvPicPr>
          <p:cNvPr id="2087" name="Picture 39" descr="IMG_1275"/>
          <p:cNvPicPr>
            <a:picLocks noChangeAspect="1" noChangeArrowheads="1"/>
          </p:cNvPicPr>
          <p:nvPr/>
        </p:nvPicPr>
        <p:blipFill>
          <a:blip r:embed="rId3"/>
          <a:srcRect/>
          <a:stretch>
            <a:fillRect/>
          </a:stretch>
        </p:blipFill>
        <p:spPr bwMode="auto">
          <a:xfrm>
            <a:off x="7518400" y="4800600"/>
            <a:ext cx="1524000" cy="1905000"/>
          </a:xfrm>
          <a:prstGeom prst="rect">
            <a:avLst/>
          </a:prstGeom>
          <a:noFill/>
          <a:ln w="76200">
            <a:solidFill>
              <a:srgbClr val="FF00FF"/>
            </a:solidFill>
            <a:miter lim="800000"/>
            <a:headEnd/>
            <a:tailEnd/>
          </a:ln>
        </p:spPr>
      </p:pic>
      <p:pic>
        <p:nvPicPr>
          <p:cNvPr id="2094" name="Picture 46" descr="IMG_1264"/>
          <p:cNvPicPr>
            <a:picLocks noChangeAspect="1" noChangeArrowheads="1"/>
          </p:cNvPicPr>
          <p:nvPr/>
        </p:nvPicPr>
        <p:blipFill>
          <a:blip r:embed="rId4"/>
          <a:srcRect t="37143" r="52728"/>
          <a:stretch>
            <a:fillRect/>
          </a:stretch>
        </p:blipFill>
        <p:spPr bwMode="auto">
          <a:xfrm>
            <a:off x="4495800" y="2362200"/>
            <a:ext cx="3429000" cy="2209800"/>
          </a:xfrm>
          <a:prstGeom prst="rect">
            <a:avLst/>
          </a:prstGeom>
          <a:noFill/>
          <a:ln w="76200">
            <a:solidFill>
              <a:srgbClr val="FF3399"/>
            </a:solidFill>
            <a:miter lim="800000"/>
            <a:headEnd/>
            <a:tailEnd/>
          </a:ln>
        </p:spPr>
      </p:pic>
      <p:pic>
        <p:nvPicPr>
          <p:cNvPr id="2095" name="Picture 47" descr="IMG_1271"/>
          <p:cNvPicPr>
            <a:picLocks noChangeAspect="1" noChangeArrowheads="1"/>
          </p:cNvPicPr>
          <p:nvPr/>
        </p:nvPicPr>
        <p:blipFill>
          <a:blip r:embed="rId5"/>
          <a:srcRect/>
          <a:stretch>
            <a:fillRect/>
          </a:stretch>
        </p:blipFill>
        <p:spPr bwMode="auto">
          <a:xfrm>
            <a:off x="3860800" y="4800600"/>
            <a:ext cx="1676400" cy="1905000"/>
          </a:xfrm>
          <a:prstGeom prst="rect">
            <a:avLst/>
          </a:prstGeom>
          <a:noFill/>
          <a:ln w="76200">
            <a:solidFill>
              <a:srgbClr val="FF00FF"/>
            </a:solidFill>
            <a:miter lim="800000"/>
            <a:headEnd/>
            <a:tailEnd/>
          </a:ln>
        </p:spPr>
      </p:pic>
      <p:pic>
        <p:nvPicPr>
          <p:cNvPr id="2096" name="Picture 48" descr="IMG_1272"/>
          <p:cNvPicPr>
            <a:picLocks noChangeAspect="1" noChangeArrowheads="1"/>
          </p:cNvPicPr>
          <p:nvPr/>
        </p:nvPicPr>
        <p:blipFill>
          <a:blip r:embed="rId6"/>
          <a:srcRect/>
          <a:stretch>
            <a:fillRect/>
          </a:stretch>
        </p:blipFill>
        <p:spPr bwMode="auto">
          <a:xfrm>
            <a:off x="5778500" y="4800600"/>
            <a:ext cx="1524000" cy="1905000"/>
          </a:xfrm>
          <a:prstGeom prst="rect">
            <a:avLst/>
          </a:prstGeom>
          <a:noFill/>
          <a:ln w="76200">
            <a:solidFill>
              <a:srgbClr val="FF00FF"/>
            </a:solidFill>
            <a:miter lim="800000"/>
            <a:headEnd/>
            <a:tailEnd/>
          </a:ln>
        </p:spPr>
      </p:pic>
      <p:pic>
        <p:nvPicPr>
          <p:cNvPr id="2097" name="Picture 49" descr="IMG_1269"/>
          <p:cNvPicPr>
            <a:picLocks noChangeAspect="1" noChangeArrowheads="1"/>
          </p:cNvPicPr>
          <p:nvPr/>
        </p:nvPicPr>
        <p:blipFill>
          <a:blip r:embed="rId7"/>
          <a:srcRect/>
          <a:stretch>
            <a:fillRect/>
          </a:stretch>
        </p:blipFill>
        <p:spPr bwMode="auto">
          <a:xfrm>
            <a:off x="101600" y="4800600"/>
            <a:ext cx="1651000" cy="1930400"/>
          </a:xfrm>
          <a:prstGeom prst="rect">
            <a:avLst/>
          </a:prstGeom>
          <a:noFill/>
          <a:ln w="76200">
            <a:solidFill>
              <a:srgbClr val="FF00FF"/>
            </a:solidFill>
            <a:miter lim="800000"/>
            <a:headEnd/>
            <a:tailEnd/>
          </a:ln>
        </p:spPr>
      </p:pic>
      <p:pic>
        <p:nvPicPr>
          <p:cNvPr id="2099" name="Picture 51" descr="Copy of IMG_1257"/>
          <p:cNvPicPr>
            <a:picLocks noChangeAspect="1" noChangeArrowheads="1"/>
          </p:cNvPicPr>
          <p:nvPr/>
        </p:nvPicPr>
        <p:blipFill>
          <a:blip r:embed="rId8"/>
          <a:srcRect/>
          <a:stretch>
            <a:fillRect/>
          </a:stretch>
        </p:blipFill>
        <p:spPr bwMode="auto">
          <a:xfrm>
            <a:off x="914400" y="2362200"/>
            <a:ext cx="3276600" cy="2212975"/>
          </a:xfrm>
          <a:prstGeom prst="rect">
            <a:avLst/>
          </a:prstGeom>
          <a:noFill/>
          <a:ln w="76200">
            <a:solidFill>
              <a:srgbClr val="FF3399"/>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p:cTn id="7" dur="1000" fill="hold"/>
                                        <p:tgtEl>
                                          <p:spTgt spid="2053"/>
                                        </p:tgtEl>
                                        <p:attrNameLst>
                                          <p:attrName>ppt_x</p:attrName>
                                        </p:attrNameLst>
                                      </p:cBhvr>
                                      <p:tavLst>
                                        <p:tav tm="0">
                                          <p:val>
                                            <p:strVal val="#ppt_x-.2"/>
                                          </p:val>
                                        </p:tav>
                                        <p:tav tm="100000">
                                          <p:val>
                                            <p:strVal val="#ppt_x"/>
                                          </p:val>
                                        </p:tav>
                                      </p:tavLst>
                                    </p:anim>
                                    <p:anim calcmode="lin" valueType="num">
                                      <p:cBhvr>
                                        <p:cTn id="8" dur="1000" fill="hold"/>
                                        <p:tgtEl>
                                          <p:spTgt spid="2053"/>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3"/>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2052"/>
                                        </p:tgtEl>
                                        <p:attrNameLst>
                                          <p:attrName>style.visibility</p:attrName>
                                        </p:attrNameLst>
                                      </p:cBhvr>
                                      <p:to>
                                        <p:strVal val="visible"/>
                                      </p:to>
                                    </p:set>
                                    <p:anim calcmode="lin" valueType="num">
                                      <p:cBhvr>
                                        <p:cTn id="12" dur="1000" fill="hold"/>
                                        <p:tgtEl>
                                          <p:spTgt spid="2052"/>
                                        </p:tgtEl>
                                        <p:attrNameLst>
                                          <p:attrName>ppt_x</p:attrName>
                                        </p:attrNameLst>
                                      </p:cBhvr>
                                      <p:tavLst>
                                        <p:tav tm="0">
                                          <p:val>
                                            <p:strVal val="#ppt_x-.2"/>
                                          </p:val>
                                        </p:tav>
                                        <p:tav tm="100000">
                                          <p:val>
                                            <p:strVal val="#ppt_x"/>
                                          </p:val>
                                        </p:tav>
                                      </p:tavLst>
                                    </p:anim>
                                    <p:anim calcmode="lin" valueType="num">
                                      <p:cBhvr>
                                        <p:cTn id="13" dur="1000" fill="hold"/>
                                        <p:tgtEl>
                                          <p:spTgt spid="205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05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056"/>
                                        </p:tgtEl>
                                        <p:attrNameLst>
                                          <p:attrName>style.visibility</p:attrName>
                                        </p:attrNameLst>
                                      </p:cBhvr>
                                      <p:to>
                                        <p:strVal val="visible"/>
                                      </p:to>
                                    </p:set>
                                    <p:anim calcmode="discrete" valueType="clr">
                                      <p:cBhvr override="childStyle">
                                        <p:cTn id="19" dur="80"/>
                                        <p:tgtEl>
                                          <p:spTgt spid="2056"/>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056"/>
                                        </p:tgtEl>
                                        <p:attrNameLst>
                                          <p:attrName>fillcolor</p:attrName>
                                        </p:attrNameLst>
                                      </p:cBhvr>
                                      <p:tavLst>
                                        <p:tav tm="0">
                                          <p:val>
                                            <p:clrVal>
                                              <a:schemeClr val="accent2"/>
                                            </p:clrVal>
                                          </p:val>
                                        </p:tav>
                                        <p:tav tm="50000">
                                          <p:val>
                                            <p:clrVal>
                                              <a:schemeClr val="hlink"/>
                                            </p:clrVal>
                                          </p:val>
                                        </p:tav>
                                      </p:tavLst>
                                    </p:anim>
                                    <p:set>
                                      <p:cBhvr>
                                        <p:cTn id="21" dur="80"/>
                                        <p:tgtEl>
                                          <p:spTgt spid="2056"/>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079"/>
                                        </p:tgtEl>
                                        <p:attrNameLst>
                                          <p:attrName>style.visibility</p:attrName>
                                        </p:attrNameLst>
                                      </p:cBhvr>
                                      <p:to>
                                        <p:strVal val="visible"/>
                                      </p:to>
                                    </p:set>
                                    <p:animEffect transition="in" filter="dissolve">
                                      <p:cBhvr>
                                        <p:cTn id="26" dur="500"/>
                                        <p:tgtEl>
                                          <p:spTgt spid="207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2080"/>
                                        </p:tgtEl>
                                        <p:attrNameLst>
                                          <p:attrName>style.visibility</p:attrName>
                                        </p:attrNameLst>
                                      </p:cBhvr>
                                      <p:to>
                                        <p:strVal val="visible"/>
                                      </p:to>
                                    </p:set>
                                    <p:anim calcmode="lin" valueType="num">
                                      <p:cBhvr>
                                        <p:cTn id="31" dur="1000" fill="hold"/>
                                        <p:tgtEl>
                                          <p:spTgt spid="2080"/>
                                        </p:tgtEl>
                                        <p:attrNameLst>
                                          <p:attrName>ppt_x</p:attrName>
                                        </p:attrNameLst>
                                      </p:cBhvr>
                                      <p:tavLst>
                                        <p:tav tm="0">
                                          <p:val>
                                            <p:strVal val="#ppt_x-.2"/>
                                          </p:val>
                                        </p:tav>
                                        <p:tav tm="100000">
                                          <p:val>
                                            <p:strVal val="#ppt_x"/>
                                          </p:val>
                                        </p:tav>
                                      </p:tavLst>
                                    </p:anim>
                                    <p:anim calcmode="lin" valueType="num">
                                      <p:cBhvr>
                                        <p:cTn id="32" dur="1000" fill="hold"/>
                                        <p:tgtEl>
                                          <p:spTgt spid="2080"/>
                                        </p:tgtEl>
                                        <p:attrNameLst>
                                          <p:attrName>ppt_y</p:attrName>
                                        </p:attrNameLst>
                                      </p:cBhvr>
                                      <p:tavLst>
                                        <p:tav tm="0">
                                          <p:val>
                                            <p:strVal val="#ppt_y"/>
                                          </p:val>
                                        </p:tav>
                                        <p:tav tm="100000">
                                          <p:val>
                                            <p:strVal val="#ppt_y"/>
                                          </p:val>
                                        </p:tav>
                                      </p:tavLst>
                                    </p:anim>
                                    <p:animEffect transition="in" filter="wipe(right)" prLst="gradientSize: 0.1">
                                      <p:cBhvr>
                                        <p:cTn id="33" dur="1000"/>
                                        <p:tgtEl>
                                          <p:spTgt spid="208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0" presetClass="entr" presetSubtype="0" fill="hold" nodeType="clickEffect">
                                  <p:stCondLst>
                                    <p:cond delay="0"/>
                                  </p:stCondLst>
                                  <p:childTnLst>
                                    <p:set>
                                      <p:cBhvr>
                                        <p:cTn id="37" dur="1" fill="hold">
                                          <p:stCondLst>
                                            <p:cond delay="0"/>
                                          </p:stCondLst>
                                        </p:cTn>
                                        <p:tgtEl>
                                          <p:spTgt spid="2087"/>
                                        </p:tgtEl>
                                        <p:attrNameLst>
                                          <p:attrName>style.visibility</p:attrName>
                                        </p:attrNameLst>
                                      </p:cBhvr>
                                      <p:to>
                                        <p:strVal val="visible"/>
                                      </p:to>
                                    </p:set>
                                    <p:animEffect transition="in" filter="wedge">
                                      <p:cBhvr>
                                        <p:cTn id="38" dur="2000"/>
                                        <p:tgtEl>
                                          <p:spTgt spid="2087"/>
                                        </p:tgtEl>
                                      </p:cBhvr>
                                    </p:animEffect>
                                  </p:childTnLst>
                                </p:cTn>
                              </p:par>
                              <p:par>
                                <p:cTn id="39" presetID="20" presetClass="entr" presetSubtype="0" fill="hold" nodeType="withEffect">
                                  <p:stCondLst>
                                    <p:cond delay="0"/>
                                  </p:stCondLst>
                                  <p:childTnLst>
                                    <p:set>
                                      <p:cBhvr>
                                        <p:cTn id="40" dur="1" fill="hold">
                                          <p:stCondLst>
                                            <p:cond delay="0"/>
                                          </p:stCondLst>
                                        </p:cTn>
                                        <p:tgtEl>
                                          <p:spTgt spid="2086"/>
                                        </p:tgtEl>
                                        <p:attrNameLst>
                                          <p:attrName>style.visibility</p:attrName>
                                        </p:attrNameLst>
                                      </p:cBhvr>
                                      <p:to>
                                        <p:strVal val="visible"/>
                                      </p:to>
                                    </p:set>
                                    <p:animEffect transition="in" filter="wedge">
                                      <p:cBhvr>
                                        <p:cTn id="41" dur="2000"/>
                                        <p:tgtEl>
                                          <p:spTgt spid="2086"/>
                                        </p:tgtEl>
                                      </p:cBhvr>
                                    </p:animEffect>
                                  </p:childTnLst>
                                </p:cTn>
                              </p:par>
                              <p:par>
                                <p:cTn id="42" presetID="3" presetClass="entr" presetSubtype="10" fill="hold" nodeType="withEffect">
                                  <p:stCondLst>
                                    <p:cond delay="0"/>
                                  </p:stCondLst>
                                  <p:childTnLst>
                                    <p:set>
                                      <p:cBhvr>
                                        <p:cTn id="43" dur="1" fill="hold">
                                          <p:stCondLst>
                                            <p:cond delay="0"/>
                                          </p:stCondLst>
                                        </p:cTn>
                                        <p:tgtEl>
                                          <p:spTgt spid="2094"/>
                                        </p:tgtEl>
                                        <p:attrNameLst>
                                          <p:attrName>style.visibility</p:attrName>
                                        </p:attrNameLst>
                                      </p:cBhvr>
                                      <p:to>
                                        <p:strVal val="visible"/>
                                      </p:to>
                                    </p:set>
                                    <p:animEffect transition="in" filter="blinds(horizontal)">
                                      <p:cBhvr>
                                        <p:cTn id="44" dur="500"/>
                                        <p:tgtEl>
                                          <p:spTgt spid="2094"/>
                                        </p:tgtEl>
                                      </p:cBhvr>
                                    </p:animEffect>
                                  </p:childTnLst>
                                </p:cTn>
                              </p:par>
                              <p:par>
                                <p:cTn id="45" presetID="29" presetClass="entr" presetSubtype="0" fill="hold" nodeType="withEffect">
                                  <p:stCondLst>
                                    <p:cond delay="0"/>
                                  </p:stCondLst>
                                  <p:childTnLst>
                                    <p:set>
                                      <p:cBhvr>
                                        <p:cTn id="46" dur="1" fill="hold">
                                          <p:stCondLst>
                                            <p:cond delay="0"/>
                                          </p:stCondLst>
                                        </p:cTn>
                                        <p:tgtEl>
                                          <p:spTgt spid="2095"/>
                                        </p:tgtEl>
                                        <p:attrNameLst>
                                          <p:attrName>style.visibility</p:attrName>
                                        </p:attrNameLst>
                                      </p:cBhvr>
                                      <p:to>
                                        <p:strVal val="visible"/>
                                      </p:to>
                                    </p:set>
                                    <p:anim calcmode="lin" valueType="num">
                                      <p:cBhvr>
                                        <p:cTn id="47" dur="1000" fill="hold"/>
                                        <p:tgtEl>
                                          <p:spTgt spid="2095"/>
                                        </p:tgtEl>
                                        <p:attrNameLst>
                                          <p:attrName>ppt_x</p:attrName>
                                        </p:attrNameLst>
                                      </p:cBhvr>
                                      <p:tavLst>
                                        <p:tav tm="0">
                                          <p:val>
                                            <p:strVal val="#ppt_x-.2"/>
                                          </p:val>
                                        </p:tav>
                                        <p:tav tm="100000">
                                          <p:val>
                                            <p:strVal val="#ppt_x"/>
                                          </p:val>
                                        </p:tav>
                                      </p:tavLst>
                                    </p:anim>
                                    <p:anim calcmode="lin" valueType="num">
                                      <p:cBhvr>
                                        <p:cTn id="48" dur="1000" fill="hold"/>
                                        <p:tgtEl>
                                          <p:spTgt spid="2095"/>
                                        </p:tgtEl>
                                        <p:attrNameLst>
                                          <p:attrName>ppt_y</p:attrName>
                                        </p:attrNameLst>
                                      </p:cBhvr>
                                      <p:tavLst>
                                        <p:tav tm="0">
                                          <p:val>
                                            <p:strVal val="#ppt_y"/>
                                          </p:val>
                                        </p:tav>
                                        <p:tav tm="100000">
                                          <p:val>
                                            <p:strVal val="#ppt_y"/>
                                          </p:val>
                                        </p:tav>
                                      </p:tavLst>
                                    </p:anim>
                                    <p:animEffect transition="in" filter="wipe(right)" prLst="gradientSize: 0.1">
                                      <p:cBhvr>
                                        <p:cTn id="49" dur="1000"/>
                                        <p:tgtEl>
                                          <p:spTgt spid="2095"/>
                                        </p:tgtEl>
                                      </p:cBhvr>
                                    </p:animEffect>
                                  </p:childTnLst>
                                </p:cTn>
                              </p:par>
                              <p:par>
                                <p:cTn id="50" presetID="13" presetClass="entr" presetSubtype="32" fill="hold" nodeType="withEffect">
                                  <p:stCondLst>
                                    <p:cond delay="0"/>
                                  </p:stCondLst>
                                  <p:childTnLst>
                                    <p:set>
                                      <p:cBhvr>
                                        <p:cTn id="51" dur="1" fill="hold">
                                          <p:stCondLst>
                                            <p:cond delay="0"/>
                                          </p:stCondLst>
                                        </p:cTn>
                                        <p:tgtEl>
                                          <p:spTgt spid="2096"/>
                                        </p:tgtEl>
                                        <p:attrNameLst>
                                          <p:attrName>style.visibility</p:attrName>
                                        </p:attrNameLst>
                                      </p:cBhvr>
                                      <p:to>
                                        <p:strVal val="visible"/>
                                      </p:to>
                                    </p:set>
                                    <p:animEffect transition="in" filter="plus(out)">
                                      <p:cBhvr>
                                        <p:cTn id="52" dur="2000"/>
                                        <p:tgtEl>
                                          <p:spTgt spid="2096"/>
                                        </p:tgtEl>
                                      </p:cBhvr>
                                    </p:animEffect>
                                  </p:childTnLst>
                                </p:cTn>
                              </p:par>
                              <p:par>
                                <p:cTn id="53" presetID="16" presetClass="entr" presetSubtype="26" fill="hold" nodeType="withEffect">
                                  <p:stCondLst>
                                    <p:cond delay="0"/>
                                  </p:stCondLst>
                                  <p:childTnLst>
                                    <p:set>
                                      <p:cBhvr>
                                        <p:cTn id="54" dur="1" fill="hold">
                                          <p:stCondLst>
                                            <p:cond delay="0"/>
                                          </p:stCondLst>
                                        </p:cTn>
                                        <p:tgtEl>
                                          <p:spTgt spid="2097"/>
                                        </p:tgtEl>
                                        <p:attrNameLst>
                                          <p:attrName>style.visibility</p:attrName>
                                        </p:attrNameLst>
                                      </p:cBhvr>
                                      <p:to>
                                        <p:strVal val="visible"/>
                                      </p:to>
                                    </p:set>
                                    <p:animEffect transition="in" filter="barn(inHorizontal)">
                                      <p:cBhvr>
                                        <p:cTn id="55" dur="500"/>
                                        <p:tgtEl>
                                          <p:spTgt spid="2097"/>
                                        </p:tgtEl>
                                      </p:cBhvr>
                                    </p:animEffect>
                                  </p:childTnLst>
                                </p:cTn>
                              </p:par>
                              <p:par>
                                <p:cTn id="56" presetID="3" presetClass="entr" presetSubtype="10" fill="hold" nodeType="withEffect">
                                  <p:stCondLst>
                                    <p:cond delay="0"/>
                                  </p:stCondLst>
                                  <p:childTnLst>
                                    <p:set>
                                      <p:cBhvr>
                                        <p:cTn id="57" dur="1" fill="hold">
                                          <p:stCondLst>
                                            <p:cond delay="0"/>
                                          </p:stCondLst>
                                        </p:cTn>
                                        <p:tgtEl>
                                          <p:spTgt spid="2099"/>
                                        </p:tgtEl>
                                        <p:attrNameLst>
                                          <p:attrName>style.visibility</p:attrName>
                                        </p:attrNameLst>
                                      </p:cBhvr>
                                      <p:to>
                                        <p:strVal val="visible"/>
                                      </p:to>
                                    </p:set>
                                    <p:animEffect transition="in" filter="blinds(horizontal)">
                                      <p:cBhvr>
                                        <p:cTn id="58" dur="500"/>
                                        <p:tgtEl>
                                          <p:spTgt spid="2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2053" grpId="0"/>
      <p:bldP spid="2056" grpId="0"/>
      <p:bldP spid="2079" grpId="0"/>
      <p:bldP spid="208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B9FFDC"/>
            </a:gs>
          </a:gsLst>
          <a:lin ang="5400000" scaled="1"/>
        </a:gradFill>
        <a:effectLst/>
      </p:bgPr>
    </p:bg>
    <p:spTree>
      <p:nvGrpSpPr>
        <p:cNvPr id="1" name=""/>
        <p:cNvGrpSpPr/>
        <p:nvPr/>
      </p:nvGrpSpPr>
      <p:grpSpPr>
        <a:xfrm>
          <a:off x="0" y="0"/>
          <a:ext cx="0" cy="0"/>
          <a:chOff x="0" y="0"/>
          <a:chExt cx="0" cy="0"/>
        </a:xfrm>
      </p:grpSpPr>
      <p:sp>
        <p:nvSpPr>
          <p:cNvPr id="4098" name="Rectangle 4"/>
          <p:cNvSpPr>
            <a:spLocks noChangeArrowheads="1"/>
          </p:cNvSpPr>
          <p:nvPr/>
        </p:nvSpPr>
        <p:spPr bwMode="auto">
          <a:xfrm>
            <a:off x="533400" y="-152400"/>
            <a:ext cx="8229600" cy="1143000"/>
          </a:xfrm>
          <a:prstGeom prst="rect">
            <a:avLst/>
          </a:prstGeom>
          <a:noFill/>
          <a:ln w="9525">
            <a:noFill/>
            <a:miter lim="800000"/>
            <a:headEnd/>
            <a:tailEnd/>
          </a:ln>
        </p:spPr>
        <p:txBody>
          <a:bodyPr anchor="ctr"/>
          <a:lstStyle/>
          <a:p>
            <a:pPr algn="ctr"/>
            <a:r>
              <a:rPr lang="en-US" sz="2400" b="1">
                <a:solidFill>
                  <a:srgbClr val="0000FF"/>
                </a:solidFill>
                <a:latin typeface="Arial" charset="0"/>
              </a:rPr>
              <a:t/>
            </a:r>
            <a:br>
              <a:rPr lang="en-US" sz="2400" b="1">
                <a:solidFill>
                  <a:srgbClr val="0000FF"/>
                </a:solidFill>
                <a:latin typeface="Arial" charset="0"/>
              </a:rPr>
            </a:br>
            <a:endParaRPr lang="en-US" sz="2400" b="1" u="sng">
              <a:solidFill>
                <a:srgbClr val="0000FF"/>
              </a:solidFill>
              <a:latin typeface="Arial" charset="0"/>
            </a:endParaRPr>
          </a:p>
        </p:txBody>
      </p:sp>
      <p:sp>
        <p:nvSpPr>
          <p:cNvPr id="4099" name="Text Box 5"/>
          <p:cNvSpPr txBox="1">
            <a:spLocks noChangeArrowheads="1"/>
          </p:cNvSpPr>
          <p:nvPr/>
        </p:nvSpPr>
        <p:spPr bwMode="auto">
          <a:xfrm>
            <a:off x="3502025" y="304800"/>
            <a:ext cx="1687513" cy="461963"/>
          </a:xfrm>
          <a:prstGeom prst="rect">
            <a:avLst/>
          </a:prstGeom>
          <a:noFill/>
          <a:ln w="9525">
            <a:noFill/>
            <a:miter lim="800000"/>
            <a:headEnd/>
            <a:tailEnd/>
          </a:ln>
        </p:spPr>
        <p:txBody>
          <a:bodyPr wrap="none">
            <a:spAutoFit/>
          </a:bodyPr>
          <a:lstStyle/>
          <a:p>
            <a:r>
              <a:rPr lang="en-US" sz="2400" b="1" u="sng">
                <a:solidFill>
                  <a:srgbClr val="0000FF"/>
                </a:solidFill>
                <a:latin typeface="Arial" charset="0"/>
              </a:rPr>
              <a:t>Khoa học:</a:t>
            </a:r>
          </a:p>
        </p:txBody>
      </p:sp>
      <p:sp>
        <p:nvSpPr>
          <p:cNvPr id="3080" name="WordArt 8"/>
          <p:cNvSpPr>
            <a:spLocks noChangeArrowheads="1" noChangeShapeType="1" noTextEdit="1"/>
          </p:cNvSpPr>
          <p:nvPr/>
        </p:nvSpPr>
        <p:spPr bwMode="auto">
          <a:xfrm>
            <a:off x="1905000" y="838200"/>
            <a:ext cx="4953000" cy="647700"/>
          </a:xfrm>
          <a:prstGeom prst="rect">
            <a:avLst/>
          </a:prstGeom>
        </p:spPr>
        <p:txBody>
          <a:bodyPr wrap="none" fromWordArt="1">
            <a:prstTxWarp prst="textPlain">
              <a:avLst>
                <a:gd name="adj" fmla="val 50000"/>
              </a:avLst>
            </a:prstTxWarp>
          </a:bodyPr>
          <a:lstStyle/>
          <a:p>
            <a:pPr algn="ctr"/>
            <a:r>
              <a:rPr lang="vi-VN" sz="2400" b="1" kern="10">
                <a:ln w="9525">
                  <a:solidFill>
                    <a:srgbClr val="660066"/>
                  </a:solidFill>
                  <a:round/>
                  <a:headEnd/>
                  <a:tailEnd/>
                </a:ln>
                <a:solidFill>
                  <a:srgbClr val="FF0000"/>
                </a:solidFill>
                <a:effectLst>
                  <a:outerShdw dist="35921" dir="2700000" algn="ctr" rotWithShape="0">
                    <a:srgbClr val="C0C0C0">
                      <a:alpha val="79999"/>
                    </a:srgbClr>
                  </a:outerShdw>
                </a:effectLst>
                <a:latin typeface="Arial"/>
                <a:cs typeface="Arial"/>
              </a:rPr>
              <a:t>Bài 55: Sự sinh sản của động vật</a:t>
            </a:r>
            <a:endParaRPr lang="en-US" sz="2400" b="1" kern="10">
              <a:ln w="9525">
                <a:solidFill>
                  <a:srgbClr val="660066"/>
                </a:solidFill>
                <a:round/>
                <a:headEnd/>
                <a:tailEnd/>
              </a:ln>
              <a:solidFill>
                <a:srgbClr val="FF0000"/>
              </a:solidFill>
              <a:effectLst>
                <a:outerShdw dist="35921" dir="2700000" algn="ctr" rotWithShape="0">
                  <a:srgbClr val="C0C0C0">
                    <a:alpha val="79999"/>
                  </a:srgbClr>
                </a:outerShdw>
              </a:effectLst>
              <a:latin typeface="Arial"/>
              <a:cs typeface="Arial"/>
            </a:endParaRPr>
          </a:p>
        </p:txBody>
      </p:sp>
      <p:sp>
        <p:nvSpPr>
          <p:cNvPr id="3081" name="Text Box 9"/>
          <p:cNvSpPr txBox="1">
            <a:spLocks noChangeArrowheads="1"/>
          </p:cNvSpPr>
          <p:nvPr/>
        </p:nvSpPr>
        <p:spPr bwMode="auto">
          <a:xfrm>
            <a:off x="1470025" y="1822450"/>
            <a:ext cx="7275513" cy="830263"/>
          </a:xfrm>
          <a:prstGeom prst="rect">
            <a:avLst/>
          </a:prstGeom>
          <a:noFill/>
          <a:ln w="9525">
            <a:noFill/>
            <a:miter lim="800000"/>
            <a:headEnd/>
            <a:tailEnd/>
          </a:ln>
        </p:spPr>
        <p:txBody>
          <a:bodyPr wrap="none">
            <a:spAutoFit/>
          </a:bodyPr>
          <a:lstStyle/>
          <a:p>
            <a:pPr marL="342900" indent="-342900"/>
            <a:r>
              <a:rPr lang="en-US" sz="2400" b="1">
                <a:solidFill>
                  <a:srgbClr val="6600CC"/>
                </a:solidFill>
                <a:latin typeface="Arial" charset="0"/>
              </a:rPr>
              <a:t>*Đọc mục bạn cần biết và thảo luận</a:t>
            </a:r>
            <a:r>
              <a:rPr lang="vi-VN" sz="2400" b="1">
                <a:solidFill>
                  <a:srgbClr val="6600CC"/>
                </a:solidFill>
                <a:latin typeface="Arial" charset="0"/>
              </a:rPr>
              <a:t> theo nhóm 4</a:t>
            </a:r>
            <a:endParaRPr lang="en-US" sz="2400" b="1">
              <a:solidFill>
                <a:srgbClr val="6600CC"/>
              </a:solidFill>
              <a:latin typeface="Arial" charset="0"/>
            </a:endParaRPr>
          </a:p>
          <a:p>
            <a:pPr marL="342900" indent="-342900"/>
            <a:endParaRPr lang="en-US" sz="2400" b="1">
              <a:solidFill>
                <a:srgbClr val="6600CC"/>
              </a:solidFill>
              <a:latin typeface="Arial" charset="0"/>
            </a:endParaRPr>
          </a:p>
        </p:txBody>
      </p:sp>
      <p:sp>
        <p:nvSpPr>
          <p:cNvPr id="3082" name="Text Box 10"/>
          <p:cNvSpPr txBox="1">
            <a:spLocks noChangeArrowheads="1"/>
          </p:cNvSpPr>
          <p:nvPr/>
        </p:nvSpPr>
        <p:spPr bwMode="auto">
          <a:xfrm>
            <a:off x="38100" y="2130425"/>
            <a:ext cx="9105900" cy="1938338"/>
          </a:xfrm>
          <a:prstGeom prst="rect">
            <a:avLst/>
          </a:prstGeom>
          <a:noFill/>
          <a:ln w="9525">
            <a:noFill/>
            <a:miter lim="800000"/>
            <a:headEnd/>
            <a:tailEnd/>
          </a:ln>
        </p:spPr>
        <p:txBody>
          <a:bodyPr>
            <a:spAutoFit/>
          </a:bodyPr>
          <a:lstStyle/>
          <a:p>
            <a:r>
              <a:rPr lang="vi-VN" sz="2400" b="1">
                <a:solidFill>
                  <a:srgbClr val="990000"/>
                </a:solidFill>
                <a:latin typeface="Arial" charset="0"/>
              </a:rPr>
              <a:t>*</a:t>
            </a:r>
            <a:r>
              <a:rPr lang="en-US" sz="2400" b="1" u="sng">
                <a:solidFill>
                  <a:srgbClr val="990000"/>
                </a:solidFill>
                <a:latin typeface="Arial" charset="0"/>
              </a:rPr>
              <a:t>Nhóm 1+2:</a:t>
            </a:r>
            <a:r>
              <a:rPr lang="en-US" sz="2400" b="1">
                <a:solidFill>
                  <a:srgbClr val="0033CC"/>
                </a:solidFill>
                <a:latin typeface="Arial" charset="0"/>
              </a:rPr>
              <a:t> </a:t>
            </a:r>
            <a:endParaRPr lang="en-US" sz="2400" b="1" i="1">
              <a:solidFill>
                <a:srgbClr val="0033CC"/>
              </a:solidFill>
              <a:latin typeface="Arial" charset="0"/>
            </a:endParaRPr>
          </a:p>
          <a:p>
            <a:r>
              <a:rPr lang="en-US" sz="2400">
                <a:latin typeface="Arial" charset="0"/>
              </a:rPr>
              <a:t>1.</a:t>
            </a:r>
            <a:r>
              <a:rPr lang="vi-VN" sz="2400">
                <a:latin typeface="Arial" charset="0"/>
              </a:rPr>
              <a:t> </a:t>
            </a:r>
            <a:r>
              <a:rPr lang="en-US" sz="2400">
                <a:latin typeface="Arial" charset="0"/>
              </a:rPr>
              <a:t>Đa số </a:t>
            </a:r>
            <a:r>
              <a:rPr lang="vi-VN" sz="2400">
                <a:latin typeface="Arial" charset="0"/>
              </a:rPr>
              <a:t>đ</a:t>
            </a:r>
            <a:r>
              <a:rPr lang="en-US" sz="2400">
                <a:latin typeface="Arial" charset="0"/>
              </a:rPr>
              <a:t>ộng vật </a:t>
            </a:r>
            <a:r>
              <a:rPr lang="vi-VN" sz="2400">
                <a:latin typeface="Arial" charset="0"/>
              </a:rPr>
              <a:t>đư</a:t>
            </a:r>
            <a:r>
              <a:rPr lang="en-US" sz="2400">
                <a:latin typeface="Arial" charset="0"/>
              </a:rPr>
              <a:t>ợc chia thành mấy giống? Đó là những giống nào?</a:t>
            </a:r>
          </a:p>
          <a:p>
            <a:r>
              <a:rPr lang="en-US" sz="2400">
                <a:latin typeface="Arial" charset="0"/>
              </a:rPr>
              <a:t>2. C</a:t>
            </a:r>
            <a:r>
              <a:rPr lang="vi-VN" sz="2400">
                <a:latin typeface="Arial" charset="0"/>
              </a:rPr>
              <a:t>ơ</a:t>
            </a:r>
            <a:r>
              <a:rPr lang="en-US" sz="2400">
                <a:latin typeface="Arial" charset="0"/>
              </a:rPr>
              <a:t> quan nào của </a:t>
            </a:r>
            <a:r>
              <a:rPr lang="vi-VN" sz="2400">
                <a:latin typeface="Arial" charset="0"/>
              </a:rPr>
              <a:t>đ</a:t>
            </a:r>
            <a:r>
              <a:rPr lang="en-US" sz="2400">
                <a:latin typeface="Arial" charset="0"/>
              </a:rPr>
              <a:t>ộng vật giúp ta phân biệt </a:t>
            </a:r>
            <a:r>
              <a:rPr lang="vi-VN" sz="2400">
                <a:latin typeface="Arial" charset="0"/>
              </a:rPr>
              <a:t>đư</a:t>
            </a:r>
            <a:r>
              <a:rPr lang="en-US" sz="2400">
                <a:latin typeface="Arial" charset="0"/>
              </a:rPr>
              <a:t>ợc giống </a:t>
            </a:r>
            <a:r>
              <a:rPr lang="vi-VN" sz="2400">
                <a:latin typeface="Arial" charset="0"/>
              </a:rPr>
              <a:t>đ</a:t>
            </a:r>
            <a:r>
              <a:rPr lang="en-US" sz="2400">
                <a:latin typeface="Arial" charset="0"/>
              </a:rPr>
              <a:t>ực và giống cái?</a:t>
            </a:r>
            <a:endParaRPr lang="en-US" sz="2400" b="1">
              <a:latin typeface="Arial" charset="0"/>
            </a:endParaRPr>
          </a:p>
        </p:txBody>
      </p:sp>
      <p:sp>
        <p:nvSpPr>
          <p:cNvPr id="3089" name="Text Box 17"/>
          <p:cNvSpPr txBox="1">
            <a:spLocks noChangeArrowheads="1"/>
          </p:cNvSpPr>
          <p:nvPr/>
        </p:nvSpPr>
        <p:spPr bwMode="auto">
          <a:xfrm>
            <a:off x="304800" y="1487488"/>
            <a:ext cx="4352925" cy="461962"/>
          </a:xfrm>
          <a:prstGeom prst="rect">
            <a:avLst/>
          </a:prstGeom>
          <a:noFill/>
          <a:ln w="9525">
            <a:noFill/>
            <a:miter lim="800000"/>
            <a:headEnd/>
            <a:tailEnd/>
          </a:ln>
        </p:spPr>
        <p:txBody>
          <a:bodyPr wrap="none">
            <a:spAutoFit/>
          </a:bodyPr>
          <a:lstStyle/>
          <a:p>
            <a:r>
              <a:rPr lang="vi-VN" sz="2400" b="1" u="sng">
                <a:solidFill>
                  <a:srgbClr val="660066"/>
                </a:solidFill>
                <a:latin typeface="Arial" charset="0"/>
              </a:rPr>
              <a:t>1.</a:t>
            </a:r>
            <a:r>
              <a:rPr lang="en-US" sz="2400" b="1" u="sng">
                <a:solidFill>
                  <a:srgbClr val="660066"/>
                </a:solidFill>
                <a:latin typeface="Arial" charset="0"/>
              </a:rPr>
              <a:t> </a:t>
            </a:r>
            <a:r>
              <a:rPr lang="vi-VN" sz="2400" b="1" u="sng">
                <a:solidFill>
                  <a:srgbClr val="660066"/>
                </a:solidFill>
                <a:latin typeface="Arial" charset="0"/>
              </a:rPr>
              <a:t>Sự sinh sản của động vật.</a:t>
            </a:r>
            <a:endParaRPr lang="en-US" sz="2400" b="1" u="sng">
              <a:solidFill>
                <a:srgbClr val="660066"/>
              </a:solidFill>
              <a:latin typeface="Arial" charset="0"/>
            </a:endParaRPr>
          </a:p>
        </p:txBody>
      </p:sp>
      <p:sp>
        <p:nvSpPr>
          <p:cNvPr id="3090" name="Text Box 18"/>
          <p:cNvSpPr txBox="1">
            <a:spLocks noChangeArrowheads="1"/>
          </p:cNvSpPr>
          <p:nvPr/>
        </p:nvSpPr>
        <p:spPr bwMode="auto">
          <a:xfrm>
            <a:off x="-50800" y="4187825"/>
            <a:ext cx="9525000" cy="1200150"/>
          </a:xfrm>
          <a:prstGeom prst="rect">
            <a:avLst/>
          </a:prstGeom>
          <a:noFill/>
          <a:ln w="9525">
            <a:noFill/>
            <a:miter lim="800000"/>
            <a:headEnd/>
            <a:tailEnd/>
          </a:ln>
        </p:spPr>
        <p:txBody>
          <a:bodyPr>
            <a:spAutoFit/>
          </a:bodyPr>
          <a:lstStyle/>
          <a:p>
            <a:r>
              <a:rPr lang="vi-VN" sz="2400" b="1">
                <a:solidFill>
                  <a:srgbClr val="990000"/>
                </a:solidFill>
                <a:latin typeface="Arial" charset="0"/>
              </a:rPr>
              <a:t>* </a:t>
            </a:r>
            <a:r>
              <a:rPr lang="en-US" sz="2400" b="1" u="sng">
                <a:solidFill>
                  <a:srgbClr val="990000"/>
                </a:solidFill>
                <a:latin typeface="Arial" charset="0"/>
              </a:rPr>
              <a:t>Nhóm 3+4</a:t>
            </a:r>
            <a:r>
              <a:rPr lang="en-US" sz="2400" b="1">
                <a:solidFill>
                  <a:srgbClr val="990000"/>
                </a:solidFill>
                <a:latin typeface="Arial" charset="0"/>
              </a:rPr>
              <a:t>:</a:t>
            </a:r>
            <a:r>
              <a:rPr lang="en-US" sz="2400" b="1">
                <a:solidFill>
                  <a:srgbClr val="0033CC"/>
                </a:solidFill>
                <a:latin typeface="Arial" charset="0"/>
              </a:rPr>
              <a:t> </a:t>
            </a:r>
            <a:endParaRPr lang="vi-VN" sz="2400" b="1">
              <a:solidFill>
                <a:srgbClr val="0033CC"/>
              </a:solidFill>
              <a:latin typeface="Arial" charset="0"/>
            </a:endParaRPr>
          </a:p>
          <a:p>
            <a:r>
              <a:rPr lang="vi-VN" sz="2400">
                <a:latin typeface="Arial" charset="0"/>
              </a:rPr>
              <a:t>3.</a:t>
            </a:r>
            <a:r>
              <a:rPr lang="en-US" sz="2400">
                <a:latin typeface="Arial" charset="0"/>
              </a:rPr>
              <a:t>C</a:t>
            </a:r>
            <a:r>
              <a:rPr lang="vi-VN" sz="2400">
                <a:latin typeface="Arial" charset="0"/>
              </a:rPr>
              <a:t>ơ</a:t>
            </a:r>
            <a:r>
              <a:rPr lang="en-US" sz="2400">
                <a:latin typeface="Arial" charset="0"/>
              </a:rPr>
              <a:t> quan sinh dục </a:t>
            </a:r>
            <a:r>
              <a:rPr lang="vi-VN" sz="2400">
                <a:latin typeface="Arial" charset="0"/>
              </a:rPr>
              <a:t>đ</a:t>
            </a:r>
            <a:r>
              <a:rPr lang="en-US" sz="2400">
                <a:latin typeface="Arial" charset="0"/>
              </a:rPr>
              <a:t>ực tạo ra gì?C</a:t>
            </a:r>
            <a:r>
              <a:rPr lang="vi-VN" sz="2400">
                <a:latin typeface="Arial" charset="0"/>
              </a:rPr>
              <a:t>ơ</a:t>
            </a:r>
            <a:r>
              <a:rPr lang="en-US" sz="2400">
                <a:latin typeface="Arial" charset="0"/>
              </a:rPr>
              <a:t>  quan sinh dục cái tạo ra gì?</a:t>
            </a:r>
          </a:p>
          <a:p>
            <a:r>
              <a:rPr lang="vi-VN" sz="2400">
                <a:latin typeface="Arial" charset="0"/>
              </a:rPr>
              <a:t>4</a:t>
            </a:r>
            <a:r>
              <a:rPr lang="en-US" sz="2400">
                <a:latin typeface="Arial" charset="0"/>
              </a:rPr>
              <a:t>. Thế nào là sự thụ tinh ở </a:t>
            </a:r>
            <a:r>
              <a:rPr lang="vi-VN" sz="2400">
                <a:latin typeface="Arial" charset="0"/>
              </a:rPr>
              <a:t>đ</a:t>
            </a:r>
            <a:r>
              <a:rPr lang="en-US" sz="2400">
                <a:latin typeface="Arial" charset="0"/>
              </a:rPr>
              <a:t>ộng vật?</a:t>
            </a:r>
            <a:endParaRPr lang="en-US" sz="2400" b="1">
              <a:latin typeface="Arial" charset="0"/>
            </a:endParaRPr>
          </a:p>
        </p:txBody>
      </p:sp>
      <p:sp>
        <p:nvSpPr>
          <p:cNvPr id="3091" name="Text Box 19"/>
          <p:cNvSpPr txBox="1">
            <a:spLocks noChangeArrowheads="1"/>
          </p:cNvSpPr>
          <p:nvPr/>
        </p:nvSpPr>
        <p:spPr bwMode="auto">
          <a:xfrm>
            <a:off x="-38100" y="5473700"/>
            <a:ext cx="8077200" cy="1200150"/>
          </a:xfrm>
          <a:prstGeom prst="rect">
            <a:avLst/>
          </a:prstGeom>
          <a:noFill/>
          <a:ln w="9525">
            <a:noFill/>
            <a:miter lim="800000"/>
            <a:headEnd/>
            <a:tailEnd/>
          </a:ln>
        </p:spPr>
        <p:txBody>
          <a:bodyPr>
            <a:spAutoFit/>
          </a:bodyPr>
          <a:lstStyle/>
          <a:p>
            <a:r>
              <a:rPr lang="vi-VN" sz="2400" b="1">
                <a:solidFill>
                  <a:srgbClr val="990000"/>
                </a:solidFill>
                <a:latin typeface="Arial" charset="0"/>
              </a:rPr>
              <a:t>* </a:t>
            </a:r>
            <a:r>
              <a:rPr lang="en-US" sz="2400" b="1" u="sng">
                <a:solidFill>
                  <a:srgbClr val="990000"/>
                </a:solidFill>
                <a:latin typeface="Arial" charset="0"/>
              </a:rPr>
              <a:t>Nhóm </a:t>
            </a:r>
            <a:r>
              <a:rPr lang="vi-VN" sz="2400" b="1" u="sng">
                <a:solidFill>
                  <a:srgbClr val="990000"/>
                </a:solidFill>
                <a:latin typeface="Arial" charset="0"/>
              </a:rPr>
              <a:t>5</a:t>
            </a:r>
            <a:r>
              <a:rPr lang="en-US" sz="2400" b="1" u="sng">
                <a:solidFill>
                  <a:srgbClr val="990000"/>
                </a:solidFill>
                <a:latin typeface="Arial" charset="0"/>
              </a:rPr>
              <a:t>+</a:t>
            </a:r>
            <a:r>
              <a:rPr lang="vi-VN" sz="2400" b="1" u="sng">
                <a:solidFill>
                  <a:srgbClr val="990000"/>
                </a:solidFill>
                <a:latin typeface="Arial" charset="0"/>
              </a:rPr>
              <a:t>6</a:t>
            </a:r>
            <a:r>
              <a:rPr lang="en-US" sz="2400" b="1">
                <a:solidFill>
                  <a:srgbClr val="990000"/>
                </a:solidFill>
                <a:latin typeface="Arial" charset="0"/>
              </a:rPr>
              <a:t>:</a:t>
            </a:r>
            <a:r>
              <a:rPr lang="en-US" sz="2400"/>
              <a:t> </a:t>
            </a:r>
            <a:endParaRPr lang="vi-VN" sz="2400">
              <a:latin typeface="Arial" charset="0"/>
            </a:endParaRPr>
          </a:p>
          <a:p>
            <a:r>
              <a:rPr lang="vi-VN" sz="2400">
                <a:latin typeface="Arial" charset="0"/>
              </a:rPr>
              <a:t>5</a:t>
            </a:r>
            <a:r>
              <a:rPr lang="en-US" sz="2400">
                <a:latin typeface="Arial" charset="0"/>
              </a:rPr>
              <a:t>. Hợp tử phát triển thành gì?</a:t>
            </a:r>
          </a:p>
          <a:p>
            <a:r>
              <a:rPr lang="vi-VN" sz="2400">
                <a:latin typeface="Arial" charset="0"/>
              </a:rPr>
              <a:t>6</a:t>
            </a:r>
            <a:r>
              <a:rPr lang="en-US" sz="2400">
                <a:latin typeface="Arial" charset="0"/>
              </a:rPr>
              <a:t>. C</a:t>
            </a:r>
            <a:r>
              <a:rPr lang="vi-VN" sz="2400">
                <a:latin typeface="Arial" charset="0"/>
              </a:rPr>
              <a:t>ơ</a:t>
            </a:r>
            <a:r>
              <a:rPr lang="en-US" sz="2400">
                <a:latin typeface="Arial" charset="0"/>
              </a:rPr>
              <a:t> thể mới của </a:t>
            </a:r>
            <a:r>
              <a:rPr lang="vi-VN" sz="2400">
                <a:latin typeface="Arial" charset="0"/>
              </a:rPr>
              <a:t>đ</a:t>
            </a:r>
            <a:r>
              <a:rPr lang="en-US" sz="2400">
                <a:latin typeface="Arial" charset="0"/>
              </a:rPr>
              <a:t>ộng vật có </a:t>
            </a:r>
            <a:r>
              <a:rPr lang="vi-VN" sz="2400">
                <a:latin typeface="Arial" charset="0"/>
              </a:rPr>
              <a:t>đ</a:t>
            </a:r>
            <a:r>
              <a:rPr lang="en-US" sz="2400">
                <a:latin typeface="Arial" charset="0"/>
              </a:rPr>
              <a:t>ặc </a:t>
            </a:r>
            <a:r>
              <a:rPr lang="vi-VN" sz="2400">
                <a:latin typeface="Arial" charset="0"/>
              </a:rPr>
              <a:t>đ</a:t>
            </a:r>
            <a:r>
              <a:rPr lang="en-US" sz="2400">
                <a:latin typeface="Arial" charset="0"/>
              </a:rPr>
              <a:t>iểm nào?</a:t>
            </a:r>
            <a:endParaRPr lang="en-US" sz="2400" b="1">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080"/>
                                        </p:tgtEl>
                                        <p:attrNameLst>
                                          <p:attrName>style.visibility</p:attrName>
                                        </p:attrNameLst>
                                      </p:cBhvr>
                                      <p:to>
                                        <p:strVal val="visible"/>
                                      </p:to>
                                    </p:set>
                                    <p:anim calcmode="lin" valueType="num">
                                      <p:cBhvr>
                                        <p:cTn id="7" dur="1000" fill="hold"/>
                                        <p:tgtEl>
                                          <p:spTgt spid="3080"/>
                                        </p:tgtEl>
                                        <p:attrNameLst>
                                          <p:attrName>ppt_x</p:attrName>
                                        </p:attrNameLst>
                                      </p:cBhvr>
                                      <p:tavLst>
                                        <p:tav tm="0">
                                          <p:val>
                                            <p:strVal val="#ppt_x-.2"/>
                                          </p:val>
                                        </p:tav>
                                        <p:tav tm="100000">
                                          <p:val>
                                            <p:strVal val="#ppt_x"/>
                                          </p:val>
                                        </p:tav>
                                      </p:tavLst>
                                    </p:anim>
                                    <p:anim calcmode="lin" valueType="num">
                                      <p:cBhvr>
                                        <p:cTn id="8" dur="1000" fill="hold"/>
                                        <p:tgtEl>
                                          <p:spTgt spid="3080"/>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80"/>
                                        </p:tgtEl>
                                      </p:cBhvr>
                                    </p:animEffect>
                                  </p:childTnLst>
                                </p:cTn>
                              </p:par>
                            </p:childTnLst>
                          </p:cTn>
                        </p:par>
                        <p:par>
                          <p:cTn id="10" fill="hold" nodeType="afterGroup">
                            <p:stCondLst>
                              <p:cond delay="1000"/>
                            </p:stCondLst>
                            <p:childTnLst>
                              <p:par>
                                <p:cTn id="11" presetID="24" presetClass="emph" presetSubtype="0" fill="hold" grpId="1" nodeType="afterEffect">
                                  <p:stCondLst>
                                    <p:cond delay="0"/>
                                  </p:stCondLst>
                                  <p:childTnLst>
                                    <p:animClr clrSpc="hsl" dir="cw">
                                      <p:cBhvr override="childStyle">
                                        <p:cTn id="12" dur="500" fill="hold"/>
                                        <p:tgtEl>
                                          <p:spTgt spid="3080"/>
                                        </p:tgtEl>
                                        <p:attrNameLst>
                                          <p:attrName>style.color</p:attrName>
                                        </p:attrNameLst>
                                      </p:cBhvr>
                                      <p:by>
                                        <p:hsl h="0" s="-12549" l="-25098"/>
                                      </p:by>
                                    </p:animClr>
                                    <p:animClr clrSpc="hsl" dir="cw">
                                      <p:cBhvr>
                                        <p:cTn id="13" dur="500" fill="hold"/>
                                        <p:tgtEl>
                                          <p:spTgt spid="3080"/>
                                        </p:tgtEl>
                                        <p:attrNameLst>
                                          <p:attrName>fillcolor</p:attrName>
                                        </p:attrNameLst>
                                      </p:cBhvr>
                                      <p:by>
                                        <p:hsl h="0" s="-12549" l="-25098"/>
                                      </p:by>
                                    </p:animClr>
                                    <p:animClr clrSpc="hsl" dir="cw">
                                      <p:cBhvr>
                                        <p:cTn id="14" dur="500" fill="hold"/>
                                        <p:tgtEl>
                                          <p:spTgt spid="3080"/>
                                        </p:tgtEl>
                                        <p:attrNameLst>
                                          <p:attrName>stroke.color</p:attrName>
                                        </p:attrNameLst>
                                      </p:cBhvr>
                                      <p:by>
                                        <p:hsl h="0" s="-12549" l="-25098"/>
                                      </p:by>
                                    </p:animClr>
                                    <p:set>
                                      <p:cBhvr>
                                        <p:cTn id="15" dur="500" fill="hold"/>
                                        <p:tgtEl>
                                          <p:spTgt spid="3080"/>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9" presetClass="entr" presetSubtype="0" fill="hold" grpId="0" nodeType="clickEffect">
                                  <p:stCondLst>
                                    <p:cond delay="0"/>
                                  </p:stCondLst>
                                  <p:iterate type="lt">
                                    <p:tmPct val="10000"/>
                                  </p:iterate>
                                  <p:childTnLst>
                                    <p:set>
                                      <p:cBhvr>
                                        <p:cTn id="19" dur="1" fill="hold">
                                          <p:stCondLst>
                                            <p:cond delay="0"/>
                                          </p:stCondLst>
                                        </p:cTn>
                                        <p:tgtEl>
                                          <p:spTgt spid="3089"/>
                                        </p:tgtEl>
                                        <p:attrNameLst>
                                          <p:attrName>style.visibility</p:attrName>
                                        </p:attrNameLst>
                                      </p:cBhvr>
                                      <p:to>
                                        <p:strVal val="visible"/>
                                      </p:to>
                                    </p:set>
                                    <p:anim calcmode="lin" valueType="num">
                                      <p:cBhvr>
                                        <p:cTn id="20" dur="1000" fill="hold"/>
                                        <p:tgtEl>
                                          <p:spTgt spid="3089"/>
                                        </p:tgtEl>
                                        <p:attrNameLst>
                                          <p:attrName>ppt_x</p:attrName>
                                        </p:attrNameLst>
                                      </p:cBhvr>
                                      <p:tavLst>
                                        <p:tav tm="0">
                                          <p:val>
                                            <p:strVal val="#ppt_x-.2"/>
                                          </p:val>
                                        </p:tav>
                                        <p:tav tm="100000">
                                          <p:val>
                                            <p:strVal val="#ppt_x"/>
                                          </p:val>
                                        </p:tav>
                                      </p:tavLst>
                                    </p:anim>
                                    <p:anim calcmode="lin" valueType="num">
                                      <p:cBhvr>
                                        <p:cTn id="21" dur="1000" fill="hold"/>
                                        <p:tgtEl>
                                          <p:spTgt spid="3089"/>
                                        </p:tgtEl>
                                        <p:attrNameLst>
                                          <p:attrName>ppt_y</p:attrName>
                                        </p:attrNameLst>
                                      </p:cBhvr>
                                      <p:tavLst>
                                        <p:tav tm="0">
                                          <p:val>
                                            <p:strVal val="#ppt_y"/>
                                          </p:val>
                                        </p:tav>
                                        <p:tav tm="100000">
                                          <p:val>
                                            <p:strVal val="#ppt_y"/>
                                          </p:val>
                                        </p:tav>
                                      </p:tavLst>
                                    </p:anim>
                                    <p:animEffect transition="in" filter="wipe(right)" prLst="gradientSize: 0.1">
                                      <p:cBhvr>
                                        <p:cTn id="22" dur="1000"/>
                                        <p:tgtEl>
                                          <p:spTgt spid="308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3081"/>
                                        </p:tgtEl>
                                        <p:attrNameLst>
                                          <p:attrName>style.visibility</p:attrName>
                                        </p:attrNameLst>
                                      </p:cBhvr>
                                      <p:to>
                                        <p:strVal val="visible"/>
                                      </p:to>
                                    </p:set>
                                    <p:anim calcmode="discrete" valueType="clr">
                                      <p:cBhvr override="childStyle">
                                        <p:cTn id="27" dur="80"/>
                                        <p:tgtEl>
                                          <p:spTgt spid="3081"/>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3081"/>
                                        </p:tgtEl>
                                        <p:attrNameLst>
                                          <p:attrName>fillcolor</p:attrName>
                                        </p:attrNameLst>
                                      </p:cBhvr>
                                      <p:tavLst>
                                        <p:tav tm="0">
                                          <p:val>
                                            <p:clrVal>
                                              <a:schemeClr val="accent2"/>
                                            </p:clrVal>
                                          </p:val>
                                        </p:tav>
                                        <p:tav tm="50000">
                                          <p:val>
                                            <p:clrVal>
                                              <a:schemeClr val="hlink"/>
                                            </p:clrVal>
                                          </p:val>
                                        </p:tav>
                                      </p:tavLst>
                                    </p:anim>
                                    <p:set>
                                      <p:cBhvr>
                                        <p:cTn id="29" dur="80"/>
                                        <p:tgtEl>
                                          <p:spTgt spid="3081"/>
                                        </p:tgtEl>
                                        <p:attrNameLst>
                                          <p:attrName>fill.type</p:attrName>
                                        </p:attrNameLst>
                                      </p:cBhvr>
                                      <p:to>
                                        <p:strVal val="solid"/>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9" presetClass="entr" presetSubtype="0" fill="hold" grpId="0" nodeType="clickEffect">
                                  <p:stCondLst>
                                    <p:cond delay="0"/>
                                  </p:stCondLst>
                                  <p:childTnLst>
                                    <p:set>
                                      <p:cBhvr>
                                        <p:cTn id="33" dur="1" fill="hold">
                                          <p:stCondLst>
                                            <p:cond delay="0"/>
                                          </p:stCondLst>
                                        </p:cTn>
                                        <p:tgtEl>
                                          <p:spTgt spid="3082"/>
                                        </p:tgtEl>
                                        <p:attrNameLst>
                                          <p:attrName>style.visibility</p:attrName>
                                        </p:attrNameLst>
                                      </p:cBhvr>
                                      <p:to>
                                        <p:strVal val="visible"/>
                                      </p:to>
                                    </p:set>
                                    <p:anim calcmode="lin" valueType="num">
                                      <p:cBhvr>
                                        <p:cTn id="34" dur="1000" fill="hold"/>
                                        <p:tgtEl>
                                          <p:spTgt spid="3082"/>
                                        </p:tgtEl>
                                        <p:attrNameLst>
                                          <p:attrName>ppt_x</p:attrName>
                                        </p:attrNameLst>
                                      </p:cBhvr>
                                      <p:tavLst>
                                        <p:tav tm="0">
                                          <p:val>
                                            <p:strVal val="#ppt_x-.2"/>
                                          </p:val>
                                        </p:tav>
                                        <p:tav tm="100000">
                                          <p:val>
                                            <p:strVal val="#ppt_x"/>
                                          </p:val>
                                        </p:tav>
                                      </p:tavLst>
                                    </p:anim>
                                    <p:anim calcmode="lin" valueType="num">
                                      <p:cBhvr>
                                        <p:cTn id="35" dur="1000" fill="hold"/>
                                        <p:tgtEl>
                                          <p:spTgt spid="3082"/>
                                        </p:tgtEl>
                                        <p:attrNameLst>
                                          <p:attrName>ppt_y</p:attrName>
                                        </p:attrNameLst>
                                      </p:cBhvr>
                                      <p:tavLst>
                                        <p:tav tm="0">
                                          <p:val>
                                            <p:strVal val="#ppt_y"/>
                                          </p:val>
                                        </p:tav>
                                        <p:tav tm="100000">
                                          <p:val>
                                            <p:strVal val="#ppt_y"/>
                                          </p:val>
                                        </p:tav>
                                      </p:tavLst>
                                    </p:anim>
                                    <p:animEffect transition="in" filter="wipe(right)" prLst="gradientSize: 0.1">
                                      <p:cBhvr>
                                        <p:cTn id="36" dur="1000"/>
                                        <p:tgtEl>
                                          <p:spTgt spid="308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9" presetClass="entr" presetSubtype="0" fill="hold" grpId="0" nodeType="clickEffect">
                                  <p:stCondLst>
                                    <p:cond delay="0"/>
                                  </p:stCondLst>
                                  <p:childTnLst>
                                    <p:set>
                                      <p:cBhvr>
                                        <p:cTn id="40" dur="1" fill="hold">
                                          <p:stCondLst>
                                            <p:cond delay="0"/>
                                          </p:stCondLst>
                                        </p:cTn>
                                        <p:tgtEl>
                                          <p:spTgt spid="3090"/>
                                        </p:tgtEl>
                                        <p:attrNameLst>
                                          <p:attrName>style.visibility</p:attrName>
                                        </p:attrNameLst>
                                      </p:cBhvr>
                                      <p:to>
                                        <p:strVal val="visible"/>
                                      </p:to>
                                    </p:set>
                                    <p:anim calcmode="lin" valueType="num">
                                      <p:cBhvr>
                                        <p:cTn id="41" dur="1000" fill="hold"/>
                                        <p:tgtEl>
                                          <p:spTgt spid="3090"/>
                                        </p:tgtEl>
                                        <p:attrNameLst>
                                          <p:attrName>ppt_x</p:attrName>
                                        </p:attrNameLst>
                                      </p:cBhvr>
                                      <p:tavLst>
                                        <p:tav tm="0">
                                          <p:val>
                                            <p:strVal val="#ppt_x-.2"/>
                                          </p:val>
                                        </p:tav>
                                        <p:tav tm="100000">
                                          <p:val>
                                            <p:strVal val="#ppt_x"/>
                                          </p:val>
                                        </p:tav>
                                      </p:tavLst>
                                    </p:anim>
                                    <p:anim calcmode="lin" valueType="num">
                                      <p:cBhvr>
                                        <p:cTn id="42" dur="1000" fill="hold"/>
                                        <p:tgtEl>
                                          <p:spTgt spid="3090"/>
                                        </p:tgtEl>
                                        <p:attrNameLst>
                                          <p:attrName>ppt_y</p:attrName>
                                        </p:attrNameLst>
                                      </p:cBhvr>
                                      <p:tavLst>
                                        <p:tav tm="0">
                                          <p:val>
                                            <p:strVal val="#ppt_y"/>
                                          </p:val>
                                        </p:tav>
                                        <p:tav tm="100000">
                                          <p:val>
                                            <p:strVal val="#ppt_y"/>
                                          </p:val>
                                        </p:tav>
                                      </p:tavLst>
                                    </p:anim>
                                    <p:animEffect transition="in" filter="wipe(right)" prLst="gradientSize: 0.1">
                                      <p:cBhvr>
                                        <p:cTn id="43" dur="1000"/>
                                        <p:tgtEl>
                                          <p:spTgt spid="309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9" presetClass="entr" presetSubtype="0" fill="hold" grpId="0" nodeType="clickEffect">
                                  <p:stCondLst>
                                    <p:cond delay="0"/>
                                  </p:stCondLst>
                                  <p:childTnLst>
                                    <p:set>
                                      <p:cBhvr>
                                        <p:cTn id="47" dur="1" fill="hold">
                                          <p:stCondLst>
                                            <p:cond delay="0"/>
                                          </p:stCondLst>
                                        </p:cTn>
                                        <p:tgtEl>
                                          <p:spTgt spid="3091"/>
                                        </p:tgtEl>
                                        <p:attrNameLst>
                                          <p:attrName>style.visibility</p:attrName>
                                        </p:attrNameLst>
                                      </p:cBhvr>
                                      <p:to>
                                        <p:strVal val="visible"/>
                                      </p:to>
                                    </p:set>
                                    <p:anim calcmode="lin" valueType="num">
                                      <p:cBhvr>
                                        <p:cTn id="48" dur="1000" fill="hold"/>
                                        <p:tgtEl>
                                          <p:spTgt spid="3091"/>
                                        </p:tgtEl>
                                        <p:attrNameLst>
                                          <p:attrName>ppt_x</p:attrName>
                                        </p:attrNameLst>
                                      </p:cBhvr>
                                      <p:tavLst>
                                        <p:tav tm="0">
                                          <p:val>
                                            <p:strVal val="#ppt_x-.2"/>
                                          </p:val>
                                        </p:tav>
                                        <p:tav tm="100000">
                                          <p:val>
                                            <p:strVal val="#ppt_x"/>
                                          </p:val>
                                        </p:tav>
                                      </p:tavLst>
                                    </p:anim>
                                    <p:anim calcmode="lin" valueType="num">
                                      <p:cBhvr>
                                        <p:cTn id="49" dur="1000" fill="hold"/>
                                        <p:tgtEl>
                                          <p:spTgt spid="3091"/>
                                        </p:tgtEl>
                                        <p:attrNameLst>
                                          <p:attrName>ppt_y</p:attrName>
                                        </p:attrNameLst>
                                      </p:cBhvr>
                                      <p:tavLst>
                                        <p:tav tm="0">
                                          <p:val>
                                            <p:strVal val="#ppt_y"/>
                                          </p:val>
                                        </p:tav>
                                        <p:tav tm="100000">
                                          <p:val>
                                            <p:strVal val="#ppt_y"/>
                                          </p:val>
                                        </p:tav>
                                      </p:tavLst>
                                    </p:anim>
                                    <p:animEffect transition="in" filter="wipe(right)" prLst="gradientSize: 0.1">
                                      <p:cBhvr>
                                        <p:cTn id="50" dur="1000"/>
                                        <p:tgtEl>
                                          <p:spTgt spid="3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animBg="1"/>
      <p:bldP spid="3080" grpId="1" animBg="1"/>
      <p:bldP spid="3081" grpId="0"/>
      <p:bldP spid="3082" grpId="0"/>
      <p:bldP spid="3089" grpId="0"/>
      <p:bldP spid="3090" grpId="0"/>
      <p:bldP spid="309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28600" y="-76200"/>
            <a:ext cx="8229600" cy="1143000"/>
          </a:xfrm>
          <a:prstGeom prst="rect">
            <a:avLst/>
          </a:prstGeom>
          <a:noFill/>
          <a:ln w="9525">
            <a:noFill/>
            <a:miter lim="800000"/>
            <a:headEnd/>
            <a:tailEnd/>
          </a:ln>
        </p:spPr>
        <p:txBody>
          <a:bodyPr anchor="ctr"/>
          <a:lstStyle/>
          <a:p>
            <a:pPr algn="ctr"/>
            <a:r>
              <a:rPr lang="en-US" sz="2400" b="1">
                <a:solidFill>
                  <a:srgbClr val="0000FF"/>
                </a:solidFill>
                <a:latin typeface="Arial" charset="0"/>
              </a:rPr>
              <a:t/>
            </a:r>
            <a:br>
              <a:rPr lang="en-US" sz="2400" b="1">
                <a:solidFill>
                  <a:srgbClr val="0000FF"/>
                </a:solidFill>
                <a:latin typeface="Arial" charset="0"/>
              </a:rPr>
            </a:br>
            <a:endParaRPr lang="en-US" sz="2400" b="1" u="sng">
              <a:solidFill>
                <a:srgbClr val="0000FF"/>
              </a:solidFill>
              <a:latin typeface="Arial" charset="0"/>
            </a:endParaRPr>
          </a:p>
        </p:txBody>
      </p:sp>
      <p:sp>
        <p:nvSpPr>
          <p:cNvPr id="5123" name="Text Box 5"/>
          <p:cNvSpPr txBox="1">
            <a:spLocks noChangeArrowheads="1"/>
          </p:cNvSpPr>
          <p:nvPr/>
        </p:nvSpPr>
        <p:spPr bwMode="auto">
          <a:xfrm>
            <a:off x="3332163" y="457200"/>
            <a:ext cx="1687512" cy="461963"/>
          </a:xfrm>
          <a:prstGeom prst="rect">
            <a:avLst/>
          </a:prstGeom>
          <a:noFill/>
          <a:ln w="9525">
            <a:noFill/>
            <a:miter lim="800000"/>
            <a:headEnd/>
            <a:tailEnd/>
          </a:ln>
        </p:spPr>
        <p:txBody>
          <a:bodyPr wrap="none">
            <a:spAutoFit/>
          </a:bodyPr>
          <a:lstStyle/>
          <a:p>
            <a:pPr algn="ctr"/>
            <a:r>
              <a:rPr lang="en-US" sz="2400" b="1" u="sng">
                <a:solidFill>
                  <a:srgbClr val="0000FF"/>
                </a:solidFill>
                <a:latin typeface="Arial" charset="0"/>
              </a:rPr>
              <a:t>Khoa học:</a:t>
            </a:r>
          </a:p>
        </p:txBody>
      </p:sp>
      <p:sp>
        <p:nvSpPr>
          <p:cNvPr id="5124" name="WordArt 7"/>
          <p:cNvSpPr>
            <a:spLocks noChangeArrowheads="1" noChangeShapeType="1" noTextEdit="1"/>
          </p:cNvSpPr>
          <p:nvPr/>
        </p:nvSpPr>
        <p:spPr bwMode="auto">
          <a:xfrm>
            <a:off x="1981200" y="1066800"/>
            <a:ext cx="5410200" cy="762000"/>
          </a:xfrm>
          <a:prstGeom prst="rect">
            <a:avLst/>
          </a:prstGeom>
        </p:spPr>
        <p:txBody>
          <a:bodyPr wrap="none" fromWordArt="1">
            <a:prstTxWarp prst="textPlain">
              <a:avLst>
                <a:gd name="adj" fmla="val 50000"/>
              </a:avLst>
            </a:prstTxWarp>
          </a:bodyPr>
          <a:lstStyle/>
          <a:p>
            <a:pPr algn="ctr"/>
            <a:r>
              <a:rPr lang="vi-VN" sz="2400" b="1" kern="10">
                <a:ln w="9525">
                  <a:solidFill>
                    <a:srgbClr val="660066"/>
                  </a:solidFill>
                  <a:round/>
                  <a:headEnd/>
                  <a:tailEnd/>
                </a:ln>
                <a:solidFill>
                  <a:srgbClr val="FF0000"/>
                </a:solidFill>
                <a:effectLst>
                  <a:outerShdw dist="35921" dir="2700000" algn="ctr" rotWithShape="0">
                    <a:srgbClr val="C0C0C0">
                      <a:alpha val="79999"/>
                    </a:srgbClr>
                  </a:outerShdw>
                </a:effectLst>
                <a:latin typeface="Arial"/>
                <a:cs typeface="Arial"/>
              </a:rPr>
              <a:t>Bài 55: Sự sinh sản của động vật</a:t>
            </a:r>
            <a:endParaRPr lang="en-US" sz="2400" b="1" kern="10">
              <a:ln w="9525">
                <a:solidFill>
                  <a:srgbClr val="660066"/>
                </a:solidFill>
                <a:round/>
                <a:headEnd/>
                <a:tailEnd/>
              </a:ln>
              <a:solidFill>
                <a:srgbClr val="FF0000"/>
              </a:solidFill>
              <a:effectLst>
                <a:outerShdw dist="35921" dir="2700000" algn="ctr" rotWithShape="0">
                  <a:srgbClr val="C0C0C0">
                    <a:alpha val="79999"/>
                  </a:srgbClr>
                </a:outerShdw>
              </a:effectLst>
              <a:latin typeface="Arial"/>
              <a:cs typeface="Arial"/>
            </a:endParaRPr>
          </a:p>
        </p:txBody>
      </p:sp>
      <p:sp>
        <p:nvSpPr>
          <p:cNvPr id="4104" name="Text Box 8"/>
          <p:cNvSpPr txBox="1">
            <a:spLocks noChangeArrowheads="1"/>
          </p:cNvSpPr>
          <p:nvPr/>
        </p:nvSpPr>
        <p:spPr bwMode="auto">
          <a:xfrm>
            <a:off x="1127125" y="2173288"/>
            <a:ext cx="5765800" cy="461962"/>
          </a:xfrm>
          <a:prstGeom prst="rect">
            <a:avLst/>
          </a:prstGeom>
          <a:noFill/>
          <a:ln w="9525">
            <a:noFill/>
            <a:miter lim="800000"/>
            <a:headEnd/>
            <a:tailEnd/>
          </a:ln>
        </p:spPr>
        <p:txBody>
          <a:bodyPr wrap="none">
            <a:spAutoFit/>
          </a:bodyPr>
          <a:lstStyle/>
          <a:p>
            <a:r>
              <a:rPr lang="en-US" sz="2400" b="1">
                <a:solidFill>
                  <a:srgbClr val="660066"/>
                </a:solidFill>
                <a:latin typeface="Arial" charset="0"/>
              </a:rPr>
              <a:t>* Động vật được chia thành hai giống:</a:t>
            </a:r>
          </a:p>
        </p:txBody>
      </p:sp>
      <p:sp>
        <p:nvSpPr>
          <p:cNvPr id="4105" name="Text Box 9"/>
          <p:cNvSpPr txBox="1">
            <a:spLocks noChangeArrowheads="1"/>
          </p:cNvSpPr>
          <p:nvPr/>
        </p:nvSpPr>
        <p:spPr bwMode="auto">
          <a:xfrm>
            <a:off x="1279525" y="2505075"/>
            <a:ext cx="1738313" cy="461963"/>
          </a:xfrm>
          <a:prstGeom prst="rect">
            <a:avLst/>
          </a:prstGeom>
          <a:noFill/>
          <a:ln w="9525">
            <a:noFill/>
            <a:miter lim="800000"/>
            <a:headEnd/>
            <a:tailEnd/>
          </a:ln>
        </p:spPr>
        <p:txBody>
          <a:bodyPr wrap="none">
            <a:spAutoFit/>
          </a:bodyPr>
          <a:lstStyle/>
          <a:p>
            <a:r>
              <a:rPr lang="en-US" sz="2400" b="1">
                <a:solidFill>
                  <a:srgbClr val="0033CC"/>
                </a:solidFill>
                <a:latin typeface="Arial" charset="0"/>
              </a:rPr>
              <a:t>Giống đực</a:t>
            </a:r>
          </a:p>
        </p:txBody>
      </p:sp>
      <p:sp>
        <p:nvSpPr>
          <p:cNvPr id="4106" name="Text Box 10"/>
          <p:cNvSpPr txBox="1">
            <a:spLocks noChangeArrowheads="1"/>
          </p:cNvSpPr>
          <p:nvPr/>
        </p:nvSpPr>
        <p:spPr bwMode="auto">
          <a:xfrm>
            <a:off x="1260475" y="3495675"/>
            <a:ext cx="1584325" cy="461963"/>
          </a:xfrm>
          <a:prstGeom prst="rect">
            <a:avLst/>
          </a:prstGeom>
          <a:noFill/>
          <a:ln w="9525">
            <a:noFill/>
            <a:miter lim="800000"/>
            <a:headEnd/>
            <a:tailEnd/>
          </a:ln>
        </p:spPr>
        <p:txBody>
          <a:bodyPr wrap="none">
            <a:spAutoFit/>
          </a:bodyPr>
          <a:lstStyle/>
          <a:p>
            <a:r>
              <a:rPr lang="en-US" sz="2400" b="1">
                <a:solidFill>
                  <a:srgbClr val="0033CC"/>
                </a:solidFill>
                <a:latin typeface="Arial" charset="0"/>
              </a:rPr>
              <a:t>Giống cái</a:t>
            </a:r>
          </a:p>
        </p:txBody>
      </p:sp>
      <p:sp>
        <p:nvSpPr>
          <p:cNvPr id="4107" name="Line 11"/>
          <p:cNvSpPr>
            <a:spLocks noChangeShapeType="1"/>
          </p:cNvSpPr>
          <p:nvPr/>
        </p:nvSpPr>
        <p:spPr bwMode="auto">
          <a:xfrm>
            <a:off x="3200400" y="2819400"/>
            <a:ext cx="990600" cy="0"/>
          </a:xfrm>
          <a:prstGeom prst="line">
            <a:avLst/>
          </a:prstGeom>
          <a:noFill/>
          <a:ln w="28575">
            <a:solidFill>
              <a:schemeClr val="tx1"/>
            </a:solidFill>
            <a:round/>
            <a:headEnd/>
            <a:tailEnd type="triangle" w="med" len="med"/>
          </a:ln>
        </p:spPr>
        <p:txBody>
          <a:bodyPr/>
          <a:lstStyle/>
          <a:p>
            <a:endParaRPr lang="en-US"/>
          </a:p>
        </p:txBody>
      </p:sp>
      <p:sp>
        <p:nvSpPr>
          <p:cNvPr id="4108" name="Text Box 12"/>
          <p:cNvSpPr txBox="1">
            <a:spLocks noChangeArrowheads="1"/>
          </p:cNvSpPr>
          <p:nvPr/>
        </p:nvSpPr>
        <p:spPr bwMode="auto">
          <a:xfrm>
            <a:off x="4343400" y="2505075"/>
            <a:ext cx="1697038" cy="461963"/>
          </a:xfrm>
          <a:prstGeom prst="rect">
            <a:avLst/>
          </a:prstGeom>
          <a:noFill/>
          <a:ln w="9525">
            <a:noFill/>
            <a:miter lim="800000"/>
            <a:headEnd/>
            <a:tailEnd/>
          </a:ln>
        </p:spPr>
        <p:txBody>
          <a:bodyPr wrap="none">
            <a:spAutoFit/>
          </a:bodyPr>
          <a:lstStyle/>
          <a:p>
            <a:r>
              <a:rPr lang="en-US" sz="2400" b="1">
                <a:solidFill>
                  <a:srgbClr val="0033CC"/>
                </a:solidFill>
                <a:latin typeface="Arial" charset="0"/>
              </a:rPr>
              <a:t>Tinh trùng</a:t>
            </a:r>
          </a:p>
        </p:txBody>
      </p:sp>
      <p:sp>
        <p:nvSpPr>
          <p:cNvPr id="4109" name="Line 13"/>
          <p:cNvSpPr>
            <a:spLocks noChangeShapeType="1"/>
          </p:cNvSpPr>
          <p:nvPr/>
        </p:nvSpPr>
        <p:spPr bwMode="auto">
          <a:xfrm>
            <a:off x="3124200" y="3810000"/>
            <a:ext cx="1066800" cy="0"/>
          </a:xfrm>
          <a:prstGeom prst="line">
            <a:avLst/>
          </a:prstGeom>
          <a:noFill/>
          <a:ln w="28575">
            <a:solidFill>
              <a:schemeClr val="tx1"/>
            </a:solidFill>
            <a:round/>
            <a:headEnd/>
            <a:tailEnd type="triangle" w="med" len="med"/>
          </a:ln>
        </p:spPr>
        <p:txBody>
          <a:bodyPr/>
          <a:lstStyle/>
          <a:p>
            <a:endParaRPr lang="en-US"/>
          </a:p>
        </p:txBody>
      </p:sp>
      <p:sp>
        <p:nvSpPr>
          <p:cNvPr id="4110" name="Text Box 14"/>
          <p:cNvSpPr txBox="1">
            <a:spLocks noChangeArrowheads="1"/>
          </p:cNvSpPr>
          <p:nvPr/>
        </p:nvSpPr>
        <p:spPr bwMode="auto">
          <a:xfrm>
            <a:off x="4343400" y="3505200"/>
            <a:ext cx="1073150" cy="461963"/>
          </a:xfrm>
          <a:prstGeom prst="rect">
            <a:avLst/>
          </a:prstGeom>
          <a:noFill/>
          <a:ln w="9525">
            <a:noFill/>
            <a:miter lim="800000"/>
            <a:headEnd/>
            <a:tailEnd/>
          </a:ln>
        </p:spPr>
        <p:txBody>
          <a:bodyPr wrap="none">
            <a:spAutoFit/>
          </a:bodyPr>
          <a:lstStyle/>
          <a:p>
            <a:r>
              <a:rPr lang="en-US" sz="2400" b="1">
                <a:solidFill>
                  <a:srgbClr val="0033CC"/>
                </a:solidFill>
                <a:latin typeface="Arial" charset="0"/>
              </a:rPr>
              <a:t>Trứng</a:t>
            </a:r>
          </a:p>
        </p:txBody>
      </p:sp>
      <p:sp>
        <p:nvSpPr>
          <p:cNvPr id="4111" name="Line 15"/>
          <p:cNvSpPr>
            <a:spLocks noChangeShapeType="1"/>
          </p:cNvSpPr>
          <p:nvPr/>
        </p:nvSpPr>
        <p:spPr bwMode="auto">
          <a:xfrm flipV="1">
            <a:off x="5486400" y="3429000"/>
            <a:ext cx="1600200" cy="381000"/>
          </a:xfrm>
          <a:prstGeom prst="line">
            <a:avLst/>
          </a:prstGeom>
          <a:noFill/>
          <a:ln w="28575">
            <a:solidFill>
              <a:schemeClr val="tx1"/>
            </a:solidFill>
            <a:round/>
            <a:headEnd/>
            <a:tailEnd type="triangle" w="med" len="med"/>
          </a:ln>
        </p:spPr>
        <p:txBody>
          <a:bodyPr/>
          <a:lstStyle/>
          <a:p>
            <a:endParaRPr lang="en-US"/>
          </a:p>
        </p:txBody>
      </p:sp>
      <p:sp>
        <p:nvSpPr>
          <p:cNvPr id="4112" name="Line 16"/>
          <p:cNvSpPr>
            <a:spLocks noChangeShapeType="1"/>
          </p:cNvSpPr>
          <p:nvPr/>
        </p:nvSpPr>
        <p:spPr bwMode="auto">
          <a:xfrm>
            <a:off x="6172200" y="2895600"/>
            <a:ext cx="914400" cy="533400"/>
          </a:xfrm>
          <a:prstGeom prst="line">
            <a:avLst/>
          </a:prstGeom>
          <a:noFill/>
          <a:ln w="28575">
            <a:solidFill>
              <a:schemeClr val="tx1"/>
            </a:solidFill>
            <a:round/>
            <a:headEnd/>
            <a:tailEnd type="triangle" w="med" len="med"/>
          </a:ln>
        </p:spPr>
        <p:txBody>
          <a:bodyPr/>
          <a:lstStyle/>
          <a:p>
            <a:endParaRPr lang="en-US"/>
          </a:p>
        </p:txBody>
      </p:sp>
      <p:sp>
        <p:nvSpPr>
          <p:cNvPr id="4113" name="Text Box 17"/>
          <p:cNvSpPr txBox="1">
            <a:spLocks noChangeArrowheads="1"/>
          </p:cNvSpPr>
          <p:nvPr/>
        </p:nvSpPr>
        <p:spPr bwMode="auto">
          <a:xfrm>
            <a:off x="7146925" y="3114675"/>
            <a:ext cx="1225550" cy="461963"/>
          </a:xfrm>
          <a:prstGeom prst="rect">
            <a:avLst/>
          </a:prstGeom>
          <a:noFill/>
          <a:ln w="9525">
            <a:noFill/>
            <a:miter lim="800000"/>
            <a:headEnd/>
            <a:tailEnd/>
          </a:ln>
        </p:spPr>
        <p:txBody>
          <a:bodyPr wrap="none">
            <a:spAutoFit/>
          </a:bodyPr>
          <a:lstStyle/>
          <a:p>
            <a:r>
              <a:rPr lang="en-US" sz="2400" b="1">
                <a:solidFill>
                  <a:srgbClr val="0033CC"/>
                </a:solidFill>
                <a:latin typeface="Arial" charset="0"/>
              </a:rPr>
              <a:t>Hợp tử</a:t>
            </a:r>
          </a:p>
        </p:txBody>
      </p:sp>
      <p:sp>
        <p:nvSpPr>
          <p:cNvPr id="4114" name="Text Box 18"/>
          <p:cNvSpPr txBox="1">
            <a:spLocks noChangeArrowheads="1"/>
          </p:cNvSpPr>
          <p:nvPr/>
        </p:nvSpPr>
        <p:spPr bwMode="auto">
          <a:xfrm>
            <a:off x="6705600" y="3571875"/>
            <a:ext cx="2028825" cy="461963"/>
          </a:xfrm>
          <a:prstGeom prst="rect">
            <a:avLst/>
          </a:prstGeom>
          <a:noFill/>
          <a:ln w="9525">
            <a:noFill/>
            <a:miter lim="800000"/>
            <a:headEnd/>
            <a:tailEnd/>
          </a:ln>
        </p:spPr>
        <p:txBody>
          <a:bodyPr wrap="none">
            <a:spAutoFit/>
          </a:bodyPr>
          <a:lstStyle/>
          <a:p>
            <a:r>
              <a:rPr lang="en-US" sz="2400" b="1">
                <a:solidFill>
                  <a:schemeClr val="tx2"/>
                </a:solidFill>
                <a:latin typeface="Arial" charset="0"/>
              </a:rPr>
              <a:t>(Sự thụ tinh)</a:t>
            </a:r>
          </a:p>
        </p:txBody>
      </p:sp>
      <p:sp>
        <p:nvSpPr>
          <p:cNvPr id="4115" name="Text Box 19"/>
          <p:cNvSpPr txBox="1">
            <a:spLocks noChangeArrowheads="1"/>
          </p:cNvSpPr>
          <p:nvPr/>
        </p:nvSpPr>
        <p:spPr bwMode="auto">
          <a:xfrm>
            <a:off x="1219200" y="4791075"/>
            <a:ext cx="7302500" cy="830263"/>
          </a:xfrm>
          <a:prstGeom prst="rect">
            <a:avLst/>
          </a:prstGeom>
          <a:noFill/>
          <a:ln w="9525">
            <a:noFill/>
            <a:miter lim="800000"/>
            <a:headEnd/>
            <a:tailEnd/>
          </a:ln>
        </p:spPr>
        <p:txBody>
          <a:bodyPr wrap="none">
            <a:spAutoFit/>
          </a:bodyPr>
          <a:lstStyle/>
          <a:p>
            <a:r>
              <a:rPr lang="en-US" sz="2400" b="1">
                <a:solidFill>
                  <a:srgbClr val="FF0066"/>
                </a:solidFill>
                <a:latin typeface="Arial" charset="0"/>
              </a:rPr>
              <a:t>Hợp tử phân chia nhiều lần và phát triển thành </a:t>
            </a:r>
          </a:p>
          <a:p>
            <a:r>
              <a:rPr lang="en-US" sz="2400" b="1">
                <a:solidFill>
                  <a:srgbClr val="FF0066"/>
                </a:solidFill>
                <a:latin typeface="Arial" charset="0"/>
              </a:rPr>
              <a:t>cơ thể mới, mang những đặc tính của bố và mẹ</a:t>
            </a:r>
            <a:r>
              <a:rPr lang="vi-VN" sz="2400" b="1">
                <a:solidFill>
                  <a:srgbClr val="FF0066"/>
                </a:solidFill>
                <a:latin typeface="Arial" charset="0"/>
              </a:rPr>
              <a:t>.</a:t>
            </a:r>
            <a:r>
              <a:rPr lang="en-US" sz="2400" b="1">
                <a:solidFill>
                  <a:srgbClr val="FF0066"/>
                </a:solidFill>
                <a:latin typeface="Arial" charset="0"/>
              </a:rPr>
              <a:t> </a:t>
            </a:r>
          </a:p>
        </p:txBody>
      </p:sp>
      <p:sp>
        <p:nvSpPr>
          <p:cNvPr id="5137" name="Text Box 20"/>
          <p:cNvSpPr txBox="1">
            <a:spLocks noChangeArrowheads="1"/>
          </p:cNvSpPr>
          <p:nvPr/>
        </p:nvSpPr>
        <p:spPr bwMode="auto">
          <a:xfrm>
            <a:off x="304800" y="1690688"/>
            <a:ext cx="4352925" cy="461962"/>
          </a:xfrm>
          <a:prstGeom prst="rect">
            <a:avLst/>
          </a:prstGeom>
          <a:noFill/>
          <a:ln w="9525">
            <a:noFill/>
            <a:miter lim="800000"/>
            <a:headEnd/>
            <a:tailEnd/>
          </a:ln>
        </p:spPr>
        <p:txBody>
          <a:bodyPr wrap="none">
            <a:spAutoFit/>
          </a:bodyPr>
          <a:lstStyle/>
          <a:p>
            <a:r>
              <a:rPr lang="vi-VN" sz="2400" b="1" u="sng">
                <a:solidFill>
                  <a:srgbClr val="660066"/>
                </a:solidFill>
                <a:latin typeface="Arial" charset="0"/>
              </a:rPr>
              <a:t>1.</a:t>
            </a:r>
            <a:r>
              <a:rPr lang="en-US" sz="2400" b="1" u="sng">
                <a:solidFill>
                  <a:srgbClr val="660066"/>
                </a:solidFill>
                <a:latin typeface="Arial" charset="0"/>
              </a:rPr>
              <a:t> </a:t>
            </a:r>
            <a:r>
              <a:rPr lang="vi-VN" sz="2400" b="1" u="sng">
                <a:solidFill>
                  <a:srgbClr val="660066"/>
                </a:solidFill>
                <a:latin typeface="Arial" charset="0"/>
              </a:rPr>
              <a:t>Sự sinh sản của động vật.</a:t>
            </a:r>
            <a:endParaRPr lang="en-US" sz="2400" b="1" u="sng">
              <a:solidFill>
                <a:srgbClr val="660066"/>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104"/>
                                        </p:tgtEl>
                                        <p:attrNameLst>
                                          <p:attrName>style.visibility</p:attrName>
                                        </p:attrNameLst>
                                      </p:cBhvr>
                                      <p:to>
                                        <p:strVal val="visible"/>
                                      </p:to>
                                    </p:set>
                                    <p:anim calcmode="lin" valueType="num">
                                      <p:cBhvr>
                                        <p:cTn id="7" dur="1000" fill="hold"/>
                                        <p:tgtEl>
                                          <p:spTgt spid="4104"/>
                                        </p:tgtEl>
                                        <p:attrNameLst>
                                          <p:attrName>ppt_x</p:attrName>
                                        </p:attrNameLst>
                                      </p:cBhvr>
                                      <p:tavLst>
                                        <p:tav tm="0">
                                          <p:val>
                                            <p:strVal val="#ppt_x-.2"/>
                                          </p:val>
                                        </p:tav>
                                        <p:tav tm="100000">
                                          <p:val>
                                            <p:strVal val="#ppt_x"/>
                                          </p:val>
                                        </p:tav>
                                      </p:tavLst>
                                    </p:anim>
                                    <p:anim calcmode="lin" valueType="num">
                                      <p:cBhvr>
                                        <p:cTn id="8" dur="1000" fill="hold"/>
                                        <p:tgtEl>
                                          <p:spTgt spid="410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0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105"/>
                                        </p:tgtEl>
                                        <p:attrNameLst>
                                          <p:attrName>style.visibility</p:attrName>
                                        </p:attrNameLst>
                                      </p:cBhvr>
                                      <p:to>
                                        <p:strVal val="visible"/>
                                      </p:to>
                                    </p:set>
                                    <p:anim calcmode="discrete" valueType="clr">
                                      <p:cBhvr override="childStyle">
                                        <p:cTn id="14" dur="80"/>
                                        <p:tgtEl>
                                          <p:spTgt spid="410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105"/>
                                        </p:tgtEl>
                                        <p:attrNameLst>
                                          <p:attrName>fillcolor</p:attrName>
                                        </p:attrNameLst>
                                      </p:cBhvr>
                                      <p:tavLst>
                                        <p:tav tm="0">
                                          <p:val>
                                            <p:clrVal>
                                              <a:schemeClr val="accent2"/>
                                            </p:clrVal>
                                          </p:val>
                                        </p:tav>
                                        <p:tav tm="50000">
                                          <p:val>
                                            <p:clrVal>
                                              <a:schemeClr val="hlink"/>
                                            </p:clrVal>
                                          </p:val>
                                        </p:tav>
                                      </p:tavLst>
                                    </p:anim>
                                    <p:set>
                                      <p:cBhvr>
                                        <p:cTn id="16" dur="80"/>
                                        <p:tgtEl>
                                          <p:spTgt spid="4105"/>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4106"/>
                                        </p:tgtEl>
                                        <p:attrNameLst>
                                          <p:attrName>style.visibility</p:attrName>
                                        </p:attrNameLst>
                                      </p:cBhvr>
                                      <p:to>
                                        <p:strVal val="visible"/>
                                      </p:to>
                                    </p:set>
                                    <p:anim calcmode="discrete" valueType="clr">
                                      <p:cBhvr override="childStyle">
                                        <p:cTn id="21" dur="80"/>
                                        <p:tgtEl>
                                          <p:spTgt spid="4106"/>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106"/>
                                        </p:tgtEl>
                                        <p:attrNameLst>
                                          <p:attrName>fillcolor</p:attrName>
                                        </p:attrNameLst>
                                      </p:cBhvr>
                                      <p:tavLst>
                                        <p:tav tm="0">
                                          <p:val>
                                            <p:clrVal>
                                              <a:schemeClr val="accent2"/>
                                            </p:clrVal>
                                          </p:val>
                                        </p:tav>
                                        <p:tav tm="50000">
                                          <p:val>
                                            <p:clrVal>
                                              <a:schemeClr val="hlink"/>
                                            </p:clrVal>
                                          </p:val>
                                        </p:tav>
                                      </p:tavLst>
                                    </p:anim>
                                    <p:set>
                                      <p:cBhvr>
                                        <p:cTn id="23" dur="80"/>
                                        <p:tgtEl>
                                          <p:spTgt spid="4106"/>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4107"/>
                                        </p:tgtEl>
                                        <p:attrNameLst>
                                          <p:attrName>style.visibility</p:attrName>
                                        </p:attrNameLst>
                                      </p:cBhvr>
                                      <p:to>
                                        <p:strVal val="visible"/>
                                      </p:to>
                                    </p:set>
                                    <p:anim calcmode="lin" valueType="num">
                                      <p:cBhvr>
                                        <p:cTn id="28" dur="1000" fill="hold"/>
                                        <p:tgtEl>
                                          <p:spTgt spid="4107"/>
                                        </p:tgtEl>
                                        <p:attrNameLst>
                                          <p:attrName>ppt_x</p:attrName>
                                        </p:attrNameLst>
                                      </p:cBhvr>
                                      <p:tavLst>
                                        <p:tav tm="0">
                                          <p:val>
                                            <p:strVal val="#ppt_x-.2"/>
                                          </p:val>
                                        </p:tav>
                                        <p:tav tm="100000">
                                          <p:val>
                                            <p:strVal val="#ppt_x"/>
                                          </p:val>
                                        </p:tav>
                                      </p:tavLst>
                                    </p:anim>
                                    <p:anim calcmode="lin" valueType="num">
                                      <p:cBhvr>
                                        <p:cTn id="29" dur="1000" fill="hold"/>
                                        <p:tgtEl>
                                          <p:spTgt spid="4107"/>
                                        </p:tgtEl>
                                        <p:attrNameLst>
                                          <p:attrName>ppt_y</p:attrName>
                                        </p:attrNameLst>
                                      </p:cBhvr>
                                      <p:tavLst>
                                        <p:tav tm="0">
                                          <p:val>
                                            <p:strVal val="#ppt_y"/>
                                          </p:val>
                                        </p:tav>
                                        <p:tav tm="100000">
                                          <p:val>
                                            <p:strVal val="#ppt_y"/>
                                          </p:val>
                                        </p:tav>
                                      </p:tavLst>
                                    </p:anim>
                                    <p:animEffect transition="in" filter="wipe(right)" prLst="gradientSize: 0.1">
                                      <p:cBhvr>
                                        <p:cTn id="30" dur="1000"/>
                                        <p:tgtEl>
                                          <p:spTgt spid="410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6" presetClass="entr" presetSubtype="0" fill="hold" grpId="0" nodeType="clickEffect">
                                  <p:stCondLst>
                                    <p:cond delay="0"/>
                                  </p:stCondLst>
                                  <p:iterate type="lt">
                                    <p:tmPct val="10000"/>
                                  </p:iterate>
                                  <p:childTnLst>
                                    <p:set>
                                      <p:cBhvr>
                                        <p:cTn id="34" dur="1" fill="hold">
                                          <p:stCondLst>
                                            <p:cond delay="0"/>
                                          </p:stCondLst>
                                        </p:cTn>
                                        <p:tgtEl>
                                          <p:spTgt spid="4108"/>
                                        </p:tgtEl>
                                        <p:attrNameLst>
                                          <p:attrName>style.visibility</p:attrName>
                                        </p:attrNameLst>
                                      </p:cBhvr>
                                      <p:to>
                                        <p:strVal val="visible"/>
                                      </p:to>
                                    </p:set>
                                    <p:anim by="(-#ppt_w*2)" calcmode="lin" valueType="num">
                                      <p:cBhvr rctx="PPT">
                                        <p:cTn id="35" dur="500" autoRev="1" fill="hold">
                                          <p:stCondLst>
                                            <p:cond delay="0"/>
                                          </p:stCondLst>
                                        </p:cTn>
                                        <p:tgtEl>
                                          <p:spTgt spid="4108"/>
                                        </p:tgtEl>
                                        <p:attrNameLst>
                                          <p:attrName>ppt_w</p:attrName>
                                        </p:attrNameLst>
                                      </p:cBhvr>
                                    </p:anim>
                                    <p:anim by="(#ppt_w*0.50)" calcmode="lin" valueType="num">
                                      <p:cBhvr>
                                        <p:cTn id="36" dur="500" decel="50000" autoRev="1" fill="hold">
                                          <p:stCondLst>
                                            <p:cond delay="0"/>
                                          </p:stCondLst>
                                        </p:cTn>
                                        <p:tgtEl>
                                          <p:spTgt spid="4108"/>
                                        </p:tgtEl>
                                        <p:attrNameLst>
                                          <p:attrName>ppt_x</p:attrName>
                                        </p:attrNameLst>
                                      </p:cBhvr>
                                    </p:anim>
                                    <p:anim from="(-#ppt_h/2)" to="(#ppt_y)" calcmode="lin" valueType="num">
                                      <p:cBhvr>
                                        <p:cTn id="37" dur="1000" fill="hold">
                                          <p:stCondLst>
                                            <p:cond delay="0"/>
                                          </p:stCondLst>
                                        </p:cTn>
                                        <p:tgtEl>
                                          <p:spTgt spid="4108"/>
                                        </p:tgtEl>
                                        <p:attrNameLst>
                                          <p:attrName>ppt_y</p:attrName>
                                        </p:attrNameLst>
                                      </p:cBhvr>
                                    </p:anim>
                                    <p:animRot by="21600000">
                                      <p:cBhvr>
                                        <p:cTn id="38" dur="1000" fill="hold">
                                          <p:stCondLst>
                                            <p:cond delay="0"/>
                                          </p:stCondLst>
                                        </p:cTn>
                                        <p:tgtEl>
                                          <p:spTgt spid="4108"/>
                                        </p:tgtEl>
                                        <p:attrNameLst>
                                          <p:attrName>r</p:attrName>
                                        </p:attrNameLst>
                                      </p:cBhvr>
                                    </p:animRot>
                                  </p:childTnLst>
                                </p:cTn>
                              </p:par>
                            </p:childTnLst>
                          </p:cTn>
                        </p:par>
                      </p:childTnLst>
                    </p:cTn>
                  </p:par>
                  <p:par>
                    <p:cTn id="39" fill="hold" nodeType="clickPar">
                      <p:stCondLst>
                        <p:cond delay="indefinite"/>
                      </p:stCondLst>
                      <p:childTnLst>
                        <p:par>
                          <p:cTn id="40" fill="hold" nodeType="withGroup">
                            <p:stCondLst>
                              <p:cond delay="0"/>
                            </p:stCondLst>
                            <p:childTnLst>
                              <p:par>
                                <p:cTn id="41" presetID="29" presetClass="entr" presetSubtype="0" fill="hold" grpId="0" nodeType="clickEffect">
                                  <p:stCondLst>
                                    <p:cond delay="0"/>
                                  </p:stCondLst>
                                  <p:childTnLst>
                                    <p:set>
                                      <p:cBhvr>
                                        <p:cTn id="42" dur="1" fill="hold">
                                          <p:stCondLst>
                                            <p:cond delay="0"/>
                                          </p:stCondLst>
                                        </p:cTn>
                                        <p:tgtEl>
                                          <p:spTgt spid="4109"/>
                                        </p:tgtEl>
                                        <p:attrNameLst>
                                          <p:attrName>style.visibility</p:attrName>
                                        </p:attrNameLst>
                                      </p:cBhvr>
                                      <p:to>
                                        <p:strVal val="visible"/>
                                      </p:to>
                                    </p:set>
                                    <p:anim calcmode="lin" valueType="num">
                                      <p:cBhvr>
                                        <p:cTn id="43" dur="1000" fill="hold"/>
                                        <p:tgtEl>
                                          <p:spTgt spid="4109"/>
                                        </p:tgtEl>
                                        <p:attrNameLst>
                                          <p:attrName>ppt_x</p:attrName>
                                        </p:attrNameLst>
                                      </p:cBhvr>
                                      <p:tavLst>
                                        <p:tav tm="0">
                                          <p:val>
                                            <p:strVal val="#ppt_x-.2"/>
                                          </p:val>
                                        </p:tav>
                                        <p:tav tm="100000">
                                          <p:val>
                                            <p:strVal val="#ppt_x"/>
                                          </p:val>
                                        </p:tav>
                                      </p:tavLst>
                                    </p:anim>
                                    <p:anim calcmode="lin" valueType="num">
                                      <p:cBhvr>
                                        <p:cTn id="44" dur="1000" fill="hold"/>
                                        <p:tgtEl>
                                          <p:spTgt spid="4109"/>
                                        </p:tgtEl>
                                        <p:attrNameLst>
                                          <p:attrName>ppt_y</p:attrName>
                                        </p:attrNameLst>
                                      </p:cBhvr>
                                      <p:tavLst>
                                        <p:tav tm="0">
                                          <p:val>
                                            <p:strVal val="#ppt_y"/>
                                          </p:val>
                                        </p:tav>
                                        <p:tav tm="100000">
                                          <p:val>
                                            <p:strVal val="#ppt_y"/>
                                          </p:val>
                                        </p:tav>
                                      </p:tavLst>
                                    </p:anim>
                                    <p:animEffect transition="in" filter="wipe(right)" prLst="gradientSize: 0.1">
                                      <p:cBhvr>
                                        <p:cTn id="45" dur="1000"/>
                                        <p:tgtEl>
                                          <p:spTgt spid="410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6" presetClass="entr" presetSubtype="0" fill="hold" grpId="0" nodeType="clickEffect">
                                  <p:stCondLst>
                                    <p:cond delay="0"/>
                                  </p:stCondLst>
                                  <p:iterate type="lt">
                                    <p:tmPct val="10000"/>
                                  </p:iterate>
                                  <p:childTnLst>
                                    <p:set>
                                      <p:cBhvr>
                                        <p:cTn id="49" dur="1" fill="hold">
                                          <p:stCondLst>
                                            <p:cond delay="0"/>
                                          </p:stCondLst>
                                        </p:cTn>
                                        <p:tgtEl>
                                          <p:spTgt spid="4110"/>
                                        </p:tgtEl>
                                        <p:attrNameLst>
                                          <p:attrName>style.visibility</p:attrName>
                                        </p:attrNameLst>
                                      </p:cBhvr>
                                      <p:to>
                                        <p:strVal val="visible"/>
                                      </p:to>
                                    </p:set>
                                    <p:anim by="(-#ppt_w*2)" calcmode="lin" valueType="num">
                                      <p:cBhvr rctx="PPT">
                                        <p:cTn id="50" dur="500" autoRev="1" fill="hold">
                                          <p:stCondLst>
                                            <p:cond delay="0"/>
                                          </p:stCondLst>
                                        </p:cTn>
                                        <p:tgtEl>
                                          <p:spTgt spid="4110"/>
                                        </p:tgtEl>
                                        <p:attrNameLst>
                                          <p:attrName>ppt_w</p:attrName>
                                        </p:attrNameLst>
                                      </p:cBhvr>
                                    </p:anim>
                                    <p:anim by="(#ppt_w*0.50)" calcmode="lin" valueType="num">
                                      <p:cBhvr>
                                        <p:cTn id="51" dur="500" decel="50000" autoRev="1" fill="hold">
                                          <p:stCondLst>
                                            <p:cond delay="0"/>
                                          </p:stCondLst>
                                        </p:cTn>
                                        <p:tgtEl>
                                          <p:spTgt spid="4110"/>
                                        </p:tgtEl>
                                        <p:attrNameLst>
                                          <p:attrName>ppt_x</p:attrName>
                                        </p:attrNameLst>
                                      </p:cBhvr>
                                    </p:anim>
                                    <p:anim from="(-#ppt_h/2)" to="(#ppt_y)" calcmode="lin" valueType="num">
                                      <p:cBhvr>
                                        <p:cTn id="52" dur="1000" fill="hold">
                                          <p:stCondLst>
                                            <p:cond delay="0"/>
                                          </p:stCondLst>
                                        </p:cTn>
                                        <p:tgtEl>
                                          <p:spTgt spid="4110"/>
                                        </p:tgtEl>
                                        <p:attrNameLst>
                                          <p:attrName>ppt_y</p:attrName>
                                        </p:attrNameLst>
                                      </p:cBhvr>
                                    </p:anim>
                                    <p:animRot by="21600000">
                                      <p:cBhvr>
                                        <p:cTn id="53" dur="1000" fill="hold">
                                          <p:stCondLst>
                                            <p:cond delay="0"/>
                                          </p:stCondLst>
                                        </p:cTn>
                                        <p:tgtEl>
                                          <p:spTgt spid="4110"/>
                                        </p:tgtEl>
                                        <p:attrNameLst>
                                          <p:attrName>r</p:attrName>
                                        </p:attrNameLst>
                                      </p:cBhvr>
                                    </p:animRot>
                                  </p:childTnLst>
                                </p:cTn>
                              </p:par>
                            </p:childTnLst>
                          </p:cTn>
                        </p:par>
                      </p:childTnLst>
                    </p:cTn>
                  </p:par>
                  <p:par>
                    <p:cTn id="54" fill="hold" nodeType="clickPar">
                      <p:stCondLst>
                        <p:cond delay="indefinite"/>
                      </p:stCondLst>
                      <p:childTnLst>
                        <p:par>
                          <p:cTn id="55" fill="hold" nodeType="withGroup">
                            <p:stCondLst>
                              <p:cond delay="0"/>
                            </p:stCondLst>
                            <p:childTnLst>
                              <p:par>
                                <p:cTn id="56" presetID="23" presetClass="entr" presetSubtype="16" fill="hold" grpId="0" nodeType="clickEffect">
                                  <p:stCondLst>
                                    <p:cond delay="0"/>
                                  </p:stCondLst>
                                  <p:childTnLst>
                                    <p:set>
                                      <p:cBhvr>
                                        <p:cTn id="57" dur="1" fill="hold">
                                          <p:stCondLst>
                                            <p:cond delay="0"/>
                                          </p:stCondLst>
                                        </p:cTn>
                                        <p:tgtEl>
                                          <p:spTgt spid="4111"/>
                                        </p:tgtEl>
                                        <p:attrNameLst>
                                          <p:attrName>style.visibility</p:attrName>
                                        </p:attrNameLst>
                                      </p:cBhvr>
                                      <p:to>
                                        <p:strVal val="visible"/>
                                      </p:to>
                                    </p:set>
                                    <p:anim calcmode="lin" valueType="num">
                                      <p:cBhvr>
                                        <p:cTn id="58" dur="500" fill="hold"/>
                                        <p:tgtEl>
                                          <p:spTgt spid="4111"/>
                                        </p:tgtEl>
                                        <p:attrNameLst>
                                          <p:attrName>ppt_w</p:attrName>
                                        </p:attrNameLst>
                                      </p:cBhvr>
                                      <p:tavLst>
                                        <p:tav tm="0">
                                          <p:val>
                                            <p:fltVal val="0"/>
                                          </p:val>
                                        </p:tav>
                                        <p:tav tm="100000">
                                          <p:val>
                                            <p:strVal val="#ppt_w"/>
                                          </p:val>
                                        </p:tav>
                                      </p:tavLst>
                                    </p:anim>
                                    <p:anim calcmode="lin" valueType="num">
                                      <p:cBhvr>
                                        <p:cTn id="59" dur="500" fill="hold"/>
                                        <p:tgtEl>
                                          <p:spTgt spid="4111"/>
                                        </p:tgtEl>
                                        <p:attrNameLst>
                                          <p:attrName>ppt_h</p:attrName>
                                        </p:attrNameLst>
                                      </p:cBhvr>
                                      <p:tavLst>
                                        <p:tav tm="0">
                                          <p:val>
                                            <p:fltVal val="0"/>
                                          </p:val>
                                        </p:tav>
                                        <p:tav tm="100000">
                                          <p:val>
                                            <p:strVal val="#ppt_h"/>
                                          </p:val>
                                        </p:tav>
                                      </p:tavLst>
                                    </p:anim>
                                  </p:childTnLst>
                                </p:cTn>
                              </p:par>
                              <p:par>
                                <p:cTn id="60" presetID="23" presetClass="entr" presetSubtype="16" fill="hold" grpId="0" nodeType="withEffect">
                                  <p:stCondLst>
                                    <p:cond delay="0"/>
                                  </p:stCondLst>
                                  <p:childTnLst>
                                    <p:set>
                                      <p:cBhvr>
                                        <p:cTn id="61" dur="1" fill="hold">
                                          <p:stCondLst>
                                            <p:cond delay="0"/>
                                          </p:stCondLst>
                                        </p:cTn>
                                        <p:tgtEl>
                                          <p:spTgt spid="4112"/>
                                        </p:tgtEl>
                                        <p:attrNameLst>
                                          <p:attrName>style.visibility</p:attrName>
                                        </p:attrNameLst>
                                      </p:cBhvr>
                                      <p:to>
                                        <p:strVal val="visible"/>
                                      </p:to>
                                    </p:set>
                                    <p:anim calcmode="lin" valueType="num">
                                      <p:cBhvr>
                                        <p:cTn id="62" dur="500" fill="hold"/>
                                        <p:tgtEl>
                                          <p:spTgt spid="4112"/>
                                        </p:tgtEl>
                                        <p:attrNameLst>
                                          <p:attrName>ppt_w</p:attrName>
                                        </p:attrNameLst>
                                      </p:cBhvr>
                                      <p:tavLst>
                                        <p:tav tm="0">
                                          <p:val>
                                            <p:fltVal val="0"/>
                                          </p:val>
                                        </p:tav>
                                        <p:tav tm="100000">
                                          <p:val>
                                            <p:strVal val="#ppt_w"/>
                                          </p:val>
                                        </p:tav>
                                      </p:tavLst>
                                    </p:anim>
                                    <p:anim calcmode="lin" valueType="num">
                                      <p:cBhvr>
                                        <p:cTn id="63" dur="500" fill="hold"/>
                                        <p:tgtEl>
                                          <p:spTgt spid="4112"/>
                                        </p:tgtEl>
                                        <p:attrNameLst>
                                          <p:attrName>ppt_h</p:attrName>
                                        </p:attrNameLst>
                                      </p:cBhvr>
                                      <p:tavLst>
                                        <p:tav tm="0">
                                          <p:val>
                                            <p:fltVal val="0"/>
                                          </p:val>
                                        </p:tav>
                                        <p:tav tm="100000">
                                          <p:val>
                                            <p:strVal val="#ppt_h"/>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51" presetClass="entr" presetSubtype="0" fill="hold" grpId="0" nodeType="clickEffect">
                                  <p:stCondLst>
                                    <p:cond delay="0"/>
                                  </p:stCondLst>
                                  <p:childTnLst>
                                    <p:set>
                                      <p:cBhvr>
                                        <p:cTn id="67" dur="1" fill="hold">
                                          <p:stCondLst>
                                            <p:cond delay="0"/>
                                          </p:stCondLst>
                                        </p:cTn>
                                        <p:tgtEl>
                                          <p:spTgt spid="4113"/>
                                        </p:tgtEl>
                                        <p:attrNameLst>
                                          <p:attrName>style.visibility</p:attrName>
                                        </p:attrNameLst>
                                      </p:cBhvr>
                                      <p:to>
                                        <p:strVal val="visible"/>
                                      </p:to>
                                    </p:set>
                                    <p:animEffect transition="in" filter="fade">
                                      <p:cBhvr>
                                        <p:cTn id="68" dur="770" decel="100000"/>
                                        <p:tgtEl>
                                          <p:spTgt spid="4113"/>
                                        </p:tgtEl>
                                      </p:cBhvr>
                                    </p:animEffect>
                                    <p:animScale>
                                      <p:cBhvr>
                                        <p:cTn id="69" dur="770" decel="100000"/>
                                        <p:tgtEl>
                                          <p:spTgt spid="4113"/>
                                        </p:tgtEl>
                                      </p:cBhvr>
                                      <p:from x="10000" y="10000"/>
                                      <p:to x="200000" y="450000"/>
                                    </p:animScale>
                                    <p:animScale>
                                      <p:cBhvr>
                                        <p:cTn id="70" dur="1230" accel="100000" fill="hold">
                                          <p:stCondLst>
                                            <p:cond delay="770"/>
                                          </p:stCondLst>
                                        </p:cTn>
                                        <p:tgtEl>
                                          <p:spTgt spid="4113"/>
                                        </p:tgtEl>
                                      </p:cBhvr>
                                      <p:from x="200000" y="450000"/>
                                      <p:to x="100000" y="100000"/>
                                    </p:animScale>
                                    <p:set>
                                      <p:cBhvr>
                                        <p:cTn id="71" dur="770" fill="hold"/>
                                        <p:tgtEl>
                                          <p:spTgt spid="4113"/>
                                        </p:tgtEl>
                                        <p:attrNameLst>
                                          <p:attrName>ppt_x</p:attrName>
                                        </p:attrNameLst>
                                      </p:cBhvr>
                                      <p:to>
                                        <p:strVal val="(0.5)"/>
                                      </p:to>
                                    </p:set>
                                    <p:anim from="(0.5)" to="(#ppt_x)" calcmode="lin" valueType="num">
                                      <p:cBhvr>
                                        <p:cTn id="72" dur="1230" accel="100000" fill="hold">
                                          <p:stCondLst>
                                            <p:cond delay="770"/>
                                          </p:stCondLst>
                                        </p:cTn>
                                        <p:tgtEl>
                                          <p:spTgt spid="4113"/>
                                        </p:tgtEl>
                                        <p:attrNameLst>
                                          <p:attrName>ppt_x</p:attrName>
                                        </p:attrNameLst>
                                      </p:cBhvr>
                                    </p:anim>
                                    <p:set>
                                      <p:cBhvr>
                                        <p:cTn id="73" dur="770" fill="hold"/>
                                        <p:tgtEl>
                                          <p:spTgt spid="4113"/>
                                        </p:tgtEl>
                                        <p:attrNameLst>
                                          <p:attrName>ppt_y</p:attrName>
                                        </p:attrNameLst>
                                      </p:cBhvr>
                                      <p:to>
                                        <p:strVal val="(#ppt_y+0.4)"/>
                                      </p:to>
                                    </p:set>
                                    <p:anim from="(#ppt_y+0.4)" to="(#ppt_y)" calcmode="lin" valueType="num">
                                      <p:cBhvr>
                                        <p:cTn id="74" dur="1230" accel="100000" fill="hold">
                                          <p:stCondLst>
                                            <p:cond delay="770"/>
                                          </p:stCondLst>
                                        </p:cTn>
                                        <p:tgtEl>
                                          <p:spTgt spid="4113"/>
                                        </p:tgtEl>
                                        <p:attrNameLst>
                                          <p:attrName>ppt_y</p:attrName>
                                        </p:attrNameLst>
                                      </p:cBhvr>
                                    </p:anim>
                                  </p:childTnLst>
                                </p:cTn>
                              </p:par>
                            </p:childTnLst>
                          </p:cTn>
                        </p:par>
                        <p:par>
                          <p:cTn id="75" fill="hold" nodeType="afterGroup">
                            <p:stCondLst>
                              <p:cond delay="2000"/>
                            </p:stCondLst>
                            <p:childTnLst>
                              <p:par>
                                <p:cTn id="76" presetID="12" presetClass="entr" presetSubtype="4" fill="hold" grpId="0" nodeType="afterEffect">
                                  <p:stCondLst>
                                    <p:cond delay="0"/>
                                  </p:stCondLst>
                                  <p:childTnLst>
                                    <p:set>
                                      <p:cBhvr>
                                        <p:cTn id="77" dur="1" fill="hold">
                                          <p:stCondLst>
                                            <p:cond delay="0"/>
                                          </p:stCondLst>
                                        </p:cTn>
                                        <p:tgtEl>
                                          <p:spTgt spid="4114"/>
                                        </p:tgtEl>
                                        <p:attrNameLst>
                                          <p:attrName>style.visibility</p:attrName>
                                        </p:attrNameLst>
                                      </p:cBhvr>
                                      <p:to>
                                        <p:strVal val="visible"/>
                                      </p:to>
                                    </p:set>
                                    <p:animEffect transition="in" filter="slide(fromBottom)">
                                      <p:cBhvr>
                                        <p:cTn id="78" dur="1000"/>
                                        <p:tgtEl>
                                          <p:spTgt spid="4114"/>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7" presetClass="entr" presetSubtype="0" fill="hold" grpId="0" nodeType="clickEffect">
                                  <p:stCondLst>
                                    <p:cond delay="0"/>
                                  </p:stCondLst>
                                  <p:iterate type="lt">
                                    <p:tmPct val="50000"/>
                                  </p:iterate>
                                  <p:childTnLst>
                                    <p:set>
                                      <p:cBhvr>
                                        <p:cTn id="82" dur="1" fill="hold">
                                          <p:stCondLst>
                                            <p:cond delay="0"/>
                                          </p:stCondLst>
                                        </p:cTn>
                                        <p:tgtEl>
                                          <p:spTgt spid="4115"/>
                                        </p:tgtEl>
                                        <p:attrNameLst>
                                          <p:attrName>style.visibility</p:attrName>
                                        </p:attrNameLst>
                                      </p:cBhvr>
                                      <p:to>
                                        <p:strVal val="visible"/>
                                      </p:to>
                                    </p:set>
                                    <p:anim calcmode="discrete" valueType="clr">
                                      <p:cBhvr override="childStyle">
                                        <p:cTn id="83" dur="80"/>
                                        <p:tgtEl>
                                          <p:spTgt spid="4115"/>
                                        </p:tgtEl>
                                        <p:attrNameLst>
                                          <p:attrName>style.color</p:attrName>
                                        </p:attrNameLst>
                                      </p:cBhvr>
                                      <p:tavLst>
                                        <p:tav tm="0">
                                          <p:val>
                                            <p:clrVal>
                                              <a:schemeClr val="accent2"/>
                                            </p:clrVal>
                                          </p:val>
                                        </p:tav>
                                        <p:tav tm="50000">
                                          <p:val>
                                            <p:clrVal>
                                              <a:schemeClr val="hlink"/>
                                            </p:clrVal>
                                          </p:val>
                                        </p:tav>
                                      </p:tavLst>
                                    </p:anim>
                                    <p:anim calcmode="discrete" valueType="clr">
                                      <p:cBhvr>
                                        <p:cTn id="84" dur="80"/>
                                        <p:tgtEl>
                                          <p:spTgt spid="4115"/>
                                        </p:tgtEl>
                                        <p:attrNameLst>
                                          <p:attrName>fillcolor</p:attrName>
                                        </p:attrNameLst>
                                      </p:cBhvr>
                                      <p:tavLst>
                                        <p:tav tm="0">
                                          <p:val>
                                            <p:clrVal>
                                              <a:schemeClr val="accent2"/>
                                            </p:clrVal>
                                          </p:val>
                                        </p:tav>
                                        <p:tav tm="50000">
                                          <p:val>
                                            <p:clrVal>
                                              <a:schemeClr val="hlink"/>
                                            </p:clrVal>
                                          </p:val>
                                        </p:tav>
                                      </p:tavLst>
                                    </p:anim>
                                    <p:set>
                                      <p:cBhvr>
                                        <p:cTn id="85" dur="80"/>
                                        <p:tgtEl>
                                          <p:spTgt spid="41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4" grpId="0"/>
      <p:bldP spid="4105" grpId="0"/>
      <p:bldP spid="4106" grpId="0"/>
      <p:bldP spid="4107" grpId="0" animBg="1"/>
      <p:bldP spid="4108" grpId="0"/>
      <p:bldP spid="4109" grpId="0" animBg="1"/>
      <p:bldP spid="4110" grpId="0"/>
      <p:bldP spid="4111" grpId="0" animBg="1"/>
      <p:bldP spid="4112" grpId="0" animBg="1"/>
      <p:bldP spid="4113" grpId="0"/>
      <p:bldP spid="4114" grpId="0"/>
      <p:bldP spid="41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B9FFDC"/>
            </a:gs>
          </a:gsLst>
          <a:lin ang="54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381000" y="-127000"/>
            <a:ext cx="8229600" cy="533400"/>
          </a:xfrm>
          <a:prstGeom prst="rect">
            <a:avLst/>
          </a:prstGeom>
          <a:noFill/>
          <a:ln w="9525">
            <a:noFill/>
            <a:miter lim="800000"/>
            <a:headEnd/>
            <a:tailEnd/>
          </a:ln>
        </p:spPr>
        <p:txBody>
          <a:bodyPr anchor="ctr"/>
          <a:lstStyle/>
          <a:p>
            <a:pPr algn="ctr"/>
            <a:endParaRPr lang="en-US" sz="2000" b="1" u="sng">
              <a:solidFill>
                <a:srgbClr val="0000FF"/>
              </a:solidFill>
              <a:latin typeface="Arial" charset="0"/>
            </a:endParaRPr>
          </a:p>
        </p:txBody>
      </p:sp>
      <p:sp>
        <p:nvSpPr>
          <p:cNvPr id="6147" name="Text Box 3"/>
          <p:cNvSpPr txBox="1">
            <a:spLocks noChangeArrowheads="1"/>
          </p:cNvSpPr>
          <p:nvPr/>
        </p:nvSpPr>
        <p:spPr bwMode="auto">
          <a:xfrm>
            <a:off x="3724275" y="228600"/>
            <a:ext cx="1439863" cy="400050"/>
          </a:xfrm>
          <a:prstGeom prst="rect">
            <a:avLst/>
          </a:prstGeom>
          <a:noFill/>
          <a:ln w="9525">
            <a:noFill/>
            <a:miter lim="800000"/>
            <a:headEnd/>
            <a:tailEnd/>
          </a:ln>
        </p:spPr>
        <p:txBody>
          <a:bodyPr wrap="none">
            <a:spAutoFit/>
          </a:bodyPr>
          <a:lstStyle/>
          <a:p>
            <a:pPr algn="ctr"/>
            <a:r>
              <a:rPr lang="en-US" sz="2000" b="1" u="sng">
                <a:solidFill>
                  <a:srgbClr val="0000FF"/>
                </a:solidFill>
                <a:latin typeface="Arial" charset="0"/>
              </a:rPr>
              <a:t>Khoa học:</a:t>
            </a:r>
          </a:p>
        </p:txBody>
      </p:sp>
      <p:sp>
        <p:nvSpPr>
          <p:cNvPr id="6148" name="WordArt 5"/>
          <p:cNvSpPr>
            <a:spLocks noChangeArrowheads="1" noChangeShapeType="1" noTextEdit="1"/>
          </p:cNvSpPr>
          <p:nvPr/>
        </p:nvSpPr>
        <p:spPr bwMode="auto">
          <a:xfrm>
            <a:off x="1981200" y="673100"/>
            <a:ext cx="4953000" cy="381000"/>
          </a:xfrm>
          <a:prstGeom prst="rect">
            <a:avLst/>
          </a:prstGeom>
        </p:spPr>
        <p:txBody>
          <a:bodyPr wrap="none" fromWordArt="1">
            <a:prstTxWarp prst="textPlain">
              <a:avLst>
                <a:gd name="adj" fmla="val 50000"/>
              </a:avLst>
            </a:prstTxWarp>
          </a:bodyPr>
          <a:lstStyle/>
          <a:p>
            <a:pPr algn="ctr"/>
            <a:r>
              <a:rPr lang="vi-VN" sz="2400" b="1" kern="10">
                <a:ln w="9525">
                  <a:solidFill>
                    <a:srgbClr val="660066"/>
                  </a:solidFill>
                  <a:round/>
                  <a:headEnd/>
                  <a:tailEnd/>
                </a:ln>
                <a:solidFill>
                  <a:srgbClr val="FF0000"/>
                </a:solidFill>
                <a:effectLst>
                  <a:outerShdw dist="35921" dir="2700000" algn="ctr" rotWithShape="0">
                    <a:srgbClr val="C0C0C0">
                      <a:alpha val="79999"/>
                    </a:srgbClr>
                  </a:outerShdw>
                </a:effectLst>
                <a:latin typeface="Arial"/>
                <a:cs typeface="Arial"/>
              </a:rPr>
              <a:t>Bài 55: Sự sinh sản của động vật</a:t>
            </a:r>
            <a:endParaRPr lang="en-US" sz="2400" b="1" kern="10">
              <a:ln w="9525">
                <a:solidFill>
                  <a:srgbClr val="660066"/>
                </a:solidFill>
                <a:round/>
                <a:headEnd/>
                <a:tailEnd/>
              </a:ln>
              <a:solidFill>
                <a:srgbClr val="FF0000"/>
              </a:solidFill>
              <a:effectLst>
                <a:outerShdw dist="35921" dir="2700000" algn="ctr" rotWithShape="0">
                  <a:srgbClr val="C0C0C0">
                    <a:alpha val="79999"/>
                  </a:srgbClr>
                </a:outerShdw>
              </a:effectLst>
              <a:latin typeface="Arial"/>
              <a:cs typeface="Arial"/>
            </a:endParaRPr>
          </a:p>
        </p:txBody>
      </p:sp>
      <p:sp>
        <p:nvSpPr>
          <p:cNvPr id="56326" name="Text Box 6"/>
          <p:cNvSpPr txBox="1">
            <a:spLocks noChangeArrowheads="1"/>
          </p:cNvSpPr>
          <p:nvPr/>
        </p:nvSpPr>
        <p:spPr bwMode="auto">
          <a:xfrm>
            <a:off x="-104775" y="1727200"/>
            <a:ext cx="4498975" cy="400050"/>
          </a:xfrm>
          <a:prstGeom prst="rect">
            <a:avLst/>
          </a:prstGeom>
          <a:noFill/>
          <a:ln w="9525">
            <a:noFill/>
            <a:miter lim="800000"/>
            <a:headEnd/>
            <a:tailEnd/>
          </a:ln>
        </p:spPr>
        <p:txBody>
          <a:bodyPr wrap="none">
            <a:spAutoFit/>
          </a:bodyPr>
          <a:lstStyle/>
          <a:p>
            <a:r>
              <a:rPr lang="en-US" sz="2000">
                <a:latin typeface="Arial" charset="0"/>
              </a:rPr>
              <a:t>* Động vật được chia thành hai giống:</a:t>
            </a:r>
          </a:p>
        </p:txBody>
      </p:sp>
      <p:sp>
        <p:nvSpPr>
          <p:cNvPr id="56327" name="Text Box 7"/>
          <p:cNvSpPr txBox="1">
            <a:spLocks noChangeArrowheads="1"/>
          </p:cNvSpPr>
          <p:nvPr/>
        </p:nvSpPr>
        <p:spPr bwMode="auto">
          <a:xfrm>
            <a:off x="0" y="2082800"/>
            <a:ext cx="1382713" cy="400050"/>
          </a:xfrm>
          <a:prstGeom prst="rect">
            <a:avLst/>
          </a:prstGeom>
          <a:noFill/>
          <a:ln w="9525">
            <a:noFill/>
            <a:miter lim="800000"/>
            <a:headEnd/>
            <a:tailEnd/>
          </a:ln>
        </p:spPr>
        <p:txBody>
          <a:bodyPr wrap="none">
            <a:spAutoFit/>
          </a:bodyPr>
          <a:lstStyle/>
          <a:p>
            <a:r>
              <a:rPr lang="en-US" sz="2000">
                <a:solidFill>
                  <a:srgbClr val="0033CC"/>
                </a:solidFill>
                <a:latin typeface="Arial" charset="0"/>
              </a:rPr>
              <a:t>Giống đực</a:t>
            </a:r>
          </a:p>
        </p:txBody>
      </p:sp>
      <p:sp>
        <p:nvSpPr>
          <p:cNvPr id="56328" name="Text Box 8"/>
          <p:cNvSpPr txBox="1">
            <a:spLocks noChangeArrowheads="1"/>
          </p:cNvSpPr>
          <p:nvPr/>
        </p:nvSpPr>
        <p:spPr bwMode="auto">
          <a:xfrm>
            <a:off x="15875" y="2463800"/>
            <a:ext cx="1268413" cy="400050"/>
          </a:xfrm>
          <a:prstGeom prst="rect">
            <a:avLst/>
          </a:prstGeom>
          <a:noFill/>
          <a:ln w="9525">
            <a:noFill/>
            <a:miter lim="800000"/>
            <a:headEnd/>
            <a:tailEnd/>
          </a:ln>
        </p:spPr>
        <p:txBody>
          <a:bodyPr wrap="none">
            <a:spAutoFit/>
          </a:bodyPr>
          <a:lstStyle/>
          <a:p>
            <a:r>
              <a:rPr lang="en-US" sz="2000">
                <a:solidFill>
                  <a:srgbClr val="0033CC"/>
                </a:solidFill>
                <a:latin typeface="Arial" charset="0"/>
              </a:rPr>
              <a:t>Giống cái</a:t>
            </a:r>
          </a:p>
        </p:txBody>
      </p:sp>
      <p:sp>
        <p:nvSpPr>
          <p:cNvPr id="56329" name="Line 9"/>
          <p:cNvSpPr>
            <a:spLocks noChangeShapeType="1"/>
          </p:cNvSpPr>
          <p:nvPr/>
        </p:nvSpPr>
        <p:spPr bwMode="auto">
          <a:xfrm>
            <a:off x="1371600" y="2336800"/>
            <a:ext cx="304800" cy="0"/>
          </a:xfrm>
          <a:prstGeom prst="line">
            <a:avLst/>
          </a:prstGeom>
          <a:noFill/>
          <a:ln w="19050">
            <a:solidFill>
              <a:schemeClr val="tx1"/>
            </a:solidFill>
            <a:round/>
            <a:headEnd/>
            <a:tailEnd type="triangle" w="med" len="med"/>
          </a:ln>
        </p:spPr>
        <p:txBody>
          <a:bodyPr/>
          <a:lstStyle/>
          <a:p>
            <a:endParaRPr lang="en-US"/>
          </a:p>
        </p:txBody>
      </p:sp>
      <p:sp>
        <p:nvSpPr>
          <p:cNvPr id="56330" name="Text Box 10"/>
          <p:cNvSpPr txBox="1">
            <a:spLocks noChangeArrowheads="1"/>
          </p:cNvSpPr>
          <p:nvPr/>
        </p:nvSpPr>
        <p:spPr bwMode="auto">
          <a:xfrm>
            <a:off x="1547813" y="2082800"/>
            <a:ext cx="1328737" cy="400050"/>
          </a:xfrm>
          <a:prstGeom prst="rect">
            <a:avLst/>
          </a:prstGeom>
          <a:noFill/>
          <a:ln w="9525">
            <a:noFill/>
            <a:miter lim="800000"/>
            <a:headEnd/>
            <a:tailEnd/>
          </a:ln>
        </p:spPr>
        <p:txBody>
          <a:bodyPr wrap="none">
            <a:spAutoFit/>
          </a:bodyPr>
          <a:lstStyle/>
          <a:p>
            <a:r>
              <a:rPr lang="en-US" sz="2000">
                <a:solidFill>
                  <a:srgbClr val="0033CC"/>
                </a:solidFill>
                <a:latin typeface="Arial" charset="0"/>
              </a:rPr>
              <a:t>Tinh trùng</a:t>
            </a:r>
          </a:p>
        </p:txBody>
      </p:sp>
      <p:sp>
        <p:nvSpPr>
          <p:cNvPr id="56331" name="Line 11"/>
          <p:cNvSpPr>
            <a:spLocks noChangeShapeType="1"/>
          </p:cNvSpPr>
          <p:nvPr/>
        </p:nvSpPr>
        <p:spPr bwMode="auto">
          <a:xfrm>
            <a:off x="1295400" y="2717800"/>
            <a:ext cx="350838" cy="0"/>
          </a:xfrm>
          <a:prstGeom prst="line">
            <a:avLst/>
          </a:prstGeom>
          <a:noFill/>
          <a:ln w="19050">
            <a:solidFill>
              <a:schemeClr val="tx1"/>
            </a:solidFill>
            <a:round/>
            <a:headEnd/>
            <a:tailEnd type="triangle" w="med" len="med"/>
          </a:ln>
        </p:spPr>
        <p:txBody>
          <a:bodyPr/>
          <a:lstStyle/>
          <a:p>
            <a:endParaRPr lang="en-US"/>
          </a:p>
        </p:txBody>
      </p:sp>
      <p:sp>
        <p:nvSpPr>
          <p:cNvPr id="56332" name="Text Box 12"/>
          <p:cNvSpPr txBox="1">
            <a:spLocks noChangeArrowheads="1"/>
          </p:cNvSpPr>
          <p:nvPr/>
        </p:nvSpPr>
        <p:spPr bwMode="auto">
          <a:xfrm>
            <a:off x="1600200" y="2466975"/>
            <a:ext cx="874713" cy="400050"/>
          </a:xfrm>
          <a:prstGeom prst="rect">
            <a:avLst/>
          </a:prstGeom>
          <a:noFill/>
          <a:ln w="9525">
            <a:noFill/>
            <a:miter lim="800000"/>
            <a:headEnd/>
            <a:tailEnd/>
          </a:ln>
        </p:spPr>
        <p:txBody>
          <a:bodyPr wrap="none">
            <a:spAutoFit/>
          </a:bodyPr>
          <a:lstStyle/>
          <a:p>
            <a:r>
              <a:rPr lang="en-US" sz="2000">
                <a:solidFill>
                  <a:srgbClr val="0033CC"/>
                </a:solidFill>
                <a:latin typeface="Arial" charset="0"/>
              </a:rPr>
              <a:t>Trứng</a:t>
            </a:r>
          </a:p>
        </p:txBody>
      </p:sp>
      <p:sp>
        <p:nvSpPr>
          <p:cNvPr id="56333" name="Line 13"/>
          <p:cNvSpPr>
            <a:spLocks noChangeShapeType="1"/>
          </p:cNvSpPr>
          <p:nvPr/>
        </p:nvSpPr>
        <p:spPr bwMode="auto">
          <a:xfrm flipV="1">
            <a:off x="2438400" y="2590800"/>
            <a:ext cx="914400" cy="152400"/>
          </a:xfrm>
          <a:prstGeom prst="line">
            <a:avLst/>
          </a:prstGeom>
          <a:noFill/>
          <a:ln w="19050">
            <a:solidFill>
              <a:schemeClr val="tx1"/>
            </a:solidFill>
            <a:round/>
            <a:headEnd/>
            <a:tailEnd type="triangle" w="med" len="med"/>
          </a:ln>
        </p:spPr>
        <p:txBody>
          <a:bodyPr/>
          <a:lstStyle/>
          <a:p>
            <a:endParaRPr lang="en-US"/>
          </a:p>
        </p:txBody>
      </p:sp>
      <p:sp>
        <p:nvSpPr>
          <p:cNvPr id="56334" name="Line 14"/>
          <p:cNvSpPr>
            <a:spLocks noChangeShapeType="1"/>
          </p:cNvSpPr>
          <p:nvPr/>
        </p:nvSpPr>
        <p:spPr bwMode="auto">
          <a:xfrm>
            <a:off x="2895600" y="2362200"/>
            <a:ext cx="457200" cy="228600"/>
          </a:xfrm>
          <a:prstGeom prst="line">
            <a:avLst/>
          </a:prstGeom>
          <a:noFill/>
          <a:ln w="19050">
            <a:solidFill>
              <a:schemeClr val="tx1"/>
            </a:solidFill>
            <a:round/>
            <a:headEnd/>
            <a:tailEnd type="triangle" w="med" len="med"/>
          </a:ln>
        </p:spPr>
        <p:txBody>
          <a:bodyPr/>
          <a:lstStyle/>
          <a:p>
            <a:endParaRPr lang="en-US"/>
          </a:p>
        </p:txBody>
      </p:sp>
      <p:sp>
        <p:nvSpPr>
          <p:cNvPr id="56335" name="Text Box 15"/>
          <p:cNvSpPr txBox="1">
            <a:spLocks noChangeArrowheads="1"/>
          </p:cNvSpPr>
          <p:nvPr/>
        </p:nvSpPr>
        <p:spPr bwMode="auto">
          <a:xfrm>
            <a:off x="3411538" y="2295525"/>
            <a:ext cx="993775" cy="400050"/>
          </a:xfrm>
          <a:prstGeom prst="rect">
            <a:avLst/>
          </a:prstGeom>
          <a:noFill/>
          <a:ln w="9525">
            <a:noFill/>
            <a:miter lim="800000"/>
            <a:headEnd/>
            <a:tailEnd/>
          </a:ln>
        </p:spPr>
        <p:txBody>
          <a:bodyPr wrap="none">
            <a:spAutoFit/>
          </a:bodyPr>
          <a:lstStyle/>
          <a:p>
            <a:r>
              <a:rPr lang="en-US" sz="2000">
                <a:solidFill>
                  <a:srgbClr val="0033CC"/>
                </a:solidFill>
                <a:latin typeface="Arial" charset="0"/>
              </a:rPr>
              <a:t>Hợp tử</a:t>
            </a:r>
          </a:p>
        </p:txBody>
      </p:sp>
      <p:sp>
        <p:nvSpPr>
          <p:cNvPr id="56336" name="Text Box 16"/>
          <p:cNvSpPr txBox="1">
            <a:spLocks noChangeArrowheads="1"/>
          </p:cNvSpPr>
          <p:nvPr/>
        </p:nvSpPr>
        <p:spPr bwMode="auto">
          <a:xfrm>
            <a:off x="2971800" y="2590800"/>
            <a:ext cx="1598613" cy="400050"/>
          </a:xfrm>
          <a:prstGeom prst="rect">
            <a:avLst/>
          </a:prstGeom>
          <a:noFill/>
          <a:ln w="9525">
            <a:noFill/>
            <a:miter lim="800000"/>
            <a:headEnd/>
            <a:tailEnd/>
          </a:ln>
        </p:spPr>
        <p:txBody>
          <a:bodyPr wrap="none">
            <a:spAutoFit/>
          </a:bodyPr>
          <a:lstStyle/>
          <a:p>
            <a:r>
              <a:rPr lang="en-US" sz="2000" i="1">
                <a:solidFill>
                  <a:schemeClr val="tx2"/>
                </a:solidFill>
                <a:latin typeface="Arial" charset="0"/>
              </a:rPr>
              <a:t>(Sự thụ tinh)</a:t>
            </a:r>
          </a:p>
        </p:txBody>
      </p:sp>
      <p:sp>
        <p:nvSpPr>
          <p:cNvPr id="56337" name="Text Box 17"/>
          <p:cNvSpPr txBox="1">
            <a:spLocks noChangeArrowheads="1"/>
          </p:cNvSpPr>
          <p:nvPr/>
        </p:nvSpPr>
        <p:spPr bwMode="auto">
          <a:xfrm>
            <a:off x="25400" y="2906713"/>
            <a:ext cx="4419600" cy="1016000"/>
          </a:xfrm>
          <a:prstGeom prst="rect">
            <a:avLst/>
          </a:prstGeom>
          <a:noFill/>
          <a:ln w="9525">
            <a:noFill/>
            <a:miter lim="800000"/>
            <a:headEnd/>
            <a:tailEnd/>
          </a:ln>
        </p:spPr>
        <p:txBody>
          <a:bodyPr>
            <a:spAutoFit/>
          </a:bodyPr>
          <a:lstStyle/>
          <a:p>
            <a:pPr algn="just"/>
            <a:r>
              <a:rPr lang="vi-VN" sz="2000">
                <a:solidFill>
                  <a:srgbClr val="800000"/>
                </a:solidFill>
                <a:latin typeface="Arial" charset="0"/>
              </a:rPr>
              <a:t>  - </a:t>
            </a:r>
            <a:r>
              <a:rPr lang="en-US" sz="2000">
                <a:solidFill>
                  <a:srgbClr val="800000"/>
                </a:solidFill>
                <a:latin typeface="Arial" charset="0"/>
              </a:rPr>
              <a:t>Hợp tử phân chia nhiều lần và phát triển thành cơ thể mới, mang những đặc tính của bố và mẹ</a:t>
            </a:r>
            <a:r>
              <a:rPr lang="vi-VN" sz="2000">
                <a:solidFill>
                  <a:srgbClr val="800000"/>
                </a:solidFill>
                <a:latin typeface="Arial" charset="0"/>
              </a:rPr>
              <a:t>.</a:t>
            </a:r>
            <a:r>
              <a:rPr lang="en-US" sz="2000">
                <a:solidFill>
                  <a:srgbClr val="800000"/>
                </a:solidFill>
                <a:latin typeface="Arial" charset="0"/>
              </a:rPr>
              <a:t> </a:t>
            </a:r>
          </a:p>
        </p:txBody>
      </p:sp>
      <p:sp>
        <p:nvSpPr>
          <p:cNvPr id="6161" name="Line 18"/>
          <p:cNvSpPr>
            <a:spLocks noChangeShapeType="1"/>
          </p:cNvSpPr>
          <p:nvPr/>
        </p:nvSpPr>
        <p:spPr bwMode="auto">
          <a:xfrm>
            <a:off x="4445000" y="1295400"/>
            <a:ext cx="0" cy="5562600"/>
          </a:xfrm>
          <a:prstGeom prst="line">
            <a:avLst/>
          </a:prstGeom>
          <a:noFill/>
          <a:ln w="9525">
            <a:solidFill>
              <a:schemeClr val="tx1"/>
            </a:solidFill>
            <a:round/>
            <a:headEnd/>
            <a:tailEnd/>
          </a:ln>
        </p:spPr>
        <p:txBody>
          <a:bodyPr/>
          <a:lstStyle/>
          <a:p>
            <a:endParaRPr lang="en-US"/>
          </a:p>
        </p:txBody>
      </p:sp>
      <p:sp>
        <p:nvSpPr>
          <p:cNvPr id="6162" name="Text Box 19"/>
          <p:cNvSpPr txBox="1">
            <a:spLocks noChangeArrowheads="1"/>
          </p:cNvSpPr>
          <p:nvPr/>
        </p:nvSpPr>
        <p:spPr bwMode="auto">
          <a:xfrm>
            <a:off x="0" y="1030288"/>
            <a:ext cx="3659188" cy="400050"/>
          </a:xfrm>
          <a:prstGeom prst="rect">
            <a:avLst/>
          </a:prstGeom>
          <a:noFill/>
          <a:ln w="9525">
            <a:noFill/>
            <a:miter lim="800000"/>
            <a:headEnd/>
            <a:tailEnd/>
          </a:ln>
        </p:spPr>
        <p:txBody>
          <a:bodyPr wrap="none">
            <a:spAutoFit/>
          </a:bodyPr>
          <a:lstStyle/>
          <a:p>
            <a:r>
              <a:rPr lang="vi-VN" sz="2000" b="1" u="sng">
                <a:solidFill>
                  <a:srgbClr val="660066"/>
                </a:solidFill>
                <a:latin typeface="Arial" charset="0"/>
              </a:rPr>
              <a:t>1.</a:t>
            </a:r>
            <a:r>
              <a:rPr lang="en-US" sz="2000" b="1" u="sng">
                <a:solidFill>
                  <a:srgbClr val="660066"/>
                </a:solidFill>
                <a:latin typeface="Arial" charset="0"/>
              </a:rPr>
              <a:t> </a:t>
            </a:r>
            <a:r>
              <a:rPr lang="vi-VN" sz="2000" b="1" u="sng">
                <a:solidFill>
                  <a:srgbClr val="660066"/>
                </a:solidFill>
                <a:latin typeface="Arial" charset="0"/>
              </a:rPr>
              <a:t>Sự sinh sản của động vật.</a:t>
            </a:r>
            <a:endParaRPr lang="en-US" sz="2000" b="1" u="sng">
              <a:solidFill>
                <a:srgbClr val="660066"/>
              </a:solidFill>
              <a:latin typeface="Arial" charset="0"/>
            </a:endParaRPr>
          </a:p>
        </p:txBody>
      </p:sp>
      <p:sp>
        <p:nvSpPr>
          <p:cNvPr id="56340" name="AutoShape 20"/>
          <p:cNvSpPr>
            <a:spLocks noChangeArrowheads="1"/>
          </p:cNvSpPr>
          <p:nvPr/>
        </p:nvSpPr>
        <p:spPr bwMode="auto">
          <a:xfrm>
            <a:off x="212725" y="4419600"/>
            <a:ext cx="4114800" cy="1752600"/>
          </a:xfrm>
          <a:prstGeom prst="wedgeRoundRectCallout">
            <a:avLst>
              <a:gd name="adj1" fmla="val -49806"/>
              <a:gd name="adj2" fmla="val 114944"/>
              <a:gd name="adj3" fmla="val 16667"/>
            </a:avLst>
          </a:prstGeom>
          <a:noFill/>
          <a:ln w="9525">
            <a:solidFill>
              <a:schemeClr val="tx1"/>
            </a:solidFill>
            <a:miter lim="800000"/>
            <a:headEnd/>
            <a:tailEnd/>
          </a:ln>
        </p:spPr>
        <p:txBody>
          <a:bodyPr/>
          <a:lstStyle/>
          <a:p>
            <a:pPr algn="just"/>
            <a:r>
              <a:rPr lang="en-US" sz="2000" b="1">
                <a:solidFill>
                  <a:srgbClr val="6600CC"/>
                </a:solidFill>
                <a:latin typeface="Arial" charset="0"/>
              </a:rPr>
              <a:t>2</a:t>
            </a:r>
            <a:r>
              <a:rPr lang="vi-VN" sz="2000" b="1">
                <a:solidFill>
                  <a:srgbClr val="6600CC"/>
                </a:solidFill>
                <a:latin typeface="Arial" charset="0"/>
              </a:rPr>
              <a:t>.</a:t>
            </a:r>
            <a:r>
              <a:rPr lang="en-US" sz="2000" b="1">
                <a:solidFill>
                  <a:srgbClr val="6600CC"/>
                </a:solidFill>
                <a:latin typeface="Arial" charset="0"/>
              </a:rPr>
              <a:t> Nói tên những con vật có trong hình. Con nào nở </a:t>
            </a:r>
          </a:p>
          <a:p>
            <a:pPr algn="just"/>
            <a:r>
              <a:rPr lang="en-US" sz="2000" b="1">
                <a:solidFill>
                  <a:srgbClr val="6600CC"/>
                </a:solidFill>
                <a:latin typeface="Arial" charset="0"/>
              </a:rPr>
              <a:t>    ra từ trứng, con nào vừa đẻ ra đã thành con?</a:t>
            </a:r>
          </a:p>
        </p:txBody>
      </p:sp>
      <p:pic>
        <p:nvPicPr>
          <p:cNvPr id="56341" name="Picture 21" descr="cho"/>
          <p:cNvPicPr>
            <a:picLocks noChangeAspect="1" noChangeArrowheads="1"/>
          </p:cNvPicPr>
          <p:nvPr/>
        </p:nvPicPr>
        <p:blipFill>
          <a:blip r:embed="rId2"/>
          <a:srcRect/>
          <a:stretch>
            <a:fillRect/>
          </a:stretch>
        </p:blipFill>
        <p:spPr bwMode="auto">
          <a:xfrm>
            <a:off x="4479925" y="3886200"/>
            <a:ext cx="1600200" cy="1600200"/>
          </a:xfrm>
          <a:prstGeom prst="rect">
            <a:avLst/>
          </a:prstGeom>
          <a:noFill/>
          <a:ln w="9525">
            <a:solidFill>
              <a:srgbClr val="990000"/>
            </a:solidFill>
            <a:miter lim="800000"/>
            <a:headEnd/>
            <a:tailEnd/>
          </a:ln>
        </p:spPr>
      </p:pic>
      <p:pic>
        <p:nvPicPr>
          <p:cNvPr id="56342" name="Picture 22" descr="ga"/>
          <p:cNvPicPr>
            <a:picLocks noChangeAspect="1" noChangeArrowheads="1"/>
          </p:cNvPicPr>
          <p:nvPr/>
        </p:nvPicPr>
        <p:blipFill>
          <a:blip r:embed="rId3"/>
          <a:srcRect/>
          <a:stretch>
            <a:fillRect/>
          </a:stretch>
        </p:blipFill>
        <p:spPr bwMode="auto">
          <a:xfrm>
            <a:off x="6219825" y="3886200"/>
            <a:ext cx="1371600" cy="1600200"/>
          </a:xfrm>
          <a:prstGeom prst="rect">
            <a:avLst/>
          </a:prstGeom>
          <a:noFill/>
          <a:ln w="9525">
            <a:solidFill>
              <a:srgbClr val="990000"/>
            </a:solidFill>
            <a:miter lim="800000"/>
            <a:headEnd/>
            <a:tailEnd/>
          </a:ln>
        </p:spPr>
      </p:pic>
      <p:pic>
        <p:nvPicPr>
          <p:cNvPr id="56343" name="Picture 23" descr="voi"/>
          <p:cNvPicPr>
            <a:picLocks noChangeAspect="1" noChangeArrowheads="1"/>
          </p:cNvPicPr>
          <p:nvPr/>
        </p:nvPicPr>
        <p:blipFill>
          <a:blip r:embed="rId4"/>
          <a:srcRect/>
          <a:stretch>
            <a:fillRect/>
          </a:stretch>
        </p:blipFill>
        <p:spPr bwMode="auto">
          <a:xfrm>
            <a:off x="7756525" y="3886200"/>
            <a:ext cx="1295400" cy="1600200"/>
          </a:xfrm>
          <a:prstGeom prst="rect">
            <a:avLst/>
          </a:prstGeom>
          <a:noFill/>
          <a:ln w="9525">
            <a:solidFill>
              <a:srgbClr val="990000"/>
            </a:solidFill>
            <a:miter lim="800000"/>
            <a:headEnd/>
            <a:tailEnd/>
          </a:ln>
        </p:spPr>
      </p:pic>
      <p:pic>
        <p:nvPicPr>
          <p:cNvPr id="56344" name="Picture 24" descr="nongnoc"/>
          <p:cNvPicPr>
            <a:picLocks noChangeAspect="1" noChangeArrowheads="1"/>
          </p:cNvPicPr>
          <p:nvPr/>
        </p:nvPicPr>
        <p:blipFill>
          <a:blip r:embed="rId5"/>
          <a:srcRect b="-14706"/>
          <a:stretch>
            <a:fillRect/>
          </a:stretch>
        </p:blipFill>
        <p:spPr bwMode="auto">
          <a:xfrm>
            <a:off x="4479925" y="1676400"/>
            <a:ext cx="1600200" cy="1485900"/>
          </a:xfrm>
          <a:prstGeom prst="rect">
            <a:avLst/>
          </a:prstGeom>
          <a:noFill/>
          <a:ln w="9525">
            <a:solidFill>
              <a:srgbClr val="990000"/>
            </a:solidFill>
            <a:miter lim="800000"/>
            <a:headEnd/>
            <a:tailEnd/>
          </a:ln>
        </p:spPr>
      </p:pic>
      <p:pic>
        <p:nvPicPr>
          <p:cNvPr id="56345" name="Picture 25" descr="sau"/>
          <p:cNvPicPr>
            <a:picLocks noChangeAspect="1" noChangeArrowheads="1"/>
          </p:cNvPicPr>
          <p:nvPr/>
        </p:nvPicPr>
        <p:blipFill>
          <a:blip r:embed="rId6"/>
          <a:srcRect/>
          <a:stretch>
            <a:fillRect/>
          </a:stretch>
        </p:blipFill>
        <p:spPr bwMode="auto">
          <a:xfrm>
            <a:off x="7680325" y="1676400"/>
            <a:ext cx="1374775" cy="1409700"/>
          </a:xfrm>
          <a:prstGeom prst="rect">
            <a:avLst/>
          </a:prstGeom>
          <a:noFill/>
          <a:ln w="9525">
            <a:solidFill>
              <a:srgbClr val="990000"/>
            </a:solidFill>
            <a:miter lim="800000"/>
            <a:headEnd/>
            <a:tailEnd/>
          </a:ln>
        </p:spPr>
      </p:pic>
      <p:pic>
        <p:nvPicPr>
          <p:cNvPr id="56346" name="Picture 26" descr="thanlan"/>
          <p:cNvPicPr>
            <a:picLocks noChangeAspect="1" noChangeArrowheads="1"/>
          </p:cNvPicPr>
          <p:nvPr/>
        </p:nvPicPr>
        <p:blipFill>
          <a:blip r:embed="rId7"/>
          <a:srcRect/>
          <a:stretch>
            <a:fillRect/>
          </a:stretch>
        </p:blipFill>
        <p:spPr bwMode="auto">
          <a:xfrm>
            <a:off x="6207125" y="1676400"/>
            <a:ext cx="1333500" cy="1447800"/>
          </a:xfrm>
          <a:prstGeom prst="rect">
            <a:avLst/>
          </a:prstGeom>
          <a:noFill/>
          <a:ln w="9525">
            <a:solidFill>
              <a:srgbClr val="990000"/>
            </a:solidFill>
            <a:miter lim="800000"/>
            <a:headEnd/>
            <a:tailEnd/>
          </a:ln>
        </p:spPr>
      </p:pic>
      <p:sp>
        <p:nvSpPr>
          <p:cNvPr id="56347" name="Text Box 27"/>
          <p:cNvSpPr txBox="1">
            <a:spLocks noChangeArrowheads="1"/>
          </p:cNvSpPr>
          <p:nvPr/>
        </p:nvSpPr>
        <p:spPr bwMode="auto">
          <a:xfrm>
            <a:off x="4479925" y="3232150"/>
            <a:ext cx="1600200" cy="369888"/>
          </a:xfrm>
          <a:prstGeom prst="rect">
            <a:avLst/>
          </a:prstGeom>
          <a:noFill/>
          <a:ln w="28575">
            <a:solidFill>
              <a:srgbClr val="FF0066"/>
            </a:solidFill>
            <a:miter lim="800000"/>
            <a:headEnd/>
            <a:tailEnd/>
          </a:ln>
        </p:spPr>
        <p:txBody>
          <a:bodyPr>
            <a:spAutoFit/>
          </a:bodyPr>
          <a:lstStyle/>
          <a:p>
            <a:pPr algn="ctr"/>
            <a:r>
              <a:rPr lang="en-US" sz="1800" b="1">
                <a:solidFill>
                  <a:schemeClr val="hlink"/>
                </a:solidFill>
                <a:latin typeface="Arial" charset="0"/>
              </a:rPr>
              <a:t>Nòng nọc</a:t>
            </a:r>
          </a:p>
        </p:txBody>
      </p:sp>
      <p:sp>
        <p:nvSpPr>
          <p:cNvPr id="56348" name="Text Box 28"/>
          <p:cNvSpPr txBox="1">
            <a:spLocks noChangeArrowheads="1"/>
          </p:cNvSpPr>
          <p:nvPr/>
        </p:nvSpPr>
        <p:spPr bwMode="auto">
          <a:xfrm>
            <a:off x="6207125" y="3238500"/>
            <a:ext cx="1371600" cy="338138"/>
          </a:xfrm>
          <a:prstGeom prst="rect">
            <a:avLst/>
          </a:prstGeom>
          <a:solidFill>
            <a:schemeClr val="bg1"/>
          </a:solidFill>
          <a:ln w="28575">
            <a:solidFill>
              <a:srgbClr val="FF0066"/>
            </a:solidFill>
            <a:miter lim="800000"/>
            <a:headEnd/>
            <a:tailEnd/>
          </a:ln>
        </p:spPr>
        <p:txBody>
          <a:bodyPr>
            <a:spAutoFit/>
          </a:bodyPr>
          <a:lstStyle/>
          <a:p>
            <a:r>
              <a:rPr lang="vi-VN" sz="1600" b="1">
                <a:solidFill>
                  <a:schemeClr val="hlink"/>
                </a:solidFill>
                <a:latin typeface="Arial" charset="0"/>
              </a:rPr>
              <a:t>ThạchSùng</a:t>
            </a:r>
            <a:endParaRPr lang="en-US" sz="1600" b="1">
              <a:solidFill>
                <a:schemeClr val="hlink"/>
              </a:solidFill>
              <a:latin typeface="Arial" charset="0"/>
            </a:endParaRPr>
          </a:p>
        </p:txBody>
      </p:sp>
      <p:sp>
        <p:nvSpPr>
          <p:cNvPr id="56349" name="Text Box 29"/>
          <p:cNvSpPr txBox="1">
            <a:spLocks noChangeArrowheads="1"/>
          </p:cNvSpPr>
          <p:nvPr/>
        </p:nvSpPr>
        <p:spPr bwMode="auto">
          <a:xfrm>
            <a:off x="7731125" y="3213100"/>
            <a:ext cx="1306513" cy="369888"/>
          </a:xfrm>
          <a:prstGeom prst="rect">
            <a:avLst/>
          </a:prstGeom>
          <a:noFill/>
          <a:ln w="28575">
            <a:solidFill>
              <a:srgbClr val="FF0066"/>
            </a:solidFill>
            <a:miter lim="800000"/>
            <a:headEnd/>
            <a:tailEnd/>
          </a:ln>
        </p:spPr>
        <p:txBody>
          <a:bodyPr>
            <a:spAutoFit/>
          </a:bodyPr>
          <a:lstStyle/>
          <a:p>
            <a:pPr algn="ctr"/>
            <a:r>
              <a:rPr lang="en-US" sz="1800" b="1">
                <a:solidFill>
                  <a:schemeClr val="hlink"/>
                </a:solidFill>
                <a:latin typeface="Arial" charset="0"/>
              </a:rPr>
              <a:t>Con sâu</a:t>
            </a:r>
          </a:p>
        </p:txBody>
      </p:sp>
      <p:sp>
        <p:nvSpPr>
          <p:cNvPr id="56350" name="Text Box 30"/>
          <p:cNvSpPr txBox="1">
            <a:spLocks noChangeArrowheads="1"/>
          </p:cNvSpPr>
          <p:nvPr/>
        </p:nvSpPr>
        <p:spPr bwMode="auto">
          <a:xfrm>
            <a:off x="4479925" y="5610225"/>
            <a:ext cx="1616075" cy="369888"/>
          </a:xfrm>
          <a:prstGeom prst="rect">
            <a:avLst/>
          </a:prstGeom>
          <a:noFill/>
          <a:ln w="28575">
            <a:solidFill>
              <a:srgbClr val="FF0066"/>
            </a:solidFill>
            <a:miter lim="800000"/>
            <a:headEnd/>
            <a:tailEnd/>
          </a:ln>
        </p:spPr>
        <p:txBody>
          <a:bodyPr>
            <a:spAutoFit/>
          </a:bodyPr>
          <a:lstStyle/>
          <a:p>
            <a:pPr algn="ctr"/>
            <a:r>
              <a:rPr lang="en-US" sz="1800" b="1">
                <a:solidFill>
                  <a:schemeClr val="hlink"/>
                </a:solidFill>
                <a:latin typeface="Arial" charset="0"/>
              </a:rPr>
              <a:t>Con chó</a:t>
            </a:r>
          </a:p>
        </p:txBody>
      </p:sp>
      <p:sp>
        <p:nvSpPr>
          <p:cNvPr id="56351" name="Text Box 31"/>
          <p:cNvSpPr txBox="1">
            <a:spLocks noChangeArrowheads="1"/>
          </p:cNvSpPr>
          <p:nvPr/>
        </p:nvSpPr>
        <p:spPr bwMode="auto">
          <a:xfrm>
            <a:off x="6232525" y="5610225"/>
            <a:ext cx="1368425" cy="369888"/>
          </a:xfrm>
          <a:prstGeom prst="rect">
            <a:avLst/>
          </a:prstGeom>
          <a:noFill/>
          <a:ln w="28575">
            <a:solidFill>
              <a:srgbClr val="FF0066"/>
            </a:solidFill>
            <a:miter lim="800000"/>
            <a:headEnd/>
            <a:tailEnd/>
          </a:ln>
        </p:spPr>
        <p:txBody>
          <a:bodyPr>
            <a:spAutoFit/>
          </a:bodyPr>
          <a:lstStyle/>
          <a:p>
            <a:pPr algn="ctr"/>
            <a:r>
              <a:rPr lang="en-US" sz="1800" b="1">
                <a:solidFill>
                  <a:schemeClr val="hlink"/>
                </a:solidFill>
                <a:latin typeface="Arial" charset="0"/>
              </a:rPr>
              <a:t>Con gà</a:t>
            </a:r>
          </a:p>
        </p:txBody>
      </p:sp>
      <p:sp>
        <p:nvSpPr>
          <p:cNvPr id="56352" name="Text Box 32"/>
          <p:cNvSpPr txBox="1">
            <a:spLocks noChangeArrowheads="1"/>
          </p:cNvSpPr>
          <p:nvPr/>
        </p:nvSpPr>
        <p:spPr bwMode="auto">
          <a:xfrm>
            <a:off x="7756525" y="5610225"/>
            <a:ext cx="1311275" cy="369888"/>
          </a:xfrm>
          <a:prstGeom prst="rect">
            <a:avLst/>
          </a:prstGeom>
          <a:noFill/>
          <a:ln w="28575">
            <a:solidFill>
              <a:srgbClr val="FF0066"/>
            </a:solidFill>
            <a:miter lim="800000"/>
            <a:headEnd/>
            <a:tailEnd/>
          </a:ln>
        </p:spPr>
        <p:txBody>
          <a:bodyPr>
            <a:spAutoFit/>
          </a:bodyPr>
          <a:lstStyle/>
          <a:p>
            <a:pPr algn="ctr"/>
            <a:r>
              <a:rPr lang="en-US" sz="1800" b="1">
                <a:solidFill>
                  <a:schemeClr val="hlink"/>
                </a:solidFill>
                <a:latin typeface="Arial" charset="0"/>
              </a:rPr>
              <a:t>Con voi</a:t>
            </a:r>
          </a:p>
        </p:txBody>
      </p:sp>
      <p:sp>
        <p:nvSpPr>
          <p:cNvPr id="56353" name="Text Box 33"/>
          <p:cNvSpPr txBox="1">
            <a:spLocks noChangeArrowheads="1"/>
          </p:cNvSpPr>
          <p:nvPr/>
        </p:nvSpPr>
        <p:spPr bwMode="auto">
          <a:xfrm>
            <a:off x="-25400" y="3960813"/>
            <a:ext cx="4429125" cy="400050"/>
          </a:xfrm>
          <a:prstGeom prst="rect">
            <a:avLst/>
          </a:prstGeom>
          <a:noFill/>
          <a:ln w="9525">
            <a:noFill/>
            <a:miter lim="800000"/>
            <a:headEnd/>
            <a:tailEnd/>
          </a:ln>
        </p:spPr>
        <p:txBody>
          <a:bodyPr wrap="none">
            <a:spAutoFit/>
          </a:bodyPr>
          <a:lstStyle/>
          <a:p>
            <a:r>
              <a:rPr lang="vi-VN" sz="2000" b="1" u="sng">
                <a:solidFill>
                  <a:srgbClr val="660066"/>
                </a:solidFill>
                <a:latin typeface="Arial" charset="0"/>
              </a:rPr>
              <a:t>2.</a:t>
            </a:r>
            <a:r>
              <a:rPr lang="en-US" sz="2000" b="1" u="sng">
                <a:solidFill>
                  <a:srgbClr val="660066"/>
                </a:solidFill>
                <a:latin typeface="Arial" charset="0"/>
              </a:rPr>
              <a:t> </a:t>
            </a:r>
            <a:r>
              <a:rPr lang="vi-VN" sz="2000" b="1" u="sng">
                <a:solidFill>
                  <a:srgbClr val="660066"/>
                </a:solidFill>
                <a:latin typeface="Arial" charset="0"/>
              </a:rPr>
              <a:t>Các cách sinh sản của động vật.</a:t>
            </a:r>
            <a:endParaRPr lang="en-US" sz="2000" b="1" u="sng">
              <a:solidFill>
                <a:srgbClr val="660066"/>
              </a:solidFill>
              <a:latin typeface="Arial" charset="0"/>
            </a:endParaRPr>
          </a:p>
        </p:txBody>
      </p:sp>
      <p:sp>
        <p:nvSpPr>
          <p:cNvPr id="56355" name="Text Box 35"/>
          <p:cNvSpPr txBox="1">
            <a:spLocks noChangeArrowheads="1"/>
          </p:cNvSpPr>
          <p:nvPr/>
        </p:nvSpPr>
        <p:spPr bwMode="auto">
          <a:xfrm>
            <a:off x="0" y="1395413"/>
            <a:ext cx="1171575" cy="369887"/>
          </a:xfrm>
          <a:prstGeom prst="rect">
            <a:avLst/>
          </a:prstGeom>
          <a:noFill/>
          <a:ln w="9525">
            <a:noFill/>
            <a:miter lim="800000"/>
            <a:headEnd/>
            <a:tailEnd/>
          </a:ln>
        </p:spPr>
        <p:txBody>
          <a:bodyPr wrap="none">
            <a:spAutoFit/>
          </a:bodyPr>
          <a:lstStyle/>
          <a:p>
            <a:r>
              <a:rPr lang="vi-VN" sz="1800" b="1" i="1" u="sng">
                <a:solidFill>
                  <a:srgbClr val="660066"/>
                </a:solidFill>
                <a:latin typeface="Arial" charset="0"/>
              </a:rPr>
              <a:t>Kết luận:</a:t>
            </a:r>
            <a:endParaRPr lang="en-US" sz="1800" b="1" i="1" u="sng">
              <a:solidFill>
                <a:srgbClr val="660066"/>
              </a:solidFill>
              <a:latin typeface="Arial"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331"/>
                                        </p:tgtEl>
                                        <p:attrNameLst>
                                          <p:attrName>style.visibility</p:attrName>
                                        </p:attrNameLst>
                                      </p:cBhvr>
                                      <p:to>
                                        <p:strVal val="visible"/>
                                      </p:to>
                                    </p:set>
                                    <p:animEffect transition="in" filter="blinds(horizontal)">
                                      <p:cBhvr>
                                        <p:cTn id="7" dur="500"/>
                                        <p:tgtEl>
                                          <p:spTgt spid="5633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6329"/>
                                        </p:tgtEl>
                                        <p:attrNameLst>
                                          <p:attrName>style.visibility</p:attrName>
                                        </p:attrNameLst>
                                      </p:cBhvr>
                                      <p:to>
                                        <p:strVal val="visible"/>
                                      </p:to>
                                    </p:set>
                                    <p:animEffect transition="in" filter="blinds(horizontal)">
                                      <p:cBhvr>
                                        <p:cTn id="10" dur="500"/>
                                        <p:tgtEl>
                                          <p:spTgt spid="5632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6330"/>
                                        </p:tgtEl>
                                        <p:attrNameLst>
                                          <p:attrName>style.visibility</p:attrName>
                                        </p:attrNameLst>
                                      </p:cBhvr>
                                      <p:to>
                                        <p:strVal val="visible"/>
                                      </p:to>
                                    </p:set>
                                    <p:animEffect transition="in" filter="blinds(horizontal)">
                                      <p:cBhvr>
                                        <p:cTn id="13" dur="500"/>
                                        <p:tgtEl>
                                          <p:spTgt spid="5633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6355"/>
                                        </p:tgtEl>
                                        <p:attrNameLst>
                                          <p:attrName>style.visibility</p:attrName>
                                        </p:attrNameLst>
                                      </p:cBhvr>
                                      <p:to>
                                        <p:strVal val="visible"/>
                                      </p:to>
                                    </p:set>
                                    <p:animEffect transition="in" filter="blinds(horizontal)">
                                      <p:cBhvr>
                                        <p:cTn id="16" dur="500"/>
                                        <p:tgtEl>
                                          <p:spTgt spid="5635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56326"/>
                                        </p:tgtEl>
                                        <p:attrNameLst>
                                          <p:attrName>style.visibility</p:attrName>
                                        </p:attrNameLst>
                                      </p:cBhvr>
                                      <p:to>
                                        <p:strVal val="visible"/>
                                      </p:to>
                                    </p:set>
                                    <p:animEffect transition="in" filter="blinds(horizontal)">
                                      <p:cBhvr>
                                        <p:cTn id="19" dur="500"/>
                                        <p:tgtEl>
                                          <p:spTgt spid="56326"/>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56327"/>
                                        </p:tgtEl>
                                        <p:attrNameLst>
                                          <p:attrName>style.visibility</p:attrName>
                                        </p:attrNameLst>
                                      </p:cBhvr>
                                      <p:to>
                                        <p:strVal val="visible"/>
                                      </p:to>
                                    </p:set>
                                    <p:animEffect transition="in" filter="blinds(horizontal)">
                                      <p:cBhvr>
                                        <p:cTn id="22" dur="500"/>
                                        <p:tgtEl>
                                          <p:spTgt spid="56327"/>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56328"/>
                                        </p:tgtEl>
                                        <p:attrNameLst>
                                          <p:attrName>style.visibility</p:attrName>
                                        </p:attrNameLst>
                                      </p:cBhvr>
                                      <p:to>
                                        <p:strVal val="visible"/>
                                      </p:to>
                                    </p:set>
                                    <p:animEffect transition="in" filter="blinds(horizontal)">
                                      <p:cBhvr>
                                        <p:cTn id="25" dur="500"/>
                                        <p:tgtEl>
                                          <p:spTgt spid="56328"/>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56332"/>
                                        </p:tgtEl>
                                        <p:attrNameLst>
                                          <p:attrName>style.visibility</p:attrName>
                                        </p:attrNameLst>
                                      </p:cBhvr>
                                      <p:to>
                                        <p:strVal val="visible"/>
                                      </p:to>
                                    </p:set>
                                    <p:animEffect transition="in" filter="blinds(horizontal)">
                                      <p:cBhvr>
                                        <p:cTn id="28" dur="500"/>
                                        <p:tgtEl>
                                          <p:spTgt spid="56332"/>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56335"/>
                                        </p:tgtEl>
                                        <p:attrNameLst>
                                          <p:attrName>style.visibility</p:attrName>
                                        </p:attrNameLst>
                                      </p:cBhvr>
                                      <p:to>
                                        <p:strVal val="visible"/>
                                      </p:to>
                                    </p:set>
                                    <p:animEffect transition="in" filter="blinds(horizontal)">
                                      <p:cBhvr>
                                        <p:cTn id="31" dur="500"/>
                                        <p:tgtEl>
                                          <p:spTgt spid="5633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56337"/>
                                        </p:tgtEl>
                                        <p:attrNameLst>
                                          <p:attrName>style.visibility</p:attrName>
                                        </p:attrNameLst>
                                      </p:cBhvr>
                                      <p:to>
                                        <p:strVal val="visible"/>
                                      </p:to>
                                    </p:set>
                                    <p:animEffect transition="in" filter="blinds(horizontal)">
                                      <p:cBhvr>
                                        <p:cTn id="34" dur="500"/>
                                        <p:tgtEl>
                                          <p:spTgt spid="56337"/>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56336"/>
                                        </p:tgtEl>
                                        <p:attrNameLst>
                                          <p:attrName>style.visibility</p:attrName>
                                        </p:attrNameLst>
                                      </p:cBhvr>
                                      <p:to>
                                        <p:strVal val="visible"/>
                                      </p:to>
                                    </p:set>
                                    <p:animEffect transition="in" filter="blinds(horizontal)">
                                      <p:cBhvr>
                                        <p:cTn id="37" dur="500"/>
                                        <p:tgtEl>
                                          <p:spTgt spid="56336"/>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56333"/>
                                        </p:tgtEl>
                                        <p:attrNameLst>
                                          <p:attrName>style.visibility</p:attrName>
                                        </p:attrNameLst>
                                      </p:cBhvr>
                                      <p:to>
                                        <p:strVal val="visible"/>
                                      </p:to>
                                    </p:set>
                                    <p:animEffect transition="in" filter="blinds(horizontal)">
                                      <p:cBhvr>
                                        <p:cTn id="40" dur="500"/>
                                        <p:tgtEl>
                                          <p:spTgt spid="56333"/>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56334"/>
                                        </p:tgtEl>
                                        <p:attrNameLst>
                                          <p:attrName>style.visibility</p:attrName>
                                        </p:attrNameLst>
                                      </p:cBhvr>
                                      <p:to>
                                        <p:strVal val="visible"/>
                                      </p:to>
                                    </p:set>
                                    <p:animEffect transition="in" filter="blinds(horizontal)">
                                      <p:cBhvr>
                                        <p:cTn id="43" dur="500"/>
                                        <p:tgtEl>
                                          <p:spTgt spid="5633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56353"/>
                                        </p:tgtEl>
                                        <p:attrNameLst>
                                          <p:attrName>style.visibility</p:attrName>
                                        </p:attrNameLst>
                                      </p:cBhvr>
                                      <p:to>
                                        <p:strVal val="visible"/>
                                      </p:to>
                                    </p:set>
                                    <p:animEffect transition="in" filter="blinds(horizontal)">
                                      <p:cBhvr>
                                        <p:cTn id="48" dur="500"/>
                                        <p:tgtEl>
                                          <p:spTgt spid="56353"/>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56340"/>
                                        </p:tgtEl>
                                        <p:attrNameLst>
                                          <p:attrName>style.visibility</p:attrName>
                                        </p:attrNameLst>
                                      </p:cBhvr>
                                      <p:to>
                                        <p:strVal val="visible"/>
                                      </p:to>
                                    </p:set>
                                    <p:animEffect transition="in" filter="dissolve">
                                      <p:cBhvr>
                                        <p:cTn id="53" dur="500"/>
                                        <p:tgtEl>
                                          <p:spTgt spid="56340"/>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1" presetClass="entr" presetSubtype="0" fill="hold" nodeType="clickEffect">
                                  <p:stCondLst>
                                    <p:cond delay="0"/>
                                  </p:stCondLst>
                                  <p:childTnLst>
                                    <p:set>
                                      <p:cBhvr>
                                        <p:cTn id="57" dur="1" fill="hold">
                                          <p:stCondLst>
                                            <p:cond delay="0"/>
                                          </p:stCondLst>
                                        </p:cTn>
                                        <p:tgtEl>
                                          <p:spTgt spid="56344"/>
                                        </p:tgtEl>
                                        <p:attrNameLst>
                                          <p:attrName>style.visibility</p:attrName>
                                        </p:attrNameLst>
                                      </p:cBhvr>
                                      <p:to>
                                        <p:strVal val="visible"/>
                                      </p:to>
                                    </p:set>
                                    <p:animEffect transition="in" filter="fade">
                                      <p:cBhvr>
                                        <p:cTn id="58" dur="770" decel="100000"/>
                                        <p:tgtEl>
                                          <p:spTgt spid="56344"/>
                                        </p:tgtEl>
                                      </p:cBhvr>
                                    </p:animEffect>
                                    <p:animScale>
                                      <p:cBhvr>
                                        <p:cTn id="59" dur="770" decel="100000"/>
                                        <p:tgtEl>
                                          <p:spTgt spid="56344"/>
                                        </p:tgtEl>
                                      </p:cBhvr>
                                      <p:from x="10000" y="10000"/>
                                      <p:to x="200000" y="450000"/>
                                    </p:animScale>
                                    <p:animScale>
                                      <p:cBhvr>
                                        <p:cTn id="60" dur="1230" accel="100000" fill="hold">
                                          <p:stCondLst>
                                            <p:cond delay="770"/>
                                          </p:stCondLst>
                                        </p:cTn>
                                        <p:tgtEl>
                                          <p:spTgt spid="56344"/>
                                        </p:tgtEl>
                                      </p:cBhvr>
                                      <p:from x="200000" y="450000"/>
                                      <p:to x="100000" y="100000"/>
                                    </p:animScale>
                                    <p:set>
                                      <p:cBhvr>
                                        <p:cTn id="61" dur="770" fill="hold"/>
                                        <p:tgtEl>
                                          <p:spTgt spid="56344"/>
                                        </p:tgtEl>
                                        <p:attrNameLst>
                                          <p:attrName>ppt_x</p:attrName>
                                        </p:attrNameLst>
                                      </p:cBhvr>
                                      <p:to>
                                        <p:strVal val="(0.5)"/>
                                      </p:to>
                                    </p:set>
                                    <p:anim from="(0.5)" to="(#ppt_x)" calcmode="lin" valueType="num">
                                      <p:cBhvr>
                                        <p:cTn id="62" dur="1230" accel="100000" fill="hold">
                                          <p:stCondLst>
                                            <p:cond delay="770"/>
                                          </p:stCondLst>
                                        </p:cTn>
                                        <p:tgtEl>
                                          <p:spTgt spid="56344"/>
                                        </p:tgtEl>
                                        <p:attrNameLst>
                                          <p:attrName>ppt_x</p:attrName>
                                        </p:attrNameLst>
                                      </p:cBhvr>
                                    </p:anim>
                                    <p:set>
                                      <p:cBhvr>
                                        <p:cTn id="63" dur="770" fill="hold"/>
                                        <p:tgtEl>
                                          <p:spTgt spid="56344"/>
                                        </p:tgtEl>
                                        <p:attrNameLst>
                                          <p:attrName>ppt_y</p:attrName>
                                        </p:attrNameLst>
                                      </p:cBhvr>
                                      <p:to>
                                        <p:strVal val="(#ppt_y+0.4)"/>
                                      </p:to>
                                    </p:set>
                                    <p:anim from="(#ppt_y+0.4)" to="(#ppt_y)" calcmode="lin" valueType="num">
                                      <p:cBhvr>
                                        <p:cTn id="64" dur="1230" accel="100000" fill="hold">
                                          <p:stCondLst>
                                            <p:cond delay="770"/>
                                          </p:stCondLst>
                                        </p:cTn>
                                        <p:tgtEl>
                                          <p:spTgt spid="56344"/>
                                        </p:tgtEl>
                                        <p:attrNameLst>
                                          <p:attrName>ppt_y</p:attrName>
                                        </p:attrNameLst>
                                      </p:cBhvr>
                                    </p:anim>
                                  </p:childTnLst>
                                </p:cTn>
                              </p:par>
                              <p:par>
                                <p:cTn id="65" presetID="51" presetClass="entr" presetSubtype="0" fill="hold" nodeType="withEffect">
                                  <p:stCondLst>
                                    <p:cond delay="0"/>
                                  </p:stCondLst>
                                  <p:childTnLst>
                                    <p:set>
                                      <p:cBhvr>
                                        <p:cTn id="66" dur="1" fill="hold">
                                          <p:stCondLst>
                                            <p:cond delay="0"/>
                                          </p:stCondLst>
                                        </p:cTn>
                                        <p:tgtEl>
                                          <p:spTgt spid="56346"/>
                                        </p:tgtEl>
                                        <p:attrNameLst>
                                          <p:attrName>style.visibility</p:attrName>
                                        </p:attrNameLst>
                                      </p:cBhvr>
                                      <p:to>
                                        <p:strVal val="visible"/>
                                      </p:to>
                                    </p:set>
                                    <p:animEffect transition="in" filter="fade">
                                      <p:cBhvr>
                                        <p:cTn id="67" dur="770" decel="100000"/>
                                        <p:tgtEl>
                                          <p:spTgt spid="56346"/>
                                        </p:tgtEl>
                                      </p:cBhvr>
                                    </p:animEffect>
                                    <p:animScale>
                                      <p:cBhvr>
                                        <p:cTn id="68" dur="770" decel="100000"/>
                                        <p:tgtEl>
                                          <p:spTgt spid="56346"/>
                                        </p:tgtEl>
                                      </p:cBhvr>
                                      <p:from x="10000" y="10000"/>
                                      <p:to x="200000" y="450000"/>
                                    </p:animScale>
                                    <p:animScale>
                                      <p:cBhvr>
                                        <p:cTn id="69" dur="1230" accel="100000" fill="hold">
                                          <p:stCondLst>
                                            <p:cond delay="770"/>
                                          </p:stCondLst>
                                        </p:cTn>
                                        <p:tgtEl>
                                          <p:spTgt spid="56346"/>
                                        </p:tgtEl>
                                      </p:cBhvr>
                                      <p:from x="200000" y="450000"/>
                                      <p:to x="100000" y="100000"/>
                                    </p:animScale>
                                    <p:set>
                                      <p:cBhvr>
                                        <p:cTn id="70" dur="770" fill="hold"/>
                                        <p:tgtEl>
                                          <p:spTgt spid="56346"/>
                                        </p:tgtEl>
                                        <p:attrNameLst>
                                          <p:attrName>ppt_x</p:attrName>
                                        </p:attrNameLst>
                                      </p:cBhvr>
                                      <p:to>
                                        <p:strVal val="(0.5)"/>
                                      </p:to>
                                    </p:set>
                                    <p:anim from="(0.5)" to="(#ppt_x)" calcmode="lin" valueType="num">
                                      <p:cBhvr>
                                        <p:cTn id="71" dur="1230" accel="100000" fill="hold">
                                          <p:stCondLst>
                                            <p:cond delay="770"/>
                                          </p:stCondLst>
                                        </p:cTn>
                                        <p:tgtEl>
                                          <p:spTgt spid="56346"/>
                                        </p:tgtEl>
                                        <p:attrNameLst>
                                          <p:attrName>ppt_x</p:attrName>
                                        </p:attrNameLst>
                                      </p:cBhvr>
                                    </p:anim>
                                    <p:set>
                                      <p:cBhvr>
                                        <p:cTn id="72" dur="770" fill="hold"/>
                                        <p:tgtEl>
                                          <p:spTgt spid="56346"/>
                                        </p:tgtEl>
                                        <p:attrNameLst>
                                          <p:attrName>ppt_y</p:attrName>
                                        </p:attrNameLst>
                                      </p:cBhvr>
                                      <p:to>
                                        <p:strVal val="(#ppt_y+0.4)"/>
                                      </p:to>
                                    </p:set>
                                    <p:anim from="(#ppt_y+0.4)" to="(#ppt_y)" calcmode="lin" valueType="num">
                                      <p:cBhvr>
                                        <p:cTn id="73" dur="1230" accel="100000" fill="hold">
                                          <p:stCondLst>
                                            <p:cond delay="770"/>
                                          </p:stCondLst>
                                        </p:cTn>
                                        <p:tgtEl>
                                          <p:spTgt spid="56346"/>
                                        </p:tgtEl>
                                        <p:attrNameLst>
                                          <p:attrName>ppt_y</p:attrName>
                                        </p:attrNameLst>
                                      </p:cBhvr>
                                    </p:anim>
                                  </p:childTnLst>
                                </p:cTn>
                              </p:par>
                              <p:par>
                                <p:cTn id="74" presetID="51" presetClass="entr" presetSubtype="0" fill="hold" nodeType="withEffect">
                                  <p:stCondLst>
                                    <p:cond delay="0"/>
                                  </p:stCondLst>
                                  <p:childTnLst>
                                    <p:set>
                                      <p:cBhvr>
                                        <p:cTn id="75" dur="1" fill="hold">
                                          <p:stCondLst>
                                            <p:cond delay="0"/>
                                          </p:stCondLst>
                                        </p:cTn>
                                        <p:tgtEl>
                                          <p:spTgt spid="56345"/>
                                        </p:tgtEl>
                                        <p:attrNameLst>
                                          <p:attrName>style.visibility</p:attrName>
                                        </p:attrNameLst>
                                      </p:cBhvr>
                                      <p:to>
                                        <p:strVal val="visible"/>
                                      </p:to>
                                    </p:set>
                                    <p:animEffect transition="in" filter="fade">
                                      <p:cBhvr>
                                        <p:cTn id="76" dur="770" decel="100000"/>
                                        <p:tgtEl>
                                          <p:spTgt spid="56345"/>
                                        </p:tgtEl>
                                      </p:cBhvr>
                                    </p:animEffect>
                                    <p:animScale>
                                      <p:cBhvr>
                                        <p:cTn id="77" dur="770" decel="100000"/>
                                        <p:tgtEl>
                                          <p:spTgt spid="56345"/>
                                        </p:tgtEl>
                                      </p:cBhvr>
                                      <p:from x="10000" y="10000"/>
                                      <p:to x="200000" y="450000"/>
                                    </p:animScale>
                                    <p:animScale>
                                      <p:cBhvr>
                                        <p:cTn id="78" dur="1230" accel="100000" fill="hold">
                                          <p:stCondLst>
                                            <p:cond delay="770"/>
                                          </p:stCondLst>
                                        </p:cTn>
                                        <p:tgtEl>
                                          <p:spTgt spid="56345"/>
                                        </p:tgtEl>
                                      </p:cBhvr>
                                      <p:from x="200000" y="450000"/>
                                      <p:to x="100000" y="100000"/>
                                    </p:animScale>
                                    <p:set>
                                      <p:cBhvr>
                                        <p:cTn id="79" dur="770" fill="hold"/>
                                        <p:tgtEl>
                                          <p:spTgt spid="56345"/>
                                        </p:tgtEl>
                                        <p:attrNameLst>
                                          <p:attrName>ppt_x</p:attrName>
                                        </p:attrNameLst>
                                      </p:cBhvr>
                                      <p:to>
                                        <p:strVal val="(0.5)"/>
                                      </p:to>
                                    </p:set>
                                    <p:anim from="(0.5)" to="(#ppt_x)" calcmode="lin" valueType="num">
                                      <p:cBhvr>
                                        <p:cTn id="80" dur="1230" accel="100000" fill="hold">
                                          <p:stCondLst>
                                            <p:cond delay="770"/>
                                          </p:stCondLst>
                                        </p:cTn>
                                        <p:tgtEl>
                                          <p:spTgt spid="56345"/>
                                        </p:tgtEl>
                                        <p:attrNameLst>
                                          <p:attrName>ppt_x</p:attrName>
                                        </p:attrNameLst>
                                      </p:cBhvr>
                                    </p:anim>
                                    <p:set>
                                      <p:cBhvr>
                                        <p:cTn id="81" dur="770" fill="hold"/>
                                        <p:tgtEl>
                                          <p:spTgt spid="56345"/>
                                        </p:tgtEl>
                                        <p:attrNameLst>
                                          <p:attrName>ppt_y</p:attrName>
                                        </p:attrNameLst>
                                      </p:cBhvr>
                                      <p:to>
                                        <p:strVal val="(#ppt_y+0.4)"/>
                                      </p:to>
                                    </p:set>
                                    <p:anim from="(#ppt_y+0.4)" to="(#ppt_y)" calcmode="lin" valueType="num">
                                      <p:cBhvr>
                                        <p:cTn id="82" dur="1230" accel="100000" fill="hold">
                                          <p:stCondLst>
                                            <p:cond delay="770"/>
                                          </p:stCondLst>
                                        </p:cTn>
                                        <p:tgtEl>
                                          <p:spTgt spid="56345"/>
                                        </p:tgtEl>
                                        <p:attrNameLst>
                                          <p:attrName>ppt_y</p:attrName>
                                        </p:attrNameLst>
                                      </p:cBhvr>
                                    </p:anim>
                                  </p:childTnLst>
                                </p:cTn>
                              </p:par>
                              <p:par>
                                <p:cTn id="83" presetID="51" presetClass="entr" presetSubtype="0" fill="hold" nodeType="withEffect">
                                  <p:stCondLst>
                                    <p:cond delay="0"/>
                                  </p:stCondLst>
                                  <p:childTnLst>
                                    <p:set>
                                      <p:cBhvr>
                                        <p:cTn id="84" dur="1" fill="hold">
                                          <p:stCondLst>
                                            <p:cond delay="0"/>
                                          </p:stCondLst>
                                        </p:cTn>
                                        <p:tgtEl>
                                          <p:spTgt spid="56343"/>
                                        </p:tgtEl>
                                        <p:attrNameLst>
                                          <p:attrName>style.visibility</p:attrName>
                                        </p:attrNameLst>
                                      </p:cBhvr>
                                      <p:to>
                                        <p:strVal val="visible"/>
                                      </p:to>
                                    </p:set>
                                    <p:animEffect transition="in" filter="fade">
                                      <p:cBhvr>
                                        <p:cTn id="85" dur="770" decel="100000"/>
                                        <p:tgtEl>
                                          <p:spTgt spid="56343"/>
                                        </p:tgtEl>
                                      </p:cBhvr>
                                    </p:animEffect>
                                    <p:animScale>
                                      <p:cBhvr>
                                        <p:cTn id="86" dur="770" decel="100000"/>
                                        <p:tgtEl>
                                          <p:spTgt spid="56343"/>
                                        </p:tgtEl>
                                      </p:cBhvr>
                                      <p:from x="10000" y="10000"/>
                                      <p:to x="200000" y="450000"/>
                                    </p:animScale>
                                    <p:animScale>
                                      <p:cBhvr>
                                        <p:cTn id="87" dur="1230" accel="100000" fill="hold">
                                          <p:stCondLst>
                                            <p:cond delay="770"/>
                                          </p:stCondLst>
                                        </p:cTn>
                                        <p:tgtEl>
                                          <p:spTgt spid="56343"/>
                                        </p:tgtEl>
                                      </p:cBhvr>
                                      <p:from x="200000" y="450000"/>
                                      <p:to x="100000" y="100000"/>
                                    </p:animScale>
                                    <p:set>
                                      <p:cBhvr>
                                        <p:cTn id="88" dur="770" fill="hold"/>
                                        <p:tgtEl>
                                          <p:spTgt spid="56343"/>
                                        </p:tgtEl>
                                        <p:attrNameLst>
                                          <p:attrName>ppt_x</p:attrName>
                                        </p:attrNameLst>
                                      </p:cBhvr>
                                      <p:to>
                                        <p:strVal val="(0.5)"/>
                                      </p:to>
                                    </p:set>
                                    <p:anim from="(0.5)" to="(#ppt_x)" calcmode="lin" valueType="num">
                                      <p:cBhvr>
                                        <p:cTn id="89" dur="1230" accel="100000" fill="hold">
                                          <p:stCondLst>
                                            <p:cond delay="770"/>
                                          </p:stCondLst>
                                        </p:cTn>
                                        <p:tgtEl>
                                          <p:spTgt spid="56343"/>
                                        </p:tgtEl>
                                        <p:attrNameLst>
                                          <p:attrName>ppt_x</p:attrName>
                                        </p:attrNameLst>
                                      </p:cBhvr>
                                    </p:anim>
                                    <p:set>
                                      <p:cBhvr>
                                        <p:cTn id="90" dur="770" fill="hold"/>
                                        <p:tgtEl>
                                          <p:spTgt spid="56343"/>
                                        </p:tgtEl>
                                        <p:attrNameLst>
                                          <p:attrName>ppt_y</p:attrName>
                                        </p:attrNameLst>
                                      </p:cBhvr>
                                      <p:to>
                                        <p:strVal val="(#ppt_y+0.4)"/>
                                      </p:to>
                                    </p:set>
                                    <p:anim from="(#ppt_y+0.4)" to="(#ppt_y)" calcmode="lin" valueType="num">
                                      <p:cBhvr>
                                        <p:cTn id="91" dur="1230" accel="100000" fill="hold">
                                          <p:stCondLst>
                                            <p:cond delay="770"/>
                                          </p:stCondLst>
                                        </p:cTn>
                                        <p:tgtEl>
                                          <p:spTgt spid="56343"/>
                                        </p:tgtEl>
                                        <p:attrNameLst>
                                          <p:attrName>ppt_y</p:attrName>
                                        </p:attrNameLst>
                                      </p:cBhvr>
                                    </p:anim>
                                  </p:childTnLst>
                                </p:cTn>
                              </p:par>
                              <p:par>
                                <p:cTn id="92" presetID="51" presetClass="entr" presetSubtype="0" fill="hold" nodeType="withEffect">
                                  <p:stCondLst>
                                    <p:cond delay="0"/>
                                  </p:stCondLst>
                                  <p:childTnLst>
                                    <p:set>
                                      <p:cBhvr>
                                        <p:cTn id="93" dur="1" fill="hold">
                                          <p:stCondLst>
                                            <p:cond delay="0"/>
                                          </p:stCondLst>
                                        </p:cTn>
                                        <p:tgtEl>
                                          <p:spTgt spid="56342"/>
                                        </p:tgtEl>
                                        <p:attrNameLst>
                                          <p:attrName>style.visibility</p:attrName>
                                        </p:attrNameLst>
                                      </p:cBhvr>
                                      <p:to>
                                        <p:strVal val="visible"/>
                                      </p:to>
                                    </p:set>
                                    <p:animEffect transition="in" filter="fade">
                                      <p:cBhvr>
                                        <p:cTn id="94" dur="770" decel="100000"/>
                                        <p:tgtEl>
                                          <p:spTgt spid="56342"/>
                                        </p:tgtEl>
                                      </p:cBhvr>
                                    </p:animEffect>
                                    <p:animScale>
                                      <p:cBhvr>
                                        <p:cTn id="95" dur="770" decel="100000"/>
                                        <p:tgtEl>
                                          <p:spTgt spid="56342"/>
                                        </p:tgtEl>
                                      </p:cBhvr>
                                      <p:from x="10000" y="10000"/>
                                      <p:to x="200000" y="450000"/>
                                    </p:animScale>
                                    <p:animScale>
                                      <p:cBhvr>
                                        <p:cTn id="96" dur="1230" accel="100000" fill="hold">
                                          <p:stCondLst>
                                            <p:cond delay="770"/>
                                          </p:stCondLst>
                                        </p:cTn>
                                        <p:tgtEl>
                                          <p:spTgt spid="56342"/>
                                        </p:tgtEl>
                                      </p:cBhvr>
                                      <p:from x="200000" y="450000"/>
                                      <p:to x="100000" y="100000"/>
                                    </p:animScale>
                                    <p:set>
                                      <p:cBhvr>
                                        <p:cTn id="97" dur="770" fill="hold"/>
                                        <p:tgtEl>
                                          <p:spTgt spid="56342"/>
                                        </p:tgtEl>
                                        <p:attrNameLst>
                                          <p:attrName>ppt_x</p:attrName>
                                        </p:attrNameLst>
                                      </p:cBhvr>
                                      <p:to>
                                        <p:strVal val="(0.5)"/>
                                      </p:to>
                                    </p:set>
                                    <p:anim from="(0.5)" to="(#ppt_x)" calcmode="lin" valueType="num">
                                      <p:cBhvr>
                                        <p:cTn id="98" dur="1230" accel="100000" fill="hold">
                                          <p:stCondLst>
                                            <p:cond delay="770"/>
                                          </p:stCondLst>
                                        </p:cTn>
                                        <p:tgtEl>
                                          <p:spTgt spid="56342"/>
                                        </p:tgtEl>
                                        <p:attrNameLst>
                                          <p:attrName>ppt_x</p:attrName>
                                        </p:attrNameLst>
                                      </p:cBhvr>
                                    </p:anim>
                                    <p:set>
                                      <p:cBhvr>
                                        <p:cTn id="99" dur="770" fill="hold"/>
                                        <p:tgtEl>
                                          <p:spTgt spid="56342"/>
                                        </p:tgtEl>
                                        <p:attrNameLst>
                                          <p:attrName>ppt_y</p:attrName>
                                        </p:attrNameLst>
                                      </p:cBhvr>
                                      <p:to>
                                        <p:strVal val="(#ppt_y+0.4)"/>
                                      </p:to>
                                    </p:set>
                                    <p:anim from="(#ppt_y+0.4)" to="(#ppt_y)" calcmode="lin" valueType="num">
                                      <p:cBhvr>
                                        <p:cTn id="100" dur="1230" accel="100000" fill="hold">
                                          <p:stCondLst>
                                            <p:cond delay="770"/>
                                          </p:stCondLst>
                                        </p:cTn>
                                        <p:tgtEl>
                                          <p:spTgt spid="56342"/>
                                        </p:tgtEl>
                                        <p:attrNameLst>
                                          <p:attrName>ppt_y</p:attrName>
                                        </p:attrNameLst>
                                      </p:cBhvr>
                                    </p:anim>
                                  </p:childTnLst>
                                </p:cTn>
                              </p:par>
                              <p:par>
                                <p:cTn id="101" presetID="51" presetClass="entr" presetSubtype="0" fill="hold" nodeType="withEffect">
                                  <p:stCondLst>
                                    <p:cond delay="0"/>
                                  </p:stCondLst>
                                  <p:childTnLst>
                                    <p:set>
                                      <p:cBhvr>
                                        <p:cTn id="102" dur="1" fill="hold">
                                          <p:stCondLst>
                                            <p:cond delay="0"/>
                                          </p:stCondLst>
                                        </p:cTn>
                                        <p:tgtEl>
                                          <p:spTgt spid="56341"/>
                                        </p:tgtEl>
                                        <p:attrNameLst>
                                          <p:attrName>style.visibility</p:attrName>
                                        </p:attrNameLst>
                                      </p:cBhvr>
                                      <p:to>
                                        <p:strVal val="visible"/>
                                      </p:to>
                                    </p:set>
                                    <p:animEffect transition="in" filter="fade">
                                      <p:cBhvr>
                                        <p:cTn id="103" dur="770" decel="100000"/>
                                        <p:tgtEl>
                                          <p:spTgt spid="56341"/>
                                        </p:tgtEl>
                                      </p:cBhvr>
                                    </p:animEffect>
                                    <p:animScale>
                                      <p:cBhvr>
                                        <p:cTn id="104" dur="770" decel="100000"/>
                                        <p:tgtEl>
                                          <p:spTgt spid="56341"/>
                                        </p:tgtEl>
                                      </p:cBhvr>
                                      <p:from x="10000" y="10000"/>
                                      <p:to x="200000" y="450000"/>
                                    </p:animScale>
                                    <p:animScale>
                                      <p:cBhvr>
                                        <p:cTn id="105" dur="1230" accel="100000" fill="hold">
                                          <p:stCondLst>
                                            <p:cond delay="770"/>
                                          </p:stCondLst>
                                        </p:cTn>
                                        <p:tgtEl>
                                          <p:spTgt spid="56341"/>
                                        </p:tgtEl>
                                      </p:cBhvr>
                                      <p:from x="200000" y="450000"/>
                                      <p:to x="100000" y="100000"/>
                                    </p:animScale>
                                    <p:set>
                                      <p:cBhvr>
                                        <p:cTn id="106" dur="770" fill="hold"/>
                                        <p:tgtEl>
                                          <p:spTgt spid="56341"/>
                                        </p:tgtEl>
                                        <p:attrNameLst>
                                          <p:attrName>ppt_x</p:attrName>
                                        </p:attrNameLst>
                                      </p:cBhvr>
                                      <p:to>
                                        <p:strVal val="(0.5)"/>
                                      </p:to>
                                    </p:set>
                                    <p:anim from="(0.5)" to="(#ppt_x)" calcmode="lin" valueType="num">
                                      <p:cBhvr>
                                        <p:cTn id="107" dur="1230" accel="100000" fill="hold">
                                          <p:stCondLst>
                                            <p:cond delay="770"/>
                                          </p:stCondLst>
                                        </p:cTn>
                                        <p:tgtEl>
                                          <p:spTgt spid="56341"/>
                                        </p:tgtEl>
                                        <p:attrNameLst>
                                          <p:attrName>ppt_x</p:attrName>
                                        </p:attrNameLst>
                                      </p:cBhvr>
                                    </p:anim>
                                    <p:set>
                                      <p:cBhvr>
                                        <p:cTn id="108" dur="770" fill="hold"/>
                                        <p:tgtEl>
                                          <p:spTgt spid="56341"/>
                                        </p:tgtEl>
                                        <p:attrNameLst>
                                          <p:attrName>ppt_y</p:attrName>
                                        </p:attrNameLst>
                                      </p:cBhvr>
                                      <p:to>
                                        <p:strVal val="(#ppt_y+0.4)"/>
                                      </p:to>
                                    </p:set>
                                    <p:anim from="(#ppt_y+0.4)" to="(#ppt_y)" calcmode="lin" valueType="num">
                                      <p:cBhvr>
                                        <p:cTn id="109" dur="1230" accel="100000" fill="hold">
                                          <p:stCondLst>
                                            <p:cond delay="770"/>
                                          </p:stCondLst>
                                        </p:cTn>
                                        <p:tgtEl>
                                          <p:spTgt spid="56341"/>
                                        </p:tgtEl>
                                        <p:attrNameLst>
                                          <p:attrName>ppt_y</p:attrName>
                                        </p:attrNameLst>
                                      </p:cBhvr>
                                    </p:anim>
                                  </p:childTnLst>
                                </p:cTn>
                              </p:par>
                            </p:childTnLst>
                          </p:cTn>
                        </p:par>
                      </p:childTnLst>
                    </p:cTn>
                  </p:par>
                  <p:par>
                    <p:cTn id="110" fill="hold" nodeType="clickPar">
                      <p:stCondLst>
                        <p:cond delay="indefinite"/>
                      </p:stCondLst>
                      <p:childTnLst>
                        <p:par>
                          <p:cTn id="111" fill="hold" nodeType="withGroup">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56347"/>
                                        </p:tgtEl>
                                        <p:attrNameLst>
                                          <p:attrName>style.visibility</p:attrName>
                                        </p:attrNameLst>
                                      </p:cBhvr>
                                      <p:to>
                                        <p:strVal val="visible"/>
                                      </p:to>
                                    </p:set>
                                    <p:animEffect transition="in" filter="blinds(horizontal)">
                                      <p:cBhvr>
                                        <p:cTn id="114" dur="500"/>
                                        <p:tgtEl>
                                          <p:spTgt spid="56347"/>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56348"/>
                                        </p:tgtEl>
                                        <p:attrNameLst>
                                          <p:attrName>style.visibility</p:attrName>
                                        </p:attrNameLst>
                                      </p:cBhvr>
                                      <p:to>
                                        <p:strVal val="visible"/>
                                      </p:to>
                                    </p:set>
                                    <p:animEffect transition="in" filter="blinds(horizontal)">
                                      <p:cBhvr>
                                        <p:cTn id="119" dur="500"/>
                                        <p:tgtEl>
                                          <p:spTgt spid="56348"/>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56349"/>
                                        </p:tgtEl>
                                        <p:attrNameLst>
                                          <p:attrName>style.visibility</p:attrName>
                                        </p:attrNameLst>
                                      </p:cBhvr>
                                      <p:to>
                                        <p:strVal val="visible"/>
                                      </p:to>
                                    </p:set>
                                    <p:animEffect transition="in" filter="blinds(horizontal)">
                                      <p:cBhvr>
                                        <p:cTn id="124" dur="500"/>
                                        <p:tgtEl>
                                          <p:spTgt spid="56349"/>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3" presetClass="entr" presetSubtype="10" fill="hold" grpId="0" nodeType="clickEffect">
                                  <p:stCondLst>
                                    <p:cond delay="0"/>
                                  </p:stCondLst>
                                  <p:childTnLst>
                                    <p:set>
                                      <p:cBhvr>
                                        <p:cTn id="128" dur="1" fill="hold">
                                          <p:stCondLst>
                                            <p:cond delay="0"/>
                                          </p:stCondLst>
                                        </p:cTn>
                                        <p:tgtEl>
                                          <p:spTgt spid="56350"/>
                                        </p:tgtEl>
                                        <p:attrNameLst>
                                          <p:attrName>style.visibility</p:attrName>
                                        </p:attrNameLst>
                                      </p:cBhvr>
                                      <p:to>
                                        <p:strVal val="visible"/>
                                      </p:to>
                                    </p:set>
                                    <p:animEffect transition="in" filter="blinds(horizontal)">
                                      <p:cBhvr>
                                        <p:cTn id="129" dur="500"/>
                                        <p:tgtEl>
                                          <p:spTgt spid="56350"/>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3" presetClass="entr" presetSubtype="10" fill="hold" grpId="0" nodeType="clickEffect">
                                  <p:stCondLst>
                                    <p:cond delay="0"/>
                                  </p:stCondLst>
                                  <p:childTnLst>
                                    <p:set>
                                      <p:cBhvr>
                                        <p:cTn id="133" dur="1" fill="hold">
                                          <p:stCondLst>
                                            <p:cond delay="0"/>
                                          </p:stCondLst>
                                        </p:cTn>
                                        <p:tgtEl>
                                          <p:spTgt spid="56351"/>
                                        </p:tgtEl>
                                        <p:attrNameLst>
                                          <p:attrName>style.visibility</p:attrName>
                                        </p:attrNameLst>
                                      </p:cBhvr>
                                      <p:to>
                                        <p:strVal val="visible"/>
                                      </p:to>
                                    </p:set>
                                    <p:animEffect transition="in" filter="blinds(horizontal)">
                                      <p:cBhvr>
                                        <p:cTn id="134" dur="500"/>
                                        <p:tgtEl>
                                          <p:spTgt spid="56351"/>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3" presetClass="entr" presetSubtype="10" fill="hold" grpId="0" nodeType="clickEffect">
                                  <p:stCondLst>
                                    <p:cond delay="0"/>
                                  </p:stCondLst>
                                  <p:childTnLst>
                                    <p:set>
                                      <p:cBhvr>
                                        <p:cTn id="138" dur="1" fill="hold">
                                          <p:stCondLst>
                                            <p:cond delay="0"/>
                                          </p:stCondLst>
                                        </p:cTn>
                                        <p:tgtEl>
                                          <p:spTgt spid="56352"/>
                                        </p:tgtEl>
                                        <p:attrNameLst>
                                          <p:attrName>style.visibility</p:attrName>
                                        </p:attrNameLst>
                                      </p:cBhvr>
                                      <p:to>
                                        <p:strVal val="visible"/>
                                      </p:to>
                                    </p:set>
                                    <p:animEffect transition="in" filter="blinds(horizontal)">
                                      <p:cBhvr>
                                        <p:cTn id="139" dur="500"/>
                                        <p:tgtEl>
                                          <p:spTgt spid="56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6" grpId="0"/>
      <p:bldP spid="56327" grpId="0"/>
      <p:bldP spid="56328" grpId="0"/>
      <p:bldP spid="56329" grpId="0" animBg="1"/>
      <p:bldP spid="56330" grpId="0"/>
      <p:bldP spid="56331" grpId="0" animBg="1"/>
      <p:bldP spid="56332" grpId="0"/>
      <p:bldP spid="56333" grpId="0" animBg="1"/>
      <p:bldP spid="56334" grpId="0" animBg="1"/>
      <p:bldP spid="56335" grpId="0"/>
      <p:bldP spid="56336" grpId="0"/>
      <p:bldP spid="56337" grpId="0"/>
      <p:bldP spid="56340" grpId="0" animBg="1"/>
      <p:bldP spid="56347" grpId="0" animBg="1"/>
      <p:bldP spid="56348" grpId="0" animBg="1"/>
      <p:bldP spid="56349" grpId="0" animBg="1"/>
      <p:bldP spid="56350" grpId="0" animBg="1"/>
      <p:bldP spid="56351" grpId="0" animBg="1"/>
      <p:bldP spid="56352" grpId="0" animBg="1"/>
      <p:bldP spid="56353" grpId="0"/>
      <p:bldP spid="563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B9FFDC"/>
            </a:gs>
          </a:gsLst>
          <a:lin ang="5400000" scaled="1"/>
        </a:grad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81000" y="-114300"/>
            <a:ext cx="8229600" cy="533400"/>
          </a:xfrm>
          <a:prstGeom prst="rect">
            <a:avLst/>
          </a:prstGeom>
          <a:noFill/>
          <a:ln w="9525">
            <a:noFill/>
            <a:miter lim="800000"/>
            <a:headEnd/>
            <a:tailEnd/>
          </a:ln>
        </p:spPr>
        <p:txBody>
          <a:bodyPr anchor="ctr"/>
          <a:lstStyle/>
          <a:p>
            <a:pPr algn="ctr"/>
            <a:endParaRPr lang="en-US" sz="2000" b="1" u="sng">
              <a:solidFill>
                <a:srgbClr val="0000FF"/>
              </a:solidFill>
              <a:latin typeface="Arial" charset="0"/>
            </a:endParaRPr>
          </a:p>
        </p:txBody>
      </p:sp>
      <p:sp>
        <p:nvSpPr>
          <p:cNvPr id="7171" name="Text Box 3"/>
          <p:cNvSpPr txBox="1">
            <a:spLocks noChangeArrowheads="1"/>
          </p:cNvSpPr>
          <p:nvPr/>
        </p:nvSpPr>
        <p:spPr bwMode="auto">
          <a:xfrm>
            <a:off x="3724275" y="254000"/>
            <a:ext cx="1439863" cy="400050"/>
          </a:xfrm>
          <a:prstGeom prst="rect">
            <a:avLst/>
          </a:prstGeom>
          <a:noFill/>
          <a:ln w="9525">
            <a:noFill/>
            <a:miter lim="800000"/>
            <a:headEnd/>
            <a:tailEnd/>
          </a:ln>
        </p:spPr>
        <p:txBody>
          <a:bodyPr wrap="none">
            <a:spAutoFit/>
          </a:bodyPr>
          <a:lstStyle/>
          <a:p>
            <a:pPr algn="ctr"/>
            <a:r>
              <a:rPr lang="en-US" sz="2000" b="1" u="sng">
                <a:solidFill>
                  <a:srgbClr val="0000FF"/>
                </a:solidFill>
                <a:latin typeface="Arial" charset="0"/>
              </a:rPr>
              <a:t>Khoa học:</a:t>
            </a:r>
          </a:p>
        </p:txBody>
      </p:sp>
      <p:sp>
        <p:nvSpPr>
          <p:cNvPr id="7172" name="WordArt 5"/>
          <p:cNvSpPr>
            <a:spLocks noChangeArrowheads="1" noChangeShapeType="1" noTextEdit="1"/>
          </p:cNvSpPr>
          <p:nvPr/>
        </p:nvSpPr>
        <p:spPr bwMode="auto">
          <a:xfrm>
            <a:off x="1981200" y="698500"/>
            <a:ext cx="4953000" cy="381000"/>
          </a:xfrm>
          <a:prstGeom prst="rect">
            <a:avLst/>
          </a:prstGeom>
        </p:spPr>
        <p:txBody>
          <a:bodyPr wrap="none" fromWordArt="1">
            <a:prstTxWarp prst="textPlain">
              <a:avLst>
                <a:gd name="adj" fmla="val 50000"/>
              </a:avLst>
            </a:prstTxWarp>
          </a:bodyPr>
          <a:lstStyle/>
          <a:p>
            <a:pPr algn="ctr"/>
            <a:r>
              <a:rPr lang="vi-VN" sz="2400" b="1" kern="10">
                <a:ln w="9525">
                  <a:solidFill>
                    <a:srgbClr val="660066"/>
                  </a:solidFill>
                  <a:round/>
                  <a:headEnd/>
                  <a:tailEnd/>
                </a:ln>
                <a:solidFill>
                  <a:srgbClr val="FF0000"/>
                </a:solidFill>
                <a:effectLst>
                  <a:outerShdw dist="35921" dir="2700000" algn="ctr" rotWithShape="0">
                    <a:srgbClr val="C0C0C0">
                      <a:alpha val="79999"/>
                    </a:srgbClr>
                  </a:outerShdw>
                </a:effectLst>
                <a:latin typeface="Arial"/>
                <a:cs typeface="Arial"/>
              </a:rPr>
              <a:t>Bài 55: Sự sinh sản của động vật</a:t>
            </a:r>
            <a:endParaRPr lang="en-US" sz="2400" b="1" kern="10">
              <a:ln w="9525">
                <a:solidFill>
                  <a:srgbClr val="660066"/>
                </a:solidFill>
                <a:round/>
                <a:headEnd/>
                <a:tailEnd/>
              </a:ln>
              <a:solidFill>
                <a:srgbClr val="FF0000"/>
              </a:solidFill>
              <a:effectLst>
                <a:outerShdw dist="35921" dir="2700000" algn="ctr" rotWithShape="0">
                  <a:srgbClr val="C0C0C0">
                    <a:alpha val="79999"/>
                  </a:srgbClr>
                </a:outerShdw>
              </a:effectLst>
              <a:latin typeface="Arial"/>
              <a:cs typeface="Arial"/>
            </a:endParaRPr>
          </a:p>
        </p:txBody>
      </p:sp>
      <p:sp>
        <p:nvSpPr>
          <p:cNvPr id="7173" name="Text Box 6"/>
          <p:cNvSpPr txBox="1">
            <a:spLocks noChangeArrowheads="1"/>
          </p:cNvSpPr>
          <p:nvPr/>
        </p:nvSpPr>
        <p:spPr bwMode="auto">
          <a:xfrm>
            <a:off x="-41275" y="1752600"/>
            <a:ext cx="4498975" cy="400050"/>
          </a:xfrm>
          <a:prstGeom prst="rect">
            <a:avLst/>
          </a:prstGeom>
          <a:noFill/>
          <a:ln w="9525">
            <a:noFill/>
            <a:miter lim="800000"/>
            <a:headEnd/>
            <a:tailEnd/>
          </a:ln>
        </p:spPr>
        <p:txBody>
          <a:bodyPr wrap="none">
            <a:spAutoFit/>
          </a:bodyPr>
          <a:lstStyle/>
          <a:p>
            <a:r>
              <a:rPr lang="en-US" sz="2000">
                <a:latin typeface="Arial" charset="0"/>
              </a:rPr>
              <a:t>* Động vật được chia thành hai giống:</a:t>
            </a:r>
          </a:p>
        </p:txBody>
      </p:sp>
      <p:sp>
        <p:nvSpPr>
          <p:cNvPr id="7174" name="Text Box 7"/>
          <p:cNvSpPr txBox="1">
            <a:spLocks noChangeArrowheads="1"/>
          </p:cNvSpPr>
          <p:nvPr/>
        </p:nvSpPr>
        <p:spPr bwMode="auto">
          <a:xfrm>
            <a:off x="0" y="2133600"/>
            <a:ext cx="1382713" cy="400050"/>
          </a:xfrm>
          <a:prstGeom prst="rect">
            <a:avLst/>
          </a:prstGeom>
          <a:noFill/>
          <a:ln w="9525">
            <a:noFill/>
            <a:miter lim="800000"/>
            <a:headEnd/>
            <a:tailEnd/>
          </a:ln>
        </p:spPr>
        <p:txBody>
          <a:bodyPr wrap="none">
            <a:spAutoFit/>
          </a:bodyPr>
          <a:lstStyle/>
          <a:p>
            <a:r>
              <a:rPr lang="en-US" sz="2000">
                <a:solidFill>
                  <a:srgbClr val="0033CC"/>
                </a:solidFill>
                <a:latin typeface="Arial" charset="0"/>
              </a:rPr>
              <a:t>Giống đực</a:t>
            </a:r>
          </a:p>
        </p:txBody>
      </p:sp>
      <p:sp>
        <p:nvSpPr>
          <p:cNvPr id="7175" name="Text Box 8"/>
          <p:cNvSpPr txBox="1">
            <a:spLocks noChangeArrowheads="1"/>
          </p:cNvSpPr>
          <p:nvPr/>
        </p:nvSpPr>
        <p:spPr bwMode="auto">
          <a:xfrm>
            <a:off x="15875" y="2555875"/>
            <a:ext cx="1268413" cy="400050"/>
          </a:xfrm>
          <a:prstGeom prst="rect">
            <a:avLst/>
          </a:prstGeom>
          <a:noFill/>
          <a:ln w="9525">
            <a:noFill/>
            <a:miter lim="800000"/>
            <a:headEnd/>
            <a:tailEnd/>
          </a:ln>
        </p:spPr>
        <p:txBody>
          <a:bodyPr wrap="none">
            <a:spAutoFit/>
          </a:bodyPr>
          <a:lstStyle/>
          <a:p>
            <a:r>
              <a:rPr lang="en-US" sz="2000">
                <a:solidFill>
                  <a:srgbClr val="0033CC"/>
                </a:solidFill>
                <a:latin typeface="Arial" charset="0"/>
              </a:rPr>
              <a:t>Giống cái</a:t>
            </a:r>
          </a:p>
        </p:txBody>
      </p:sp>
      <p:sp>
        <p:nvSpPr>
          <p:cNvPr id="7176" name="Line 9"/>
          <p:cNvSpPr>
            <a:spLocks noChangeShapeType="1"/>
          </p:cNvSpPr>
          <p:nvPr/>
        </p:nvSpPr>
        <p:spPr bwMode="auto">
          <a:xfrm>
            <a:off x="1358900" y="2387600"/>
            <a:ext cx="304800" cy="0"/>
          </a:xfrm>
          <a:prstGeom prst="line">
            <a:avLst/>
          </a:prstGeom>
          <a:noFill/>
          <a:ln w="19050">
            <a:solidFill>
              <a:schemeClr val="tx1"/>
            </a:solidFill>
            <a:round/>
            <a:headEnd/>
            <a:tailEnd type="triangle" w="med" len="med"/>
          </a:ln>
        </p:spPr>
        <p:txBody>
          <a:bodyPr/>
          <a:lstStyle/>
          <a:p>
            <a:endParaRPr lang="en-US"/>
          </a:p>
        </p:txBody>
      </p:sp>
      <p:sp>
        <p:nvSpPr>
          <p:cNvPr id="7177" name="Text Box 10"/>
          <p:cNvSpPr txBox="1">
            <a:spLocks noChangeArrowheads="1"/>
          </p:cNvSpPr>
          <p:nvPr/>
        </p:nvSpPr>
        <p:spPr bwMode="auto">
          <a:xfrm>
            <a:off x="1547813" y="2133600"/>
            <a:ext cx="1328737" cy="400050"/>
          </a:xfrm>
          <a:prstGeom prst="rect">
            <a:avLst/>
          </a:prstGeom>
          <a:noFill/>
          <a:ln w="9525">
            <a:noFill/>
            <a:miter lim="800000"/>
            <a:headEnd/>
            <a:tailEnd/>
          </a:ln>
        </p:spPr>
        <p:txBody>
          <a:bodyPr wrap="none">
            <a:spAutoFit/>
          </a:bodyPr>
          <a:lstStyle/>
          <a:p>
            <a:r>
              <a:rPr lang="en-US" sz="2000">
                <a:solidFill>
                  <a:srgbClr val="0033CC"/>
                </a:solidFill>
                <a:latin typeface="Arial" charset="0"/>
              </a:rPr>
              <a:t>Tinh trùng</a:t>
            </a:r>
          </a:p>
        </p:txBody>
      </p:sp>
      <p:sp>
        <p:nvSpPr>
          <p:cNvPr id="7178" name="Line 11"/>
          <p:cNvSpPr>
            <a:spLocks noChangeShapeType="1"/>
          </p:cNvSpPr>
          <p:nvPr/>
        </p:nvSpPr>
        <p:spPr bwMode="auto">
          <a:xfrm>
            <a:off x="1295400" y="2819400"/>
            <a:ext cx="350838" cy="0"/>
          </a:xfrm>
          <a:prstGeom prst="line">
            <a:avLst/>
          </a:prstGeom>
          <a:noFill/>
          <a:ln w="19050">
            <a:solidFill>
              <a:schemeClr val="tx1"/>
            </a:solidFill>
            <a:round/>
            <a:headEnd/>
            <a:tailEnd type="triangle" w="med" len="med"/>
          </a:ln>
        </p:spPr>
        <p:txBody>
          <a:bodyPr/>
          <a:lstStyle/>
          <a:p>
            <a:endParaRPr lang="en-US"/>
          </a:p>
        </p:txBody>
      </p:sp>
      <p:sp>
        <p:nvSpPr>
          <p:cNvPr id="7179" name="Text Box 12"/>
          <p:cNvSpPr txBox="1">
            <a:spLocks noChangeArrowheads="1"/>
          </p:cNvSpPr>
          <p:nvPr/>
        </p:nvSpPr>
        <p:spPr bwMode="auto">
          <a:xfrm>
            <a:off x="1600200" y="2559050"/>
            <a:ext cx="874713" cy="400050"/>
          </a:xfrm>
          <a:prstGeom prst="rect">
            <a:avLst/>
          </a:prstGeom>
          <a:noFill/>
          <a:ln w="9525">
            <a:noFill/>
            <a:miter lim="800000"/>
            <a:headEnd/>
            <a:tailEnd/>
          </a:ln>
        </p:spPr>
        <p:txBody>
          <a:bodyPr wrap="none">
            <a:spAutoFit/>
          </a:bodyPr>
          <a:lstStyle/>
          <a:p>
            <a:r>
              <a:rPr lang="en-US" sz="2000">
                <a:solidFill>
                  <a:srgbClr val="0033CC"/>
                </a:solidFill>
                <a:latin typeface="Arial" charset="0"/>
              </a:rPr>
              <a:t>Trứng</a:t>
            </a:r>
          </a:p>
        </p:txBody>
      </p:sp>
      <p:sp>
        <p:nvSpPr>
          <p:cNvPr id="7180" name="Line 13"/>
          <p:cNvSpPr>
            <a:spLocks noChangeShapeType="1"/>
          </p:cNvSpPr>
          <p:nvPr/>
        </p:nvSpPr>
        <p:spPr bwMode="auto">
          <a:xfrm flipV="1">
            <a:off x="2603500" y="2667000"/>
            <a:ext cx="825500" cy="152400"/>
          </a:xfrm>
          <a:prstGeom prst="line">
            <a:avLst/>
          </a:prstGeom>
          <a:noFill/>
          <a:ln w="19050">
            <a:solidFill>
              <a:schemeClr val="tx1"/>
            </a:solidFill>
            <a:round/>
            <a:headEnd/>
            <a:tailEnd type="triangle" w="med" len="med"/>
          </a:ln>
        </p:spPr>
        <p:txBody>
          <a:bodyPr/>
          <a:lstStyle/>
          <a:p>
            <a:endParaRPr lang="en-US"/>
          </a:p>
        </p:txBody>
      </p:sp>
      <p:sp>
        <p:nvSpPr>
          <p:cNvPr id="7181" name="Line 14"/>
          <p:cNvSpPr>
            <a:spLocks noChangeShapeType="1"/>
          </p:cNvSpPr>
          <p:nvPr/>
        </p:nvSpPr>
        <p:spPr bwMode="auto">
          <a:xfrm>
            <a:off x="2971800" y="2438400"/>
            <a:ext cx="457200" cy="228600"/>
          </a:xfrm>
          <a:prstGeom prst="line">
            <a:avLst/>
          </a:prstGeom>
          <a:noFill/>
          <a:ln w="19050">
            <a:solidFill>
              <a:schemeClr val="tx1"/>
            </a:solidFill>
            <a:round/>
            <a:headEnd/>
            <a:tailEnd type="triangle" w="med" len="med"/>
          </a:ln>
        </p:spPr>
        <p:txBody>
          <a:bodyPr/>
          <a:lstStyle/>
          <a:p>
            <a:endParaRPr lang="en-US"/>
          </a:p>
        </p:txBody>
      </p:sp>
      <p:sp>
        <p:nvSpPr>
          <p:cNvPr id="7182" name="Text Box 15"/>
          <p:cNvSpPr txBox="1">
            <a:spLocks noChangeArrowheads="1"/>
          </p:cNvSpPr>
          <p:nvPr/>
        </p:nvSpPr>
        <p:spPr bwMode="auto">
          <a:xfrm>
            <a:off x="3411538" y="2387600"/>
            <a:ext cx="993775" cy="400050"/>
          </a:xfrm>
          <a:prstGeom prst="rect">
            <a:avLst/>
          </a:prstGeom>
          <a:noFill/>
          <a:ln w="9525">
            <a:noFill/>
            <a:miter lim="800000"/>
            <a:headEnd/>
            <a:tailEnd/>
          </a:ln>
        </p:spPr>
        <p:txBody>
          <a:bodyPr wrap="none">
            <a:spAutoFit/>
          </a:bodyPr>
          <a:lstStyle/>
          <a:p>
            <a:r>
              <a:rPr lang="en-US" sz="2000">
                <a:solidFill>
                  <a:srgbClr val="0033CC"/>
                </a:solidFill>
                <a:latin typeface="Arial" charset="0"/>
              </a:rPr>
              <a:t>Hợp tử</a:t>
            </a:r>
          </a:p>
        </p:txBody>
      </p:sp>
      <p:sp>
        <p:nvSpPr>
          <p:cNvPr id="7183" name="Text Box 16"/>
          <p:cNvSpPr txBox="1">
            <a:spLocks noChangeArrowheads="1"/>
          </p:cNvSpPr>
          <p:nvPr/>
        </p:nvSpPr>
        <p:spPr bwMode="auto">
          <a:xfrm>
            <a:off x="2946400" y="2697163"/>
            <a:ext cx="1598613" cy="400050"/>
          </a:xfrm>
          <a:prstGeom prst="rect">
            <a:avLst/>
          </a:prstGeom>
          <a:noFill/>
          <a:ln w="9525">
            <a:noFill/>
            <a:miter lim="800000"/>
            <a:headEnd/>
            <a:tailEnd/>
          </a:ln>
        </p:spPr>
        <p:txBody>
          <a:bodyPr wrap="none">
            <a:spAutoFit/>
          </a:bodyPr>
          <a:lstStyle/>
          <a:p>
            <a:r>
              <a:rPr lang="en-US" sz="2000" i="1">
                <a:solidFill>
                  <a:schemeClr val="tx2"/>
                </a:solidFill>
                <a:latin typeface="Arial" charset="0"/>
              </a:rPr>
              <a:t>(Sự thụ tinh)</a:t>
            </a:r>
          </a:p>
        </p:txBody>
      </p:sp>
      <p:sp>
        <p:nvSpPr>
          <p:cNvPr id="7184" name="Text Box 17"/>
          <p:cNvSpPr txBox="1">
            <a:spLocks noChangeArrowheads="1"/>
          </p:cNvSpPr>
          <p:nvPr/>
        </p:nvSpPr>
        <p:spPr bwMode="auto">
          <a:xfrm>
            <a:off x="-38100" y="3033713"/>
            <a:ext cx="4419600" cy="1016000"/>
          </a:xfrm>
          <a:prstGeom prst="rect">
            <a:avLst/>
          </a:prstGeom>
          <a:noFill/>
          <a:ln w="9525">
            <a:noFill/>
            <a:miter lim="800000"/>
            <a:headEnd/>
            <a:tailEnd/>
          </a:ln>
        </p:spPr>
        <p:txBody>
          <a:bodyPr>
            <a:spAutoFit/>
          </a:bodyPr>
          <a:lstStyle/>
          <a:p>
            <a:pPr algn="just"/>
            <a:r>
              <a:rPr lang="vi-VN" sz="2000">
                <a:solidFill>
                  <a:srgbClr val="800000"/>
                </a:solidFill>
                <a:latin typeface="Arial" charset="0"/>
              </a:rPr>
              <a:t>   - </a:t>
            </a:r>
            <a:r>
              <a:rPr lang="en-US" sz="2000">
                <a:solidFill>
                  <a:srgbClr val="800000"/>
                </a:solidFill>
                <a:latin typeface="Arial" charset="0"/>
              </a:rPr>
              <a:t>Hợp tử phân chia nhiều lần và phát triển thành cơ thể mới, mang những đặc tính của bố và mẹ</a:t>
            </a:r>
            <a:r>
              <a:rPr lang="vi-VN" sz="2000">
                <a:solidFill>
                  <a:srgbClr val="800000"/>
                </a:solidFill>
                <a:latin typeface="Arial" charset="0"/>
              </a:rPr>
              <a:t>.</a:t>
            </a:r>
            <a:r>
              <a:rPr lang="en-US" sz="2000">
                <a:solidFill>
                  <a:srgbClr val="800000"/>
                </a:solidFill>
                <a:latin typeface="Arial" charset="0"/>
              </a:rPr>
              <a:t> </a:t>
            </a:r>
          </a:p>
        </p:txBody>
      </p:sp>
      <p:sp>
        <p:nvSpPr>
          <p:cNvPr id="7185" name="Line 18"/>
          <p:cNvSpPr>
            <a:spLocks noChangeShapeType="1"/>
          </p:cNvSpPr>
          <p:nvPr/>
        </p:nvSpPr>
        <p:spPr bwMode="auto">
          <a:xfrm>
            <a:off x="4445000" y="1295400"/>
            <a:ext cx="0" cy="5562600"/>
          </a:xfrm>
          <a:prstGeom prst="line">
            <a:avLst/>
          </a:prstGeom>
          <a:noFill/>
          <a:ln w="9525">
            <a:solidFill>
              <a:schemeClr val="tx1"/>
            </a:solidFill>
            <a:round/>
            <a:headEnd/>
            <a:tailEnd/>
          </a:ln>
        </p:spPr>
        <p:txBody>
          <a:bodyPr/>
          <a:lstStyle/>
          <a:p>
            <a:endParaRPr lang="en-US"/>
          </a:p>
        </p:txBody>
      </p:sp>
      <p:sp>
        <p:nvSpPr>
          <p:cNvPr id="7186" name="Text Box 19"/>
          <p:cNvSpPr txBox="1">
            <a:spLocks noChangeArrowheads="1"/>
          </p:cNvSpPr>
          <p:nvPr/>
        </p:nvSpPr>
        <p:spPr bwMode="auto">
          <a:xfrm>
            <a:off x="0" y="1106488"/>
            <a:ext cx="3659188" cy="400050"/>
          </a:xfrm>
          <a:prstGeom prst="rect">
            <a:avLst/>
          </a:prstGeom>
          <a:noFill/>
          <a:ln w="9525">
            <a:noFill/>
            <a:miter lim="800000"/>
            <a:headEnd/>
            <a:tailEnd/>
          </a:ln>
        </p:spPr>
        <p:txBody>
          <a:bodyPr wrap="none">
            <a:spAutoFit/>
          </a:bodyPr>
          <a:lstStyle/>
          <a:p>
            <a:r>
              <a:rPr lang="vi-VN" sz="2000" b="1" u="sng">
                <a:solidFill>
                  <a:srgbClr val="660066"/>
                </a:solidFill>
                <a:latin typeface="Arial" charset="0"/>
              </a:rPr>
              <a:t>1.</a:t>
            </a:r>
            <a:r>
              <a:rPr lang="en-US" sz="2000" b="1" u="sng">
                <a:solidFill>
                  <a:srgbClr val="660066"/>
                </a:solidFill>
                <a:latin typeface="Arial" charset="0"/>
              </a:rPr>
              <a:t> </a:t>
            </a:r>
            <a:r>
              <a:rPr lang="vi-VN" sz="2000" b="1" u="sng">
                <a:solidFill>
                  <a:srgbClr val="660066"/>
                </a:solidFill>
                <a:latin typeface="Arial" charset="0"/>
              </a:rPr>
              <a:t>Sự sinh sản của động vật.</a:t>
            </a:r>
            <a:endParaRPr lang="en-US" sz="2000" b="1" u="sng">
              <a:solidFill>
                <a:srgbClr val="660066"/>
              </a:solidFill>
              <a:latin typeface="Arial" charset="0"/>
            </a:endParaRPr>
          </a:p>
        </p:txBody>
      </p:sp>
      <p:sp>
        <p:nvSpPr>
          <p:cNvPr id="7187" name="Text Box 33"/>
          <p:cNvSpPr txBox="1">
            <a:spLocks noChangeArrowheads="1"/>
          </p:cNvSpPr>
          <p:nvPr/>
        </p:nvSpPr>
        <p:spPr bwMode="auto">
          <a:xfrm>
            <a:off x="25400" y="4175125"/>
            <a:ext cx="4429125" cy="400050"/>
          </a:xfrm>
          <a:prstGeom prst="rect">
            <a:avLst/>
          </a:prstGeom>
          <a:noFill/>
          <a:ln w="9525">
            <a:noFill/>
            <a:miter lim="800000"/>
            <a:headEnd/>
            <a:tailEnd/>
          </a:ln>
        </p:spPr>
        <p:txBody>
          <a:bodyPr wrap="none">
            <a:spAutoFit/>
          </a:bodyPr>
          <a:lstStyle/>
          <a:p>
            <a:r>
              <a:rPr lang="vi-VN" sz="2000" b="1" u="sng">
                <a:solidFill>
                  <a:srgbClr val="660066"/>
                </a:solidFill>
                <a:latin typeface="Arial" charset="0"/>
              </a:rPr>
              <a:t>2.</a:t>
            </a:r>
            <a:r>
              <a:rPr lang="en-US" sz="2000" b="1" u="sng">
                <a:solidFill>
                  <a:srgbClr val="660066"/>
                </a:solidFill>
                <a:latin typeface="Arial" charset="0"/>
              </a:rPr>
              <a:t> </a:t>
            </a:r>
            <a:r>
              <a:rPr lang="vi-VN" sz="2000" b="1" u="sng">
                <a:solidFill>
                  <a:srgbClr val="660066"/>
                </a:solidFill>
                <a:latin typeface="Arial" charset="0"/>
              </a:rPr>
              <a:t>Các cách sinh sản của động vật.</a:t>
            </a:r>
            <a:endParaRPr lang="en-US" sz="2000" b="1" u="sng">
              <a:solidFill>
                <a:srgbClr val="660066"/>
              </a:solidFill>
              <a:latin typeface="Arial" charset="0"/>
            </a:endParaRPr>
          </a:p>
        </p:txBody>
      </p:sp>
      <p:pic>
        <p:nvPicPr>
          <p:cNvPr id="58402" name="Picture 34" descr="cho"/>
          <p:cNvPicPr>
            <a:picLocks noChangeAspect="1" noChangeArrowheads="1"/>
          </p:cNvPicPr>
          <p:nvPr/>
        </p:nvPicPr>
        <p:blipFill>
          <a:blip r:embed="rId2">
            <a:clrChange>
              <a:clrFrom>
                <a:srgbClr val="FFFFFF"/>
              </a:clrFrom>
              <a:clrTo>
                <a:srgbClr val="FFFFFF">
                  <a:alpha val="0"/>
                </a:srgbClr>
              </a:clrTo>
            </a:clrChange>
          </a:blip>
          <a:srcRect r="18571"/>
          <a:stretch>
            <a:fillRect/>
          </a:stretch>
        </p:blipFill>
        <p:spPr bwMode="auto">
          <a:xfrm>
            <a:off x="4419600" y="2438400"/>
            <a:ext cx="1447800" cy="990600"/>
          </a:xfrm>
          <a:prstGeom prst="rect">
            <a:avLst/>
          </a:prstGeom>
          <a:noFill/>
          <a:ln w="9525">
            <a:noFill/>
            <a:miter lim="800000"/>
            <a:headEnd/>
            <a:tailEnd/>
          </a:ln>
        </p:spPr>
      </p:pic>
      <p:pic>
        <p:nvPicPr>
          <p:cNvPr id="58403" name="Picture 35" descr="ga"/>
          <p:cNvPicPr>
            <a:picLocks noChangeAspect="1" noChangeArrowheads="1"/>
          </p:cNvPicPr>
          <p:nvPr/>
        </p:nvPicPr>
        <p:blipFill>
          <a:blip r:embed="rId3">
            <a:clrChange>
              <a:clrFrom>
                <a:srgbClr val="FBFFFF"/>
              </a:clrFrom>
              <a:clrTo>
                <a:srgbClr val="FBFFFF">
                  <a:alpha val="0"/>
                </a:srgbClr>
              </a:clrTo>
            </a:clrChange>
          </a:blip>
          <a:srcRect r="15254"/>
          <a:stretch>
            <a:fillRect/>
          </a:stretch>
        </p:blipFill>
        <p:spPr bwMode="auto">
          <a:xfrm>
            <a:off x="6248400" y="2438400"/>
            <a:ext cx="990600" cy="914400"/>
          </a:xfrm>
          <a:prstGeom prst="rect">
            <a:avLst/>
          </a:prstGeom>
          <a:noFill/>
          <a:ln w="9525">
            <a:noFill/>
            <a:miter lim="800000"/>
            <a:headEnd/>
            <a:tailEnd/>
          </a:ln>
        </p:spPr>
      </p:pic>
      <p:pic>
        <p:nvPicPr>
          <p:cNvPr id="58404" name="Picture 36" descr="voi"/>
          <p:cNvPicPr>
            <a:picLocks noChangeAspect="1" noChangeArrowheads="1"/>
          </p:cNvPicPr>
          <p:nvPr/>
        </p:nvPicPr>
        <p:blipFill>
          <a:blip r:embed="rId4">
            <a:clrChange>
              <a:clrFrom>
                <a:srgbClr val="F2F7FD"/>
              </a:clrFrom>
              <a:clrTo>
                <a:srgbClr val="F2F7FD">
                  <a:alpha val="0"/>
                </a:srgbClr>
              </a:clrTo>
            </a:clrChange>
          </a:blip>
          <a:srcRect/>
          <a:stretch>
            <a:fillRect/>
          </a:stretch>
        </p:blipFill>
        <p:spPr bwMode="auto">
          <a:xfrm>
            <a:off x="7391400" y="2209800"/>
            <a:ext cx="1981200" cy="1295400"/>
          </a:xfrm>
          <a:prstGeom prst="rect">
            <a:avLst/>
          </a:prstGeom>
          <a:noFill/>
          <a:ln w="9525">
            <a:noFill/>
            <a:miter lim="800000"/>
            <a:headEnd/>
            <a:tailEnd/>
          </a:ln>
        </p:spPr>
      </p:pic>
      <p:pic>
        <p:nvPicPr>
          <p:cNvPr id="58405" name="Picture 37" descr="nongnoc"/>
          <p:cNvPicPr>
            <a:picLocks noChangeAspect="1" noChangeArrowheads="1"/>
          </p:cNvPicPr>
          <p:nvPr/>
        </p:nvPicPr>
        <p:blipFill>
          <a:blip r:embed="rId5">
            <a:clrChange>
              <a:clrFrom>
                <a:srgbClr val="EFF6FC"/>
              </a:clrFrom>
              <a:clrTo>
                <a:srgbClr val="EFF6FC">
                  <a:alpha val="0"/>
                </a:srgbClr>
              </a:clrTo>
            </a:clrChange>
          </a:blip>
          <a:srcRect r="15924" b="8235"/>
          <a:stretch>
            <a:fillRect/>
          </a:stretch>
        </p:blipFill>
        <p:spPr bwMode="auto">
          <a:xfrm>
            <a:off x="4267200" y="1447800"/>
            <a:ext cx="1676400" cy="914400"/>
          </a:xfrm>
          <a:prstGeom prst="rect">
            <a:avLst/>
          </a:prstGeom>
          <a:noFill/>
          <a:ln w="9525">
            <a:noFill/>
            <a:miter lim="800000"/>
            <a:headEnd/>
            <a:tailEnd/>
          </a:ln>
        </p:spPr>
      </p:pic>
      <p:pic>
        <p:nvPicPr>
          <p:cNvPr id="58406" name="Picture 38" descr="sau"/>
          <p:cNvPicPr>
            <a:picLocks noChangeAspect="1" noChangeArrowheads="1"/>
          </p:cNvPicPr>
          <p:nvPr/>
        </p:nvPicPr>
        <p:blipFill>
          <a:blip r:embed="rId6">
            <a:clrChange>
              <a:clrFrom>
                <a:srgbClr val="F4FCFF"/>
              </a:clrFrom>
              <a:clrTo>
                <a:srgbClr val="F4FCFF">
                  <a:alpha val="0"/>
                </a:srgbClr>
              </a:clrTo>
            </a:clrChange>
          </a:blip>
          <a:srcRect b="9091"/>
          <a:stretch>
            <a:fillRect/>
          </a:stretch>
        </p:blipFill>
        <p:spPr bwMode="auto">
          <a:xfrm>
            <a:off x="7620000" y="1219200"/>
            <a:ext cx="1295400" cy="990600"/>
          </a:xfrm>
          <a:prstGeom prst="rect">
            <a:avLst/>
          </a:prstGeom>
          <a:noFill/>
          <a:ln w="9525">
            <a:noFill/>
            <a:miter lim="800000"/>
            <a:headEnd/>
            <a:tailEnd/>
          </a:ln>
        </p:spPr>
      </p:pic>
      <p:pic>
        <p:nvPicPr>
          <p:cNvPr id="58407" name="Picture 39" descr="thanlan"/>
          <p:cNvPicPr>
            <a:picLocks noChangeAspect="1" noChangeArrowheads="1"/>
          </p:cNvPicPr>
          <p:nvPr/>
        </p:nvPicPr>
        <p:blipFill>
          <a:blip r:embed="rId7">
            <a:clrChange>
              <a:clrFrom>
                <a:srgbClr val="ECF1F7"/>
              </a:clrFrom>
              <a:clrTo>
                <a:srgbClr val="ECF1F7">
                  <a:alpha val="0"/>
                </a:srgbClr>
              </a:clrTo>
            </a:clrChange>
          </a:blip>
          <a:srcRect/>
          <a:stretch>
            <a:fillRect/>
          </a:stretch>
        </p:blipFill>
        <p:spPr bwMode="auto">
          <a:xfrm>
            <a:off x="6019800" y="1522413"/>
            <a:ext cx="1981200" cy="915987"/>
          </a:xfrm>
          <a:prstGeom prst="rect">
            <a:avLst/>
          </a:prstGeom>
          <a:noFill/>
          <a:ln w="9525">
            <a:noFill/>
            <a:miter lim="800000"/>
            <a:headEnd/>
            <a:tailEnd/>
          </a:ln>
        </p:spPr>
      </p:pic>
      <p:sp>
        <p:nvSpPr>
          <p:cNvPr id="58408" name="Rectangle 40"/>
          <p:cNvSpPr>
            <a:spLocks noChangeArrowheads="1"/>
          </p:cNvSpPr>
          <p:nvPr/>
        </p:nvSpPr>
        <p:spPr bwMode="auto">
          <a:xfrm>
            <a:off x="4438650" y="1752600"/>
            <a:ext cx="4400550" cy="1016000"/>
          </a:xfrm>
          <a:prstGeom prst="rect">
            <a:avLst/>
          </a:prstGeom>
          <a:noFill/>
          <a:ln w="9525">
            <a:noFill/>
            <a:miter lim="800000"/>
            <a:headEnd/>
            <a:tailEnd/>
          </a:ln>
        </p:spPr>
        <p:txBody>
          <a:bodyPr>
            <a:spAutoFit/>
          </a:bodyPr>
          <a:lstStyle/>
          <a:p>
            <a:pPr algn="just"/>
            <a:r>
              <a:rPr lang="en-US" sz="2000">
                <a:solidFill>
                  <a:srgbClr val="800000"/>
                </a:solidFill>
                <a:latin typeface="Arial" charset="0"/>
              </a:rPr>
              <a:t>-Những loài động vật khác nhau thì  có cách sinh sản khác nhau: có loài  đẻ trứng, có loài đẻ con</a:t>
            </a:r>
            <a:r>
              <a:rPr lang="vi-VN" sz="2000">
                <a:solidFill>
                  <a:srgbClr val="800000"/>
                </a:solidFill>
                <a:latin typeface="Arial" charset="0"/>
              </a:rPr>
              <a:t>.</a:t>
            </a:r>
            <a:r>
              <a:rPr lang="en-US" sz="2000">
                <a:solidFill>
                  <a:srgbClr val="800000"/>
                </a:solidFill>
                <a:latin typeface="Arial" charset="0"/>
              </a:rPr>
              <a:t> </a:t>
            </a:r>
          </a:p>
        </p:txBody>
      </p:sp>
      <p:graphicFrame>
        <p:nvGraphicFramePr>
          <p:cNvPr id="58409" name="Group 41"/>
          <p:cNvGraphicFramePr>
            <a:graphicFrameLocks noGrp="1"/>
          </p:cNvGraphicFramePr>
          <p:nvPr/>
        </p:nvGraphicFramePr>
        <p:xfrm>
          <a:off x="4495800" y="4000500"/>
          <a:ext cx="4495800" cy="2755900"/>
        </p:xfrm>
        <a:graphic>
          <a:graphicData uri="http://schemas.openxmlformats.org/drawingml/2006/table">
            <a:tbl>
              <a:tblPr/>
              <a:tblGrid>
                <a:gridCol w="2247900"/>
                <a:gridCol w="2247900"/>
              </a:tblGrid>
              <a:tr h="692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63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8420" name="Text Box 52"/>
          <p:cNvSpPr txBox="1">
            <a:spLocks noChangeArrowheads="1"/>
          </p:cNvSpPr>
          <p:nvPr/>
        </p:nvSpPr>
        <p:spPr bwMode="auto">
          <a:xfrm>
            <a:off x="4953000" y="3984625"/>
            <a:ext cx="1668463" cy="646113"/>
          </a:xfrm>
          <a:prstGeom prst="rect">
            <a:avLst/>
          </a:prstGeom>
          <a:noFill/>
          <a:ln w="9525">
            <a:noFill/>
            <a:miter lim="800000"/>
            <a:headEnd/>
            <a:tailEnd/>
          </a:ln>
        </p:spPr>
        <p:txBody>
          <a:bodyPr>
            <a:spAutoFit/>
          </a:bodyPr>
          <a:lstStyle/>
          <a:p>
            <a:pPr algn="ctr"/>
            <a:r>
              <a:rPr lang="vi-VN" sz="1800" b="1">
                <a:solidFill>
                  <a:srgbClr val="0033CC"/>
                </a:solidFill>
                <a:latin typeface="Arial" charset="0"/>
              </a:rPr>
              <a:t>Con</a:t>
            </a:r>
            <a:r>
              <a:rPr lang="en-US" sz="1800" b="1">
                <a:solidFill>
                  <a:srgbClr val="0033CC"/>
                </a:solidFill>
                <a:latin typeface="Arial" charset="0"/>
              </a:rPr>
              <a:t> vật nở ra từ trứng</a:t>
            </a:r>
          </a:p>
        </p:txBody>
      </p:sp>
      <p:sp>
        <p:nvSpPr>
          <p:cNvPr id="58421" name="Text Box 53"/>
          <p:cNvSpPr txBox="1">
            <a:spLocks noChangeArrowheads="1"/>
          </p:cNvSpPr>
          <p:nvPr/>
        </p:nvSpPr>
        <p:spPr bwMode="auto">
          <a:xfrm>
            <a:off x="7010400" y="4022725"/>
            <a:ext cx="1858963" cy="646113"/>
          </a:xfrm>
          <a:prstGeom prst="rect">
            <a:avLst/>
          </a:prstGeom>
          <a:noFill/>
          <a:ln w="9525">
            <a:noFill/>
            <a:miter lim="800000"/>
            <a:headEnd/>
            <a:tailEnd/>
          </a:ln>
        </p:spPr>
        <p:txBody>
          <a:bodyPr>
            <a:spAutoFit/>
          </a:bodyPr>
          <a:lstStyle/>
          <a:p>
            <a:pPr algn="ctr"/>
            <a:r>
              <a:rPr lang="vi-VN" sz="1800" b="1">
                <a:solidFill>
                  <a:srgbClr val="0033CC"/>
                </a:solidFill>
                <a:latin typeface="Arial" charset="0"/>
              </a:rPr>
              <a:t>Con</a:t>
            </a:r>
            <a:r>
              <a:rPr lang="en-US" sz="1800" b="1">
                <a:solidFill>
                  <a:srgbClr val="0033CC"/>
                </a:solidFill>
                <a:latin typeface="Arial" charset="0"/>
              </a:rPr>
              <a:t> vật </a:t>
            </a:r>
            <a:r>
              <a:rPr lang="vi-VN" sz="1800" b="1">
                <a:solidFill>
                  <a:srgbClr val="0033CC"/>
                </a:solidFill>
                <a:latin typeface="Arial" charset="0"/>
              </a:rPr>
              <a:t>đẻ</a:t>
            </a:r>
            <a:r>
              <a:rPr lang="en-US" sz="1800" b="1">
                <a:solidFill>
                  <a:srgbClr val="0033CC"/>
                </a:solidFill>
                <a:latin typeface="Arial" charset="0"/>
              </a:rPr>
              <a:t> ra đã là con</a:t>
            </a:r>
          </a:p>
        </p:txBody>
      </p:sp>
      <p:pic>
        <p:nvPicPr>
          <p:cNvPr id="58424" name="Picture 56" descr="cho me va con "/>
          <p:cNvPicPr>
            <a:picLocks noChangeAspect="1" noChangeArrowheads="1"/>
          </p:cNvPicPr>
          <p:nvPr/>
        </p:nvPicPr>
        <p:blipFill>
          <a:blip r:embed="rId8"/>
          <a:srcRect/>
          <a:stretch>
            <a:fillRect/>
          </a:stretch>
        </p:blipFill>
        <p:spPr bwMode="auto">
          <a:xfrm>
            <a:off x="4495800" y="1219200"/>
            <a:ext cx="4495800" cy="2743200"/>
          </a:xfrm>
          <a:prstGeom prst="rect">
            <a:avLst/>
          </a:prstGeom>
          <a:noFill/>
          <a:ln w="9525">
            <a:noFill/>
            <a:miter lim="800000"/>
            <a:headEnd/>
            <a:tailEnd/>
          </a:ln>
        </p:spPr>
      </p:pic>
      <p:sp>
        <p:nvSpPr>
          <p:cNvPr id="58425" name="Oval 57"/>
          <p:cNvSpPr>
            <a:spLocks noChangeArrowheads="1"/>
          </p:cNvSpPr>
          <p:nvPr/>
        </p:nvSpPr>
        <p:spPr bwMode="auto">
          <a:xfrm>
            <a:off x="4508500" y="4724400"/>
            <a:ext cx="228600" cy="228600"/>
          </a:xfrm>
          <a:prstGeom prst="ellipse">
            <a:avLst/>
          </a:prstGeom>
          <a:solidFill>
            <a:schemeClr val="accent1"/>
          </a:solidFill>
          <a:ln w="9525">
            <a:solidFill>
              <a:schemeClr val="tx1"/>
            </a:solidFill>
            <a:round/>
            <a:headEnd/>
            <a:tailEnd/>
          </a:ln>
        </p:spPr>
        <p:txBody>
          <a:bodyPr wrap="none" anchor="ctr"/>
          <a:lstStyle/>
          <a:p>
            <a:pPr algn="ctr"/>
            <a:r>
              <a:rPr lang="vi-VN" sz="900">
                <a:latin typeface="Arial" charset="0"/>
              </a:rPr>
              <a:t>1</a:t>
            </a:r>
            <a:endParaRPr lang="en-US" sz="900">
              <a:latin typeface="Arial" charset="0"/>
            </a:endParaRPr>
          </a:p>
        </p:txBody>
      </p:sp>
      <p:sp>
        <p:nvSpPr>
          <p:cNvPr id="58426" name="Oval 58"/>
          <p:cNvSpPr>
            <a:spLocks noChangeArrowheads="1"/>
          </p:cNvSpPr>
          <p:nvPr/>
        </p:nvSpPr>
        <p:spPr bwMode="auto">
          <a:xfrm>
            <a:off x="6515100" y="4699000"/>
            <a:ext cx="228600" cy="228600"/>
          </a:xfrm>
          <a:prstGeom prst="ellipse">
            <a:avLst/>
          </a:prstGeom>
          <a:solidFill>
            <a:schemeClr val="accent1"/>
          </a:solidFill>
          <a:ln w="9525">
            <a:solidFill>
              <a:schemeClr val="tx1"/>
            </a:solidFill>
            <a:round/>
            <a:headEnd/>
            <a:tailEnd/>
          </a:ln>
        </p:spPr>
        <p:txBody>
          <a:bodyPr wrap="none" anchor="ctr"/>
          <a:lstStyle/>
          <a:p>
            <a:pPr algn="ctr"/>
            <a:r>
              <a:rPr lang="vi-VN" sz="900">
                <a:latin typeface="Arial" charset="0"/>
              </a:rPr>
              <a:t>2</a:t>
            </a:r>
            <a:endParaRPr lang="en-US" sz="900">
              <a:latin typeface="Arial" charset="0"/>
            </a:endParaRPr>
          </a:p>
        </p:txBody>
      </p:sp>
      <p:sp>
        <p:nvSpPr>
          <p:cNvPr id="58427" name="Oval 59"/>
          <p:cNvSpPr>
            <a:spLocks noChangeArrowheads="1"/>
          </p:cNvSpPr>
          <p:nvPr/>
        </p:nvSpPr>
        <p:spPr bwMode="auto">
          <a:xfrm>
            <a:off x="4508500" y="6515100"/>
            <a:ext cx="228600" cy="228600"/>
          </a:xfrm>
          <a:prstGeom prst="ellipse">
            <a:avLst/>
          </a:prstGeom>
          <a:solidFill>
            <a:schemeClr val="accent1"/>
          </a:solidFill>
          <a:ln w="9525">
            <a:solidFill>
              <a:schemeClr val="tx1"/>
            </a:solidFill>
            <a:round/>
            <a:headEnd/>
            <a:tailEnd/>
          </a:ln>
        </p:spPr>
        <p:txBody>
          <a:bodyPr wrap="none" anchor="ctr"/>
          <a:lstStyle/>
          <a:p>
            <a:pPr algn="ctr"/>
            <a:r>
              <a:rPr lang="vi-VN" sz="900">
                <a:latin typeface="Arial" charset="0"/>
              </a:rPr>
              <a:t>3</a:t>
            </a:r>
            <a:endParaRPr lang="en-US" sz="900">
              <a:latin typeface="Arial" charset="0"/>
            </a:endParaRPr>
          </a:p>
        </p:txBody>
      </p:sp>
      <p:sp>
        <p:nvSpPr>
          <p:cNvPr id="58428" name="Oval 60"/>
          <p:cNvSpPr>
            <a:spLocks noChangeArrowheads="1"/>
          </p:cNvSpPr>
          <p:nvPr/>
        </p:nvSpPr>
        <p:spPr bwMode="auto">
          <a:xfrm>
            <a:off x="6502400" y="6515100"/>
            <a:ext cx="228600" cy="228600"/>
          </a:xfrm>
          <a:prstGeom prst="ellipse">
            <a:avLst/>
          </a:prstGeom>
          <a:solidFill>
            <a:schemeClr val="accent1"/>
          </a:solidFill>
          <a:ln w="9525">
            <a:solidFill>
              <a:schemeClr val="tx1"/>
            </a:solidFill>
            <a:round/>
            <a:headEnd/>
            <a:tailEnd/>
          </a:ln>
        </p:spPr>
        <p:txBody>
          <a:bodyPr wrap="none" anchor="ctr"/>
          <a:lstStyle/>
          <a:p>
            <a:pPr algn="ctr"/>
            <a:r>
              <a:rPr lang="vi-VN" sz="900">
                <a:latin typeface="Arial" charset="0"/>
              </a:rPr>
              <a:t>4</a:t>
            </a:r>
            <a:endParaRPr lang="en-US" sz="900">
              <a:latin typeface="Arial" charset="0"/>
            </a:endParaRPr>
          </a:p>
        </p:txBody>
      </p:sp>
      <p:sp>
        <p:nvSpPr>
          <p:cNvPr id="58429" name="Oval 61"/>
          <p:cNvSpPr>
            <a:spLocks noChangeArrowheads="1"/>
          </p:cNvSpPr>
          <p:nvPr/>
        </p:nvSpPr>
        <p:spPr bwMode="auto">
          <a:xfrm>
            <a:off x="6756400" y="6502400"/>
            <a:ext cx="228600" cy="228600"/>
          </a:xfrm>
          <a:prstGeom prst="ellipse">
            <a:avLst/>
          </a:prstGeom>
          <a:solidFill>
            <a:schemeClr val="accent1"/>
          </a:solidFill>
          <a:ln w="9525">
            <a:solidFill>
              <a:schemeClr val="tx1"/>
            </a:solidFill>
            <a:round/>
            <a:headEnd/>
            <a:tailEnd/>
          </a:ln>
        </p:spPr>
        <p:txBody>
          <a:bodyPr wrap="none" anchor="ctr"/>
          <a:lstStyle/>
          <a:p>
            <a:pPr algn="ctr"/>
            <a:r>
              <a:rPr lang="vi-VN" sz="900">
                <a:latin typeface="Arial" charset="0"/>
              </a:rPr>
              <a:t>5</a:t>
            </a:r>
            <a:endParaRPr lang="en-US" sz="900">
              <a:latin typeface="Arial" charset="0"/>
            </a:endParaRPr>
          </a:p>
        </p:txBody>
      </p:sp>
      <p:sp>
        <p:nvSpPr>
          <p:cNvPr id="58430" name="Oval 62"/>
          <p:cNvSpPr>
            <a:spLocks noChangeArrowheads="1"/>
          </p:cNvSpPr>
          <p:nvPr/>
        </p:nvSpPr>
        <p:spPr bwMode="auto">
          <a:xfrm>
            <a:off x="8750300" y="6515100"/>
            <a:ext cx="228600" cy="228600"/>
          </a:xfrm>
          <a:prstGeom prst="ellipse">
            <a:avLst/>
          </a:prstGeom>
          <a:solidFill>
            <a:schemeClr val="accent1"/>
          </a:solidFill>
          <a:ln w="9525">
            <a:solidFill>
              <a:schemeClr val="tx1"/>
            </a:solidFill>
            <a:round/>
            <a:headEnd/>
            <a:tailEnd/>
          </a:ln>
        </p:spPr>
        <p:txBody>
          <a:bodyPr wrap="none" anchor="ctr"/>
          <a:lstStyle/>
          <a:p>
            <a:pPr algn="ctr"/>
            <a:r>
              <a:rPr lang="vi-VN" sz="900">
                <a:latin typeface="Arial" charset="0"/>
              </a:rPr>
              <a:t>6</a:t>
            </a:r>
            <a:endParaRPr lang="en-US" sz="900">
              <a:latin typeface="Arial" charset="0"/>
            </a:endParaRPr>
          </a:p>
        </p:txBody>
      </p:sp>
      <p:pic>
        <p:nvPicPr>
          <p:cNvPr id="58431" name="Picture 63" descr="ga"/>
          <p:cNvPicPr>
            <a:picLocks noChangeAspect="1" noChangeArrowheads="1"/>
          </p:cNvPicPr>
          <p:nvPr/>
        </p:nvPicPr>
        <p:blipFill>
          <a:blip r:embed="rId9"/>
          <a:srcRect/>
          <a:stretch>
            <a:fillRect/>
          </a:stretch>
        </p:blipFill>
        <p:spPr bwMode="auto">
          <a:xfrm>
            <a:off x="4572000" y="1219200"/>
            <a:ext cx="4343400" cy="2743200"/>
          </a:xfrm>
          <a:prstGeom prst="rect">
            <a:avLst/>
          </a:prstGeom>
          <a:noFill/>
          <a:ln w="9525">
            <a:noFill/>
            <a:miter lim="800000"/>
            <a:headEnd/>
            <a:tailEnd/>
          </a:ln>
        </p:spPr>
      </p:pic>
      <p:pic>
        <p:nvPicPr>
          <p:cNvPr id="58432" name="Picture 64" descr="butterfly"/>
          <p:cNvPicPr>
            <a:picLocks noChangeAspect="1" noChangeArrowheads="1"/>
          </p:cNvPicPr>
          <p:nvPr/>
        </p:nvPicPr>
        <p:blipFill>
          <a:blip r:embed="rId10"/>
          <a:srcRect/>
          <a:stretch>
            <a:fillRect/>
          </a:stretch>
        </p:blipFill>
        <p:spPr bwMode="auto">
          <a:xfrm>
            <a:off x="4495800" y="1143000"/>
            <a:ext cx="4495800" cy="2743200"/>
          </a:xfrm>
          <a:prstGeom prst="rect">
            <a:avLst/>
          </a:prstGeom>
          <a:noFill/>
          <a:ln w="9525">
            <a:noFill/>
            <a:miter lim="800000"/>
            <a:headEnd/>
            <a:tailEnd/>
          </a:ln>
        </p:spPr>
      </p:pic>
      <p:pic>
        <p:nvPicPr>
          <p:cNvPr id="58433" name="Picture 65" descr="Khoa-hoc-5--SGK-Trang-116"/>
          <p:cNvPicPr>
            <a:picLocks noChangeAspect="1" noChangeArrowheads="1"/>
          </p:cNvPicPr>
          <p:nvPr/>
        </p:nvPicPr>
        <p:blipFill>
          <a:blip r:embed="rId11"/>
          <a:srcRect/>
          <a:stretch>
            <a:fillRect/>
          </a:stretch>
        </p:blipFill>
        <p:spPr bwMode="auto">
          <a:xfrm>
            <a:off x="4572000" y="1143000"/>
            <a:ext cx="4343400" cy="2743200"/>
          </a:xfrm>
          <a:prstGeom prst="rect">
            <a:avLst/>
          </a:prstGeom>
          <a:noFill/>
          <a:ln w="9525">
            <a:noFill/>
            <a:miter lim="800000"/>
            <a:headEnd/>
            <a:tailEnd/>
          </a:ln>
        </p:spPr>
      </p:pic>
      <p:pic>
        <p:nvPicPr>
          <p:cNvPr id="58434" name="Picture 66" descr="thach sung"/>
          <p:cNvPicPr>
            <a:picLocks noChangeAspect="1" noChangeArrowheads="1"/>
          </p:cNvPicPr>
          <p:nvPr/>
        </p:nvPicPr>
        <p:blipFill>
          <a:blip r:embed="rId12"/>
          <a:srcRect/>
          <a:stretch>
            <a:fillRect/>
          </a:stretch>
        </p:blipFill>
        <p:spPr bwMode="auto">
          <a:xfrm>
            <a:off x="4495800" y="1244600"/>
            <a:ext cx="4495800" cy="2652713"/>
          </a:xfrm>
          <a:prstGeom prst="rect">
            <a:avLst/>
          </a:prstGeom>
          <a:noFill/>
          <a:ln w="9525">
            <a:noFill/>
            <a:miter lim="800000"/>
            <a:headEnd/>
            <a:tailEnd/>
          </a:ln>
        </p:spPr>
      </p:pic>
      <p:pic>
        <p:nvPicPr>
          <p:cNvPr id="58435" name="Picture 67" descr="Voi me va voi con"/>
          <p:cNvPicPr>
            <a:picLocks noChangeAspect="1" noChangeArrowheads="1"/>
          </p:cNvPicPr>
          <p:nvPr/>
        </p:nvPicPr>
        <p:blipFill>
          <a:blip r:embed="rId13"/>
          <a:srcRect/>
          <a:stretch>
            <a:fillRect/>
          </a:stretch>
        </p:blipFill>
        <p:spPr bwMode="auto">
          <a:xfrm>
            <a:off x="4533900" y="1257300"/>
            <a:ext cx="4495800" cy="2667000"/>
          </a:xfrm>
          <a:prstGeom prst="rect">
            <a:avLst/>
          </a:prstGeom>
          <a:noFill/>
          <a:ln w="9525">
            <a:noFill/>
            <a:miter lim="800000"/>
            <a:headEnd/>
            <a:tailEnd/>
          </a:ln>
        </p:spPr>
      </p:pic>
      <p:sp>
        <p:nvSpPr>
          <p:cNvPr id="7220" name="Text Box 68"/>
          <p:cNvSpPr txBox="1">
            <a:spLocks noChangeArrowheads="1"/>
          </p:cNvSpPr>
          <p:nvPr/>
        </p:nvSpPr>
        <p:spPr bwMode="auto">
          <a:xfrm>
            <a:off x="0" y="1497013"/>
            <a:ext cx="1171575" cy="369887"/>
          </a:xfrm>
          <a:prstGeom prst="rect">
            <a:avLst/>
          </a:prstGeom>
          <a:noFill/>
          <a:ln w="9525">
            <a:noFill/>
            <a:miter lim="800000"/>
            <a:headEnd/>
            <a:tailEnd/>
          </a:ln>
        </p:spPr>
        <p:txBody>
          <a:bodyPr wrap="none">
            <a:spAutoFit/>
          </a:bodyPr>
          <a:lstStyle/>
          <a:p>
            <a:r>
              <a:rPr lang="vi-VN" sz="1800" b="1" i="1" u="sng">
                <a:solidFill>
                  <a:srgbClr val="660066"/>
                </a:solidFill>
                <a:latin typeface="Arial" charset="0"/>
              </a:rPr>
              <a:t>Kết luận:</a:t>
            </a:r>
            <a:endParaRPr lang="en-US" sz="1800" b="1" i="1" u="sng">
              <a:solidFill>
                <a:srgbClr val="660066"/>
              </a:solidFill>
              <a:latin typeface="Arial" charset="0"/>
            </a:endParaRPr>
          </a:p>
        </p:txBody>
      </p:sp>
      <p:sp>
        <p:nvSpPr>
          <p:cNvPr id="58437" name="Text Box 69"/>
          <p:cNvSpPr txBox="1">
            <a:spLocks noChangeArrowheads="1"/>
          </p:cNvSpPr>
          <p:nvPr/>
        </p:nvSpPr>
        <p:spPr bwMode="auto">
          <a:xfrm>
            <a:off x="0" y="4597400"/>
            <a:ext cx="1171575" cy="369888"/>
          </a:xfrm>
          <a:prstGeom prst="rect">
            <a:avLst/>
          </a:prstGeom>
          <a:noFill/>
          <a:ln w="9525">
            <a:noFill/>
            <a:miter lim="800000"/>
            <a:headEnd/>
            <a:tailEnd/>
          </a:ln>
        </p:spPr>
        <p:txBody>
          <a:bodyPr wrap="none">
            <a:spAutoFit/>
          </a:bodyPr>
          <a:lstStyle/>
          <a:p>
            <a:r>
              <a:rPr lang="vi-VN" sz="1800" b="1" i="1" u="sng">
                <a:solidFill>
                  <a:srgbClr val="660066"/>
                </a:solidFill>
                <a:latin typeface="Arial" charset="0"/>
              </a:rPr>
              <a:t>Kết luận:</a:t>
            </a:r>
            <a:endParaRPr lang="en-US" sz="1800" b="1" i="1" u="sng">
              <a:solidFill>
                <a:srgbClr val="660066"/>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8402"/>
                                        </p:tgtEl>
                                        <p:attrNameLst>
                                          <p:attrName>style.visibility</p:attrName>
                                        </p:attrNameLst>
                                      </p:cBhvr>
                                      <p:to>
                                        <p:strVal val="visible"/>
                                      </p:to>
                                    </p:set>
                                    <p:animEffect transition="in" filter="dissolve">
                                      <p:cBhvr>
                                        <p:cTn id="7" dur="500"/>
                                        <p:tgtEl>
                                          <p:spTgt spid="58402"/>
                                        </p:tgtEl>
                                      </p:cBhvr>
                                    </p:animEffect>
                                  </p:childTnLst>
                                </p:cTn>
                              </p:par>
                              <p:par>
                                <p:cTn id="8" presetID="9" presetClass="entr" presetSubtype="0" fill="hold" nodeType="withEffect">
                                  <p:stCondLst>
                                    <p:cond delay="0"/>
                                  </p:stCondLst>
                                  <p:childTnLst>
                                    <p:set>
                                      <p:cBhvr>
                                        <p:cTn id="9" dur="1" fill="hold">
                                          <p:stCondLst>
                                            <p:cond delay="0"/>
                                          </p:stCondLst>
                                        </p:cTn>
                                        <p:tgtEl>
                                          <p:spTgt spid="58405"/>
                                        </p:tgtEl>
                                        <p:attrNameLst>
                                          <p:attrName>style.visibility</p:attrName>
                                        </p:attrNameLst>
                                      </p:cBhvr>
                                      <p:to>
                                        <p:strVal val="visible"/>
                                      </p:to>
                                    </p:set>
                                    <p:animEffect transition="in" filter="dissolve">
                                      <p:cBhvr>
                                        <p:cTn id="10" dur="500"/>
                                        <p:tgtEl>
                                          <p:spTgt spid="58405"/>
                                        </p:tgtEl>
                                      </p:cBhvr>
                                    </p:animEffect>
                                  </p:childTnLst>
                                </p:cTn>
                              </p:par>
                              <p:par>
                                <p:cTn id="11" presetID="9" presetClass="entr" presetSubtype="0" fill="hold" nodeType="withEffect">
                                  <p:stCondLst>
                                    <p:cond delay="0"/>
                                  </p:stCondLst>
                                  <p:childTnLst>
                                    <p:set>
                                      <p:cBhvr>
                                        <p:cTn id="12" dur="1" fill="hold">
                                          <p:stCondLst>
                                            <p:cond delay="0"/>
                                          </p:stCondLst>
                                        </p:cTn>
                                        <p:tgtEl>
                                          <p:spTgt spid="58407"/>
                                        </p:tgtEl>
                                        <p:attrNameLst>
                                          <p:attrName>style.visibility</p:attrName>
                                        </p:attrNameLst>
                                      </p:cBhvr>
                                      <p:to>
                                        <p:strVal val="visible"/>
                                      </p:to>
                                    </p:set>
                                    <p:animEffect transition="in" filter="dissolve">
                                      <p:cBhvr>
                                        <p:cTn id="13" dur="500"/>
                                        <p:tgtEl>
                                          <p:spTgt spid="58407"/>
                                        </p:tgtEl>
                                      </p:cBhvr>
                                    </p:animEffect>
                                  </p:childTnLst>
                                </p:cTn>
                              </p:par>
                              <p:par>
                                <p:cTn id="14" presetID="9" presetClass="entr" presetSubtype="0" fill="hold" nodeType="withEffect">
                                  <p:stCondLst>
                                    <p:cond delay="0"/>
                                  </p:stCondLst>
                                  <p:childTnLst>
                                    <p:set>
                                      <p:cBhvr>
                                        <p:cTn id="15" dur="1" fill="hold">
                                          <p:stCondLst>
                                            <p:cond delay="0"/>
                                          </p:stCondLst>
                                        </p:cTn>
                                        <p:tgtEl>
                                          <p:spTgt spid="58403"/>
                                        </p:tgtEl>
                                        <p:attrNameLst>
                                          <p:attrName>style.visibility</p:attrName>
                                        </p:attrNameLst>
                                      </p:cBhvr>
                                      <p:to>
                                        <p:strVal val="visible"/>
                                      </p:to>
                                    </p:set>
                                    <p:animEffect transition="in" filter="dissolve">
                                      <p:cBhvr>
                                        <p:cTn id="16" dur="500"/>
                                        <p:tgtEl>
                                          <p:spTgt spid="58403"/>
                                        </p:tgtEl>
                                      </p:cBhvr>
                                    </p:animEffect>
                                  </p:childTnLst>
                                </p:cTn>
                              </p:par>
                              <p:par>
                                <p:cTn id="17" presetID="9" presetClass="entr" presetSubtype="0" fill="hold" nodeType="withEffect">
                                  <p:stCondLst>
                                    <p:cond delay="0"/>
                                  </p:stCondLst>
                                  <p:childTnLst>
                                    <p:set>
                                      <p:cBhvr>
                                        <p:cTn id="18" dur="1" fill="hold">
                                          <p:stCondLst>
                                            <p:cond delay="0"/>
                                          </p:stCondLst>
                                        </p:cTn>
                                        <p:tgtEl>
                                          <p:spTgt spid="58406"/>
                                        </p:tgtEl>
                                        <p:attrNameLst>
                                          <p:attrName>style.visibility</p:attrName>
                                        </p:attrNameLst>
                                      </p:cBhvr>
                                      <p:to>
                                        <p:strVal val="visible"/>
                                      </p:to>
                                    </p:set>
                                    <p:animEffect transition="in" filter="dissolve">
                                      <p:cBhvr>
                                        <p:cTn id="19" dur="500"/>
                                        <p:tgtEl>
                                          <p:spTgt spid="58406"/>
                                        </p:tgtEl>
                                      </p:cBhvr>
                                    </p:animEffect>
                                  </p:childTnLst>
                                </p:cTn>
                              </p:par>
                              <p:par>
                                <p:cTn id="20" presetID="9" presetClass="entr" presetSubtype="0" fill="hold" nodeType="withEffect">
                                  <p:stCondLst>
                                    <p:cond delay="0"/>
                                  </p:stCondLst>
                                  <p:childTnLst>
                                    <p:set>
                                      <p:cBhvr>
                                        <p:cTn id="21" dur="1" fill="hold">
                                          <p:stCondLst>
                                            <p:cond delay="0"/>
                                          </p:stCondLst>
                                        </p:cTn>
                                        <p:tgtEl>
                                          <p:spTgt spid="58404"/>
                                        </p:tgtEl>
                                        <p:attrNameLst>
                                          <p:attrName>style.visibility</p:attrName>
                                        </p:attrNameLst>
                                      </p:cBhvr>
                                      <p:to>
                                        <p:strVal val="visible"/>
                                      </p:to>
                                    </p:set>
                                    <p:animEffect transition="in" filter="dissolve">
                                      <p:cBhvr>
                                        <p:cTn id="22" dur="500"/>
                                        <p:tgtEl>
                                          <p:spTgt spid="5840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58409"/>
                                        </p:tgtEl>
                                        <p:attrNameLst>
                                          <p:attrName>style.visibility</p:attrName>
                                        </p:attrNameLst>
                                      </p:cBhvr>
                                      <p:to>
                                        <p:strVal val="visible"/>
                                      </p:to>
                                    </p:set>
                                    <p:animEffect transition="in" filter="blinds(horizontal)">
                                      <p:cBhvr>
                                        <p:cTn id="27" dur="500"/>
                                        <p:tgtEl>
                                          <p:spTgt spid="58409"/>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58420"/>
                                        </p:tgtEl>
                                        <p:attrNameLst>
                                          <p:attrName>style.visibility</p:attrName>
                                        </p:attrNameLst>
                                      </p:cBhvr>
                                      <p:to>
                                        <p:strVal val="visible"/>
                                      </p:to>
                                    </p:set>
                                    <p:animEffect transition="in" filter="blinds(horizontal)">
                                      <p:cBhvr>
                                        <p:cTn id="30" dur="500"/>
                                        <p:tgtEl>
                                          <p:spTgt spid="58420"/>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58421"/>
                                        </p:tgtEl>
                                        <p:attrNameLst>
                                          <p:attrName>style.visibility</p:attrName>
                                        </p:attrNameLst>
                                      </p:cBhvr>
                                      <p:to>
                                        <p:strVal val="visible"/>
                                      </p:to>
                                    </p:set>
                                    <p:animEffect transition="in" filter="blinds(horizontal)">
                                      <p:cBhvr>
                                        <p:cTn id="33" dur="500"/>
                                        <p:tgtEl>
                                          <p:spTgt spid="5842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7" presetClass="path" presetSubtype="0" accel="50000" decel="50000" fill="hold" nodeType="clickEffect">
                                  <p:stCondLst>
                                    <p:cond delay="0"/>
                                  </p:stCondLst>
                                  <p:childTnLst>
                                    <p:animMotion origin="layout" path="M 0.00226 -0.00232 L 0.1125 -0.00232 C 0.16181 -0.00232 0.22309 0.12778 0.22309 0.23403 L 0.22309 0.47129 " pathEditMode="relative" rAng="5400000" ptsTypes="FfFF">
                                      <p:cBhvr>
                                        <p:cTn id="37" dur="2000" fill="hold"/>
                                        <p:tgtEl>
                                          <p:spTgt spid="58402"/>
                                        </p:tgtEl>
                                        <p:attrNameLst>
                                          <p:attrName>ppt_x</p:attrName>
                                          <p:attrName>ppt_y</p:attrName>
                                        </p:attrNameLst>
                                      </p:cBhvr>
                                      <p:rCtr x="110" y="237"/>
                                    </p:animMotion>
                                  </p:childTnLst>
                                </p:cTn>
                              </p:par>
                              <p:par>
                                <p:cTn id="38" presetID="42" presetClass="path" presetSubtype="0" accel="50000" decel="50000" fill="hold" nodeType="withEffect">
                                  <p:stCondLst>
                                    <p:cond delay="0"/>
                                  </p:stCondLst>
                                  <p:childTnLst>
                                    <p:animMotion origin="layout" path="M 0.01805 -0.00371 L 0.01805 0.47963 " pathEditMode="relative" rAng="0" ptsTypes="AA">
                                      <p:cBhvr>
                                        <p:cTn id="39" dur="2000" fill="hold"/>
                                        <p:tgtEl>
                                          <p:spTgt spid="58404"/>
                                        </p:tgtEl>
                                        <p:attrNameLst>
                                          <p:attrName>ppt_x</p:attrName>
                                          <p:attrName>ppt_y</p:attrName>
                                        </p:attrNameLst>
                                      </p:cBhvr>
                                      <p:rCtr x="0" y="242"/>
                                    </p:animMotion>
                                  </p:childTnLst>
                                </p:cTn>
                              </p:par>
                              <p:par>
                                <p:cTn id="40" presetID="42" presetClass="path" presetSubtype="0" accel="50000" decel="50000" fill="hold" nodeType="withEffect">
                                  <p:stCondLst>
                                    <p:cond delay="0"/>
                                  </p:stCondLst>
                                  <p:childTnLst>
                                    <p:animMotion origin="layout" path="M -0.01805 2.22222E-6 L -0.01805 0.62222 " pathEditMode="relative" rAng="0" ptsTypes="AA">
                                      <p:cBhvr>
                                        <p:cTn id="41" dur="2000" fill="hold"/>
                                        <p:tgtEl>
                                          <p:spTgt spid="58405"/>
                                        </p:tgtEl>
                                        <p:attrNameLst>
                                          <p:attrName>ppt_x</p:attrName>
                                          <p:attrName>ppt_y</p:attrName>
                                        </p:attrNameLst>
                                      </p:cBhvr>
                                      <p:rCtr x="0" y="311"/>
                                    </p:animMotion>
                                  </p:childTnLst>
                                </p:cTn>
                              </p:par>
                              <p:par>
                                <p:cTn id="42" presetID="43" presetClass="path" presetSubtype="0" accel="50000" decel="50000" fill="hold" nodeType="withEffect">
                                  <p:stCondLst>
                                    <p:cond delay="0"/>
                                  </p:stCondLst>
                                  <p:childTnLst>
                                    <p:animMotion origin="layout" path="M -0.0625 -0.02199 L -0.07917 -0.02199 C -0.08681 -0.02199 -0.09584 0.15185 -0.09584 0.29467 L -0.09584 0.61134 " pathEditMode="relative" rAng="0" ptsTypes="FfFF">
                                      <p:cBhvr>
                                        <p:cTn id="43" dur="2000" fill="hold"/>
                                        <p:tgtEl>
                                          <p:spTgt spid="58407"/>
                                        </p:tgtEl>
                                        <p:attrNameLst>
                                          <p:attrName>ppt_x</p:attrName>
                                          <p:attrName>ppt_y</p:attrName>
                                        </p:attrNameLst>
                                      </p:cBhvr>
                                      <p:rCtr x="-17" y="317"/>
                                    </p:animMotion>
                                  </p:childTnLst>
                                </p:cTn>
                              </p:par>
                              <p:par>
                                <p:cTn id="44" presetID="57" presetClass="path" presetSubtype="0" accel="50000" decel="50000" fill="hold" nodeType="withEffect">
                                  <p:stCondLst>
                                    <p:cond delay="0"/>
                                  </p:stCondLst>
                                  <p:childTnLst>
                                    <p:animMotion origin="layout" path="M -0.00069 -0.00046 L -0.08264 -0.01759 C -0.12101 -0.02315 -0.17795 0.07246 -0.18681 0.15625 L -0.20608 0.34259 " pathEditMode="relative" rAng="-4917234" ptsTypes="FfFF">
                                      <p:cBhvr>
                                        <p:cTn id="45" dur="2000" fill="hold"/>
                                        <p:tgtEl>
                                          <p:spTgt spid="58403"/>
                                        </p:tgtEl>
                                        <p:attrNameLst>
                                          <p:attrName>ppt_x</p:attrName>
                                          <p:attrName>ppt_y</p:attrName>
                                        </p:attrNameLst>
                                      </p:cBhvr>
                                      <p:rCtr x="-103" y="171"/>
                                    </p:animMotion>
                                  </p:childTnLst>
                                </p:cTn>
                              </p:par>
                              <p:par>
                                <p:cTn id="46" presetID="43" presetClass="path" presetSubtype="0" accel="50000" decel="50000" fill="hold" nodeType="withEffect">
                                  <p:stCondLst>
                                    <p:cond delay="0"/>
                                  </p:stCondLst>
                                  <p:childTnLst>
                                    <p:animMotion origin="layout" path="M 0 4.44444E-6 L -0.125 4.44444E-6 C -0.18108 4.44444E-6 -0.25 0.14097 -0.25 0.25555 L -0.25 0.51111 " pathEditMode="relative" rAng="10800000" ptsTypes="FfFF">
                                      <p:cBhvr>
                                        <p:cTn id="47" dur="2000" fill="hold"/>
                                        <p:tgtEl>
                                          <p:spTgt spid="58406"/>
                                        </p:tgtEl>
                                        <p:attrNameLst>
                                          <p:attrName>ppt_x</p:attrName>
                                          <p:attrName>ppt_y</p:attrName>
                                        </p:attrNameLst>
                                      </p:cBhvr>
                                      <p:rCtr x="-125" y="256"/>
                                    </p:animMotion>
                                  </p:childTnLst>
                                </p:cTn>
                              </p:par>
                              <p:par>
                                <p:cTn id="48" presetID="3" presetClass="entr" presetSubtype="10" fill="hold" grpId="0" nodeType="withEffect">
                                  <p:stCondLst>
                                    <p:cond delay="0"/>
                                  </p:stCondLst>
                                  <p:childTnLst>
                                    <p:set>
                                      <p:cBhvr>
                                        <p:cTn id="49" dur="1" fill="hold">
                                          <p:stCondLst>
                                            <p:cond delay="0"/>
                                          </p:stCondLst>
                                        </p:cTn>
                                        <p:tgtEl>
                                          <p:spTgt spid="58425"/>
                                        </p:tgtEl>
                                        <p:attrNameLst>
                                          <p:attrName>style.visibility</p:attrName>
                                        </p:attrNameLst>
                                      </p:cBhvr>
                                      <p:to>
                                        <p:strVal val="visible"/>
                                      </p:to>
                                    </p:set>
                                    <p:animEffect transition="in" filter="blinds(horizontal)">
                                      <p:cBhvr>
                                        <p:cTn id="50" dur="500"/>
                                        <p:tgtEl>
                                          <p:spTgt spid="58425"/>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58426"/>
                                        </p:tgtEl>
                                        <p:attrNameLst>
                                          <p:attrName>style.visibility</p:attrName>
                                        </p:attrNameLst>
                                      </p:cBhvr>
                                      <p:to>
                                        <p:strVal val="visible"/>
                                      </p:to>
                                    </p:set>
                                    <p:animEffect transition="in" filter="blinds(horizontal)">
                                      <p:cBhvr>
                                        <p:cTn id="53" dur="500"/>
                                        <p:tgtEl>
                                          <p:spTgt spid="58426"/>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58427"/>
                                        </p:tgtEl>
                                        <p:attrNameLst>
                                          <p:attrName>style.visibility</p:attrName>
                                        </p:attrNameLst>
                                      </p:cBhvr>
                                      <p:to>
                                        <p:strVal val="visible"/>
                                      </p:to>
                                    </p:set>
                                    <p:animEffect transition="in" filter="blinds(horizontal)">
                                      <p:cBhvr>
                                        <p:cTn id="56" dur="500"/>
                                        <p:tgtEl>
                                          <p:spTgt spid="58427"/>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58428"/>
                                        </p:tgtEl>
                                        <p:attrNameLst>
                                          <p:attrName>style.visibility</p:attrName>
                                        </p:attrNameLst>
                                      </p:cBhvr>
                                      <p:to>
                                        <p:strVal val="visible"/>
                                      </p:to>
                                    </p:set>
                                    <p:animEffect transition="in" filter="blinds(horizontal)">
                                      <p:cBhvr>
                                        <p:cTn id="59" dur="500"/>
                                        <p:tgtEl>
                                          <p:spTgt spid="58428"/>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58429"/>
                                        </p:tgtEl>
                                        <p:attrNameLst>
                                          <p:attrName>style.visibility</p:attrName>
                                        </p:attrNameLst>
                                      </p:cBhvr>
                                      <p:to>
                                        <p:strVal val="visible"/>
                                      </p:to>
                                    </p:set>
                                    <p:animEffect transition="in" filter="blinds(horizontal)">
                                      <p:cBhvr>
                                        <p:cTn id="62" dur="500"/>
                                        <p:tgtEl>
                                          <p:spTgt spid="58429"/>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58430"/>
                                        </p:tgtEl>
                                        <p:attrNameLst>
                                          <p:attrName>style.visibility</p:attrName>
                                        </p:attrNameLst>
                                      </p:cBhvr>
                                      <p:to>
                                        <p:strVal val="visible"/>
                                      </p:to>
                                    </p:set>
                                    <p:animEffect transition="in" filter="blinds(horizontal)">
                                      <p:cBhvr>
                                        <p:cTn id="65" dur="500"/>
                                        <p:tgtEl>
                                          <p:spTgt spid="58430"/>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3" presetClass="entr" presetSubtype="16" fill="hold" nodeType="clickEffect">
                                  <p:stCondLst>
                                    <p:cond delay="0"/>
                                  </p:stCondLst>
                                  <p:childTnLst>
                                    <p:set>
                                      <p:cBhvr>
                                        <p:cTn id="69" dur="1" fill="hold">
                                          <p:stCondLst>
                                            <p:cond delay="0"/>
                                          </p:stCondLst>
                                        </p:cTn>
                                        <p:tgtEl>
                                          <p:spTgt spid="58408"/>
                                        </p:tgtEl>
                                        <p:attrNameLst>
                                          <p:attrName>style.visibility</p:attrName>
                                        </p:attrNameLst>
                                      </p:cBhvr>
                                      <p:to>
                                        <p:strVal val="visible"/>
                                      </p:to>
                                    </p:set>
                                    <p:anim calcmode="lin" valueType="num">
                                      <p:cBhvr>
                                        <p:cTn id="70" dur="500" fill="hold"/>
                                        <p:tgtEl>
                                          <p:spTgt spid="58408"/>
                                        </p:tgtEl>
                                        <p:attrNameLst>
                                          <p:attrName>ppt_w</p:attrName>
                                        </p:attrNameLst>
                                      </p:cBhvr>
                                      <p:tavLst>
                                        <p:tav tm="0">
                                          <p:val>
                                            <p:fltVal val="0"/>
                                          </p:val>
                                        </p:tav>
                                        <p:tav tm="100000">
                                          <p:val>
                                            <p:strVal val="#ppt_w"/>
                                          </p:val>
                                        </p:tav>
                                      </p:tavLst>
                                    </p:anim>
                                    <p:anim calcmode="lin" valueType="num">
                                      <p:cBhvr>
                                        <p:cTn id="71" dur="500" fill="hold"/>
                                        <p:tgtEl>
                                          <p:spTgt spid="58408"/>
                                        </p:tgtEl>
                                        <p:attrNameLst>
                                          <p:attrName>ppt_h</p:attrName>
                                        </p:attrNameLst>
                                      </p:cBhvr>
                                      <p:tavLst>
                                        <p:tav tm="0">
                                          <p:val>
                                            <p:fltVal val="0"/>
                                          </p:val>
                                        </p:tav>
                                        <p:tav tm="100000">
                                          <p:val>
                                            <p:strVal val="#ppt_h"/>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58437"/>
                                        </p:tgtEl>
                                        <p:attrNameLst>
                                          <p:attrName>style.visibility</p:attrName>
                                        </p:attrNameLst>
                                      </p:cBhvr>
                                      <p:to>
                                        <p:strVal val="visible"/>
                                      </p:to>
                                    </p:set>
                                    <p:animEffect transition="in" filter="blinds(horizontal)">
                                      <p:cBhvr>
                                        <p:cTn id="76" dur="500"/>
                                        <p:tgtEl>
                                          <p:spTgt spid="58437"/>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43" presetClass="path" presetSubtype="0" accel="50000" decel="50000" fill="hold" nodeType="clickEffect">
                                  <p:stCondLst>
                                    <p:cond delay="0"/>
                                  </p:stCondLst>
                                  <p:childTnLst>
                                    <p:animMotion origin="layout" path="M -0.00469 0.1243 L -0.00469 0.29907 C -0.00469 0.37731 -0.13351 0.47569 -0.23871 0.47569 L -0.47205 0.47569 " pathEditMode="relative" rAng="5400000" ptsTypes="FfFF">
                                      <p:cBhvr>
                                        <p:cTn id="80" dur="2000" fill="hold"/>
                                        <p:tgtEl>
                                          <p:spTgt spid="58408"/>
                                        </p:tgtEl>
                                        <p:attrNameLst>
                                          <p:attrName>ppt_x</p:attrName>
                                          <p:attrName>ppt_y</p:attrName>
                                        </p:attrNameLst>
                                      </p:cBhvr>
                                      <p:rCtr x="-234" y="176"/>
                                    </p:animMotion>
                                  </p:childTnLst>
                                </p:cTn>
                              </p:par>
                              <p:par>
                                <p:cTn id="81" presetID="3" presetClass="exit" presetSubtype="10" fill="hold" grpId="1" nodeType="withEffect">
                                  <p:stCondLst>
                                    <p:cond delay="0"/>
                                  </p:stCondLst>
                                  <p:childTnLst>
                                    <p:animEffect transition="out" filter="blinds(horizontal)">
                                      <p:cBhvr>
                                        <p:cTn id="82" dur="500"/>
                                        <p:tgtEl>
                                          <p:spTgt spid="58425"/>
                                        </p:tgtEl>
                                      </p:cBhvr>
                                    </p:animEffect>
                                    <p:set>
                                      <p:cBhvr>
                                        <p:cTn id="83" dur="1" fill="hold">
                                          <p:stCondLst>
                                            <p:cond delay="499"/>
                                          </p:stCondLst>
                                        </p:cTn>
                                        <p:tgtEl>
                                          <p:spTgt spid="58425"/>
                                        </p:tgtEl>
                                        <p:attrNameLst>
                                          <p:attrName>style.visibility</p:attrName>
                                        </p:attrNameLst>
                                      </p:cBhvr>
                                      <p:to>
                                        <p:strVal val="hidden"/>
                                      </p:to>
                                    </p:set>
                                  </p:childTnLst>
                                </p:cTn>
                              </p:par>
                              <p:par>
                                <p:cTn id="84" presetID="3" presetClass="exit" presetSubtype="10" fill="hold" grpId="1" nodeType="withEffect">
                                  <p:stCondLst>
                                    <p:cond delay="0"/>
                                  </p:stCondLst>
                                  <p:childTnLst>
                                    <p:animEffect transition="out" filter="blinds(horizontal)">
                                      <p:cBhvr>
                                        <p:cTn id="85" dur="500"/>
                                        <p:tgtEl>
                                          <p:spTgt spid="58426"/>
                                        </p:tgtEl>
                                      </p:cBhvr>
                                    </p:animEffect>
                                    <p:set>
                                      <p:cBhvr>
                                        <p:cTn id="86" dur="1" fill="hold">
                                          <p:stCondLst>
                                            <p:cond delay="499"/>
                                          </p:stCondLst>
                                        </p:cTn>
                                        <p:tgtEl>
                                          <p:spTgt spid="58426"/>
                                        </p:tgtEl>
                                        <p:attrNameLst>
                                          <p:attrName>style.visibility</p:attrName>
                                        </p:attrNameLst>
                                      </p:cBhvr>
                                      <p:to>
                                        <p:strVal val="hidden"/>
                                      </p:to>
                                    </p:set>
                                  </p:childTnLst>
                                </p:cTn>
                              </p:par>
                              <p:par>
                                <p:cTn id="87" presetID="3" presetClass="exit" presetSubtype="10" fill="hold" grpId="1" nodeType="withEffect">
                                  <p:stCondLst>
                                    <p:cond delay="0"/>
                                  </p:stCondLst>
                                  <p:childTnLst>
                                    <p:animEffect transition="out" filter="blinds(horizontal)">
                                      <p:cBhvr>
                                        <p:cTn id="88" dur="500"/>
                                        <p:tgtEl>
                                          <p:spTgt spid="58429"/>
                                        </p:tgtEl>
                                      </p:cBhvr>
                                    </p:animEffect>
                                    <p:set>
                                      <p:cBhvr>
                                        <p:cTn id="89" dur="1" fill="hold">
                                          <p:stCondLst>
                                            <p:cond delay="499"/>
                                          </p:stCondLst>
                                        </p:cTn>
                                        <p:tgtEl>
                                          <p:spTgt spid="58429"/>
                                        </p:tgtEl>
                                        <p:attrNameLst>
                                          <p:attrName>style.visibility</p:attrName>
                                        </p:attrNameLst>
                                      </p:cBhvr>
                                      <p:to>
                                        <p:strVal val="hidden"/>
                                      </p:to>
                                    </p:set>
                                  </p:childTnLst>
                                </p:cTn>
                              </p:par>
                              <p:par>
                                <p:cTn id="90" presetID="3" presetClass="exit" presetSubtype="10" fill="hold" grpId="1" nodeType="withEffect">
                                  <p:stCondLst>
                                    <p:cond delay="0"/>
                                  </p:stCondLst>
                                  <p:childTnLst>
                                    <p:animEffect transition="out" filter="blinds(horizontal)">
                                      <p:cBhvr>
                                        <p:cTn id="91" dur="500"/>
                                        <p:tgtEl>
                                          <p:spTgt spid="58428"/>
                                        </p:tgtEl>
                                      </p:cBhvr>
                                    </p:animEffect>
                                    <p:set>
                                      <p:cBhvr>
                                        <p:cTn id="92" dur="1" fill="hold">
                                          <p:stCondLst>
                                            <p:cond delay="499"/>
                                          </p:stCondLst>
                                        </p:cTn>
                                        <p:tgtEl>
                                          <p:spTgt spid="58428"/>
                                        </p:tgtEl>
                                        <p:attrNameLst>
                                          <p:attrName>style.visibility</p:attrName>
                                        </p:attrNameLst>
                                      </p:cBhvr>
                                      <p:to>
                                        <p:strVal val="hidden"/>
                                      </p:to>
                                    </p:set>
                                  </p:childTnLst>
                                </p:cTn>
                              </p:par>
                              <p:par>
                                <p:cTn id="93" presetID="3" presetClass="exit" presetSubtype="10" fill="hold" grpId="1" nodeType="withEffect">
                                  <p:stCondLst>
                                    <p:cond delay="0"/>
                                  </p:stCondLst>
                                  <p:childTnLst>
                                    <p:animEffect transition="out" filter="blinds(horizontal)">
                                      <p:cBhvr>
                                        <p:cTn id="94" dur="500"/>
                                        <p:tgtEl>
                                          <p:spTgt spid="58427"/>
                                        </p:tgtEl>
                                      </p:cBhvr>
                                    </p:animEffect>
                                    <p:set>
                                      <p:cBhvr>
                                        <p:cTn id="95" dur="1" fill="hold">
                                          <p:stCondLst>
                                            <p:cond delay="499"/>
                                          </p:stCondLst>
                                        </p:cTn>
                                        <p:tgtEl>
                                          <p:spTgt spid="58427"/>
                                        </p:tgtEl>
                                        <p:attrNameLst>
                                          <p:attrName>style.visibility</p:attrName>
                                        </p:attrNameLst>
                                      </p:cBhvr>
                                      <p:to>
                                        <p:strVal val="hidden"/>
                                      </p:to>
                                    </p:set>
                                  </p:childTnLst>
                                </p:cTn>
                              </p:par>
                              <p:par>
                                <p:cTn id="96" presetID="3" presetClass="exit" presetSubtype="10" fill="hold" grpId="1" nodeType="withEffect">
                                  <p:stCondLst>
                                    <p:cond delay="0"/>
                                  </p:stCondLst>
                                  <p:childTnLst>
                                    <p:animEffect transition="out" filter="blinds(horizontal)">
                                      <p:cBhvr>
                                        <p:cTn id="97" dur="500"/>
                                        <p:tgtEl>
                                          <p:spTgt spid="58430"/>
                                        </p:tgtEl>
                                      </p:cBhvr>
                                    </p:animEffect>
                                    <p:set>
                                      <p:cBhvr>
                                        <p:cTn id="98" dur="1" fill="hold">
                                          <p:stCondLst>
                                            <p:cond delay="499"/>
                                          </p:stCondLst>
                                        </p:cTn>
                                        <p:tgtEl>
                                          <p:spTgt spid="58430"/>
                                        </p:tgtEl>
                                        <p:attrNameLst>
                                          <p:attrName>style.visibility</p:attrName>
                                        </p:attrNameLst>
                                      </p:cBhvr>
                                      <p:to>
                                        <p:strVal val="hidden"/>
                                      </p:to>
                                    </p:set>
                                  </p:childTnLst>
                                </p:cTn>
                              </p:par>
                              <p:par>
                                <p:cTn id="99" presetID="3" presetClass="exit" presetSubtype="10" fill="hold" nodeType="withEffect">
                                  <p:stCondLst>
                                    <p:cond delay="0"/>
                                  </p:stCondLst>
                                  <p:childTnLst>
                                    <p:animEffect transition="out" filter="blinds(horizontal)">
                                      <p:cBhvr>
                                        <p:cTn id="100" dur="500"/>
                                        <p:tgtEl>
                                          <p:spTgt spid="58404"/>
                                        </p:tgtEl>
                                      </p:cBhvr>
                                    </p:animEffect>
                                    <p:set>
                                      <p:cBhvr>
                                        <p:cTn id="101" dur="1" fill="hold">
                                          <p:stCondLst>
                                            <p:cond delay="499"/>
                                          </p:stCondLst>
                                        </p:cTn>
                                        <p:tgtEl>
                                          <p:spTgt spid="58404"/>
                                        </p:tgtEl>
                                        <p:attrNameLst>
                                          <p:attrName>style.visibility</p:attrName>
                                        </p:attrNameLst>
                                      </p:cBhvr>
                                      <p:to>
                                        <p:strVal val="hidden"/>
                                      </p:to>
                                    </p:set>
                                  </p:childTnLst>
                                </p:cTn>
                              </p:par>
                              <p:par>
                                <p:cTn id="102" presetID="3" presetClass="exit" presetSubtype="10" fill="hold" nodeType="withEffect">
                                  <p:stCondLst>
                                    <p:cond delay="0"/>
                                  </p:stCondLst>
                                  <p:childTnLst>
                                    <p:animEffect transition="out" filter="blinds(horizontal)">
                                      <p:cBhvr>
                                        <p:cTn id="103" dur="500"/>
                                        <p:tgtEl>
                                          <p:spTgt spid="58406"/>
                                        </p:tgtEl>
                                      </p:cBhvr>
                                    </p:animEffect>
                                    <p:set>
                                      <p:cBhvr>
                                        <p:cTn id="104" dur="1" fill="hold">
                                          <p:stCondLst>
                                            <p:cond delay="499"/>
                                          </p:stCondLst>
                                        </p:cTn>
                                        <p:tgtEl>
                                          <p:spTgt spid="58406"/>
                                        </p:tgtEl>
                                        <p:attrNameLst>
                                          <p:attrName>style.visibility</p:attrName>
                                        </p:attrNameLst>
                                      </p:cBhvr>
                                      <p:to>
                                        <p:strVal val="hidden"/>
                                      </p:to>
                                    </p:set>
                                  </p:childTnLst>
                                </p:cTn>
                              </p:par>
                              <p:par>
                                <p:cTn id="105" presetID="3" presetClass="exit" presetSubtype="10" fill="hold" nodeType="withEffect">
                                  <p:stCondLst>
                                    <p:cond delay="0"/>
                                  </p:stCondLst>
                                  <p:childTnLst>
                                    <p:animEffect transition="out" filter="blinds(horizontal)">
                                      <p:cBhvr>
                                        <p:cTn id="106" dur="500"/>
                                        <p:tgtEl>
                                          <p:spTgt spid="58407"/>
                                        </p:tgtEl>
                                      </p:cBhvr>
                                    </p:animEffect>
                                    <p:set>
                                      <p:cBhvr>
                                        <p:cTn id="107" dur="1" fill="hold">
                                          <p:stCondLst>
                                            <p:cond delay="499"/>
                                          </p:stCondLst>
                                        </p:cTn>
                                        <p:tgtEl>
                                          <p:spTgt spid="58407"/>
                                        </p:tgtEl>
                                        <p:attrNameLst>
                                          <p:attrName>style.visibility</p:attrName>
                                        </p:attrNameLst>
                                      </p:cBhvr>
                                      <p:to>
                                        <p:strVal val="hidden"/>
                                      </p:to>
                                    </p:set>
                                  </p:childTnLst>
                                </p:cTn>
                              </p:par>
                              <p:par>
                                <p:cTn id="108" presetID="3" presetClass="exit" presetSubtype="10" fill="hold" nodeType="withEffect">
                                  <p:stCondLst>
                                    <p:cond delay="0"/>
                                  </p:stCondLst>
                                  <p:childTnLst>
                                    <p:animEffect transition="out" filter="blinds(horizontal)">
                                      <p:cBhvr>
                                        <p:cTn id="109" dur="500"/>
                                        <p:tgtEl>
                                          <p:spTgt spid="58405"/>
                                        </p:tgtEl>
                                      </p:cBhvr>
                                    </p:animEffect>
                                    <p:set>
                                      <p:cBhvr>
                                        <p:cTn id="110" dur="1" fill="hold">
                                          <p:stCondLst>
                                            <p:cond delay="499"/>
                                          </p:stCondLst>
                                        </p:cTn>
                                        <p:tgtEl>
                                          <p:spTgt spid="58405"/>
                                        </p:tgtEl>
                                        <p:attrNameLst>
                                          <p:attrName>style.visibility</p:attrName>
                                        </p:attrNameLst>
                                      </p:cBhvr>
                                      <p:to>
                                        <p:strVal val="hidden"/>
                                      </p:to>
                                    </p:set>
                                  </p:childTnLst>
                                </p:cTn>
                              </p:par>
                              <p:par>
                                <p:cTn id="111" presetID="3" presetClass="exit" presetSubtype="10" fill="hold" nodeType="withEffect">
                                  <p:stCondLst>
                                    <p:cond delay="0"/>
                                  </p:stCondLst>
                                  <p:childTnLst>
                                    <p:animEffect transition="out" filter="blinds(horizontal)">
                                      <p:cBhvr>
                                        <p:cTn id="112" dur="500"/>
                                        <p:tgtEl>
                                          <p:spTgt spid="58402"/>
                                        </p:tgtEl>
                                      </p:cBhvr>
                                    </p:animEffect>
                                    <p:set>
                                      <p:cBhvr>
                                        <p:cTn id="113" dur="1" fill="hold">
                                          <p:stCondLst>
                                            <p:cond delay="499"/>
                                          </p:stCondLst>
                                        </p:cTn>
                                        <p:tgtEl>
                                          <p:spTgt spid="58402"/>
                                        </p:tgtEl>
                                        <p:attrNameLst>
                                          <p:attrName>style.visibility</p:attrName>
                                        </p:attrNameLst>
                                      </p:cBhvr>
                                      <p:to>
                                        <p:strVal val="hidden"/>
                                      </p:to>
                                    </p:set>
                                  </p:childTnLst>
                                </p:cTn>
                              </p:par>
                              <p:par>
                                <p:cTn id="114" presetID="3" presetClass="exit" presetSubtype="10" fill="hold" nodeType="withEffect">
                                  <p:stCondLst>
                                    <p:cond delay="0"/>
                                  </p:stCondLst>
                                  <p:childTnLst>
                                    <p:animEffect transition="out" filter="blinds(horizontal)">
                                      <p:cBhvr>
                                        <p:cTn id="115" dur="500"/>
                                        <p:tgtEl>
                                          <p:spTgt spid="58403"/>
                                        </p:tgtEl>
                                      </p:cBhvr>
                                    </p:animEffect>
                                    <p:set>
                                      <p:cBhvr>
                                        <p:cTn id="116" dur="1" fill="hold">
                                          <p:stCondLst>
                                            <p:cond delay="499"/>
                                          </p:stCondLst>
                                        </p:cTn>
                                        <p:tgtEl>
                                          <p:spTgt spid="58403"/>
                                        </p:tgtEl>
                                        <p:attrNameLst>
                                          <p:attrName>style.visibility</p:attrName>
                                        </p:attrNameLst>
                                      </p:cBhvr>
                                      <p:to>
                                        <p:strVal val="hidden"/>
                                      </p:to>
                                    </p:set>
                                  </p:childTnLst>
                                </p:cTn>
                              </p:par>
                              <p:par>
                                <p:cTn id="117" presetID="3" presetClass="exit" presetSubtype="10" fill="hold" nodeType="withEffect">
                                  <p:stCondLst>
                                    <p:cond delay="0"/>
                                  </p:stCondLst>
                                  <p:childTnLst>
                                    <p:animEffect transition="out" filter="blinds(horizontal)">
                                      <p:cBhvr>
                                        <p:cTn id="118" dur="500"/>
                                        <p:tgtEl>
                                          <p:spTgt spid="58409"/>
                                        </p:tgtEl>
                                      </p:cBhvr>
                                    </p:animEffect>
                                    <p:set>
                                      <p:cBhvr>
                                        <p:cTn id="119" dur="1" fill="hold">
                                          <p:stCondLst>
                                            <p:cond delay="499"/>
                                          </p:stCondLst>
                                        </p:cTn>
                                        <p:tgtEl>
                                          <p:spTgt spid="58409"/>
                                        </p:tgtEl>
                                        <p:attrNameLst>
                                          <p:attrName>style.visibility</p:attrName>
                                        </p:attrNameLst>
                                      </p:cBhvr>
                                      <p:to>
                                        <p:strVal val="hidden"/>
                                      </p:to>
                                    </p:set>
                                  </p:childTnLst>
                                </p:cTn>
                              </p:par>
                              <p:par>
                                <p:cTn id="120" presetID="3" presetClass="exit" presetSubtype="10" fill="hold" nodeType="withEffect">
                                  <p:stCondLst>
                                    <p:cond delay="0"/>
                                  </p:stCondLst>
                                  <p:childTnLst>
                                    <p:animEffect transition="out" filter="blinds(horizontal)">
                                      <p:cBhvr>
                                        <p:cTn id="121" dur="500"/>
                                        <p:tgtEl>
                                          <p:spTgt spid="58420"/>
                                        </p:tgtEl>
                                      </p:cBhvr>
                                    </p:animEffect>
                                    <p:set>
                                      <p:cBhvr>
                                        <p:cTn id="122" dur="1" fill="hold">
                                          <p:stCondLst>
                                            <p:cond delay="499"/>
                                          </p:stCondLst>
                                        </p:cTn>
                                        <p:tgtEl>
                                          <p:spTgt spid="58420"/>
                                        </p:tgtEl>
                                        <p:attrNameLst>
                                          <p:attrName>style.visibility</p:attrName>
                                        </p:attrNameLst>
                                      </p:cBhvr>
                                      <p:to>
                                        <p:strVal val="hidden"/>
                                      </p:to>
                                    </p:set>
                                  </p:childTnLst>
                                </p:cTn>
                              </p:par>
                              <p:par>
                                <p:cTn id="123" presetID="3" presetClass="exit" presetSubtype="10" fill="hold" nodeType="withEffect">
                                  <p:stCondLst>
                                    <p:cond delay="0"/>
                                  </p:stCondLst>
                                  <p:childTnLst>
                                    <p:animEffect transition="out" filter="blinds(horizontal)">
                                      <p:cBhvr>
                                        <p:cTn id="124" dur="500"/>
                                        <p:tgtEl>
                                          <p:spTgt spid="58421"/>
                                        </p:tgtEl>
                                      </p:cBhvr>
                                    </p:animEffect>
                                    <p:set>
                                      <p:cBhvr>
                                        <p:cTn id="125" dur="1" fill="hold">
                                          <p:stCondLst>
                                            <p:cond delay="499"/>
                                          </p:stCondLst>
                                        </p:cTn>
                                        <p:tgtEl>
                                          <p:spTgt spid="584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6" restart="whenNotActive" fill="hold" evtFilter="cancelBubble" nodeType="interactiveSeq">
                <p:stCondLst>
                  <p:cond evt="onClick" delay="0">
                    <p:tgtEl>
                      <p:spTgt spid="58429"/>
                    </p:tgtEl>
                  </p:cond>
                </p:stCondLst>
                <p:endSync evt="end" delay="0">
                  <p:rtn val="all"/>
                </p:endSync>
                <p:childTnLst>
                  <p:par>
                    <p:cTn id="127" fill="hold" nodeType="clickPar">
                      <p:stCondLst>
                        <p:cond delay="0"/>
                      </p:stCondLst>
                      <p:childTnLst>
                        <p:par>
                          <p:cTn id="128" fill="hold" nodeType="withGroup">
                            <p:stCondLst>
                              <p:cond delay="0"/>
                            </p:stCondLst>
                            <p:childTnLst>
                              <p:par>
                                <p:cTn id="129" presetID="3" presetClass="entr" presetSubtype="10" fill="hold" nodeType="withEffect">
                                  <p:stCondLst>
                                    <p:cond delay="0"/>
                                  </p:stCondLst>
                                  <p:childTnLst>
                                    <p:set>
                                      <p:cBhvr>
                                        <p:cTn id="130" dur="1" fill="hold">
                                          <p:stCondLst>
                                            <p:cond delay="0"/>
                                          </p:stCondLst>
                                        </p:cTn>
                                        <p:tgtEl>
                                          <p:spTgt spid="58424"/>
                                        </p:tgtEl>
                                        <p:attrNameLst>
                                          <p:attrName>style.visibility</p:attrName>
                                        </p:attrNameLst>
                                      </p:cBhvr>
                                      <p:to>
                                        <p:strVal val="visible"/>
                                      </p:to>
                                    </p:set>
                                    <p:animEffect transition="in" filter="blinds(horizontal)">
                                      <p:cBhvr>
                                        <p:cTn id="131" dur="500"/>
                                        <p:tgtEl>
                                          <p:spTgt spid="58424"/>
                                        </p:tgtEl>
                                      </p:cBhvr>
                                    </p:animEffec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3" presetClass="exit" presetSubtype="10" fill="hold" nodeType="clickEffect">
                                  <p:stCondLst>
                                    <p:cond delay="0"/>
                                  </p:stCondLst>
                                  <p:childTnLst>
                                    <p:animEffect transition="out" filter="blinds(horizontal)">
                                      <p:cBhvr>
                                        <p:cTn id="135" dur="500"/>
                                        <p:tgtEl>
                                          <p:spTgt spid="58424"/>
                                        </p:tgtEl>
                                      </p:cBhvr>
                                    </p:animEffect>
                                    <p:set>
                                      <p:cBhvr>
                                        <p:cTn id="136" dur="1" fill="hold">
                                          <p:stCondLst>
                                            <p:cond delay="499"/>
                                          </p:stCondLst>
                                        </p:cTn>
                                        <p:tgtEl>
                                          <p:spTgt spid="58424"/>
                                        </p:tgtEl>
                                        <p:attrNameLst>
                                          <p:attrName>style.visibility</p:attrName>
                                        </p:attrNameLst>
                                      </p:cBhvr>
                                      <p:to>
                                        <p:strVal val="hidden"/>
                                      </p:to>
                                    </p:set>
                                  </p:childTnLst>
                                </p:cTn>
                              </p:par>
                            </p:childTnLst>
                          </p:cTn>
                        </p:par>
                      </p:childTnLst>
                    </p:cTn>
                  </p:par>
                </p:childTnLst>
              </p:cTn>
              <p:nextCondLst>
                <p:cond evt="onClick" delay="0">
                  <p:tgtEl>
                    <p:spTgt spid="58429"/>
                  </p:tgtEl>
                </p:cond>
              </p:nextCondLst>
            </p:seq>
            <p:seq concurrent="1" nextAc="seek">
              <p:cTn id="137" restart="whenNotActive" fill="hold" evtFilter="cancelBubble" nodeType="interactiveSeq">
                <p:stCondLst>
                  <p:cond evt="onClick" delay="0">
                    <p:tgtEl>
                      <p:spTgt spid="58425"/>
                    </p:tgtEl>
                  </p:cond>
                </p:stCondLst>
                <p:endSync evt="end" delay="0">
                  <p:rtn val="all"/>
                </p:endSync>
                <p:childTnLst>
                  <p:par>
                    <p:cTn id="138" fill="hold" nodeType="clickPar">
                      <p:stCondLst>
                        <p:cond delay="0"/>
                      </p:stCondLst>
                      <p:childTnLst>
                        <p:par>
                          <p:cTn id="139" fill="hold" nodeType="withGroup">
                            <p:stCondLst>
                              <p:cond delay="0"/>
                            </p:stCondLst>
                            <p:childTnLst>
                              <p:par>
                                <p:cTn id="140" presetID="3" presetClass="entr" presetSubtype="10" fill="hold" nodeType="clickEffect">
                                  <p:stCondLst>
                                    <p:cond delay="0"/>
                                  </p:stCondLst>
                                  <p:childTnLst>
                                    <p:set>
                                      <p:cBhvr>
                                        <p:cTn id="141" dur="1" fill="hold">
                                          <p:stCondLst>
                                            <p:cond delay="0"/>
                                          </p:stCondLst>
                                        </p:cTn>
                                        <p:tgtEl>
                                          <p:spTgt spid="58431"/>
                                        </p:tgtEl>
                                        <p:attrNameLst>
                                          <p:attrName>style.visibility</p:attrName>
                                        </p:attrNameLst>
                                      </p:cBhvr>
                                      <p:to>
                                        <p:strVal val="visible"/>
                                      </p:to>
                                    </p:set>
                                    <p:animEffect transition="in" filter="blinds(horizontal)">
                                      <p:cBhvr>
                                        <p:cTn id="142" dur="500"/>
                                        <p:tgtEl>
                                          <p:spTgt spid="58431"/>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3" presetClass="exit" presetSubtype="10" fill="hold" nodeType="clickEffect">
                                  <p:stCondLst>
                                    <p:cond delay="0"/>
                                  </p:stCondLst>
                                  <p:childTnLst>
                                    <p:animEffect transition="out" filter="blinds(horizontal)">
                                      <p:cBhvr>
                                        <p:cTn id="146" dur="500"/>
                                        <p:tgtEl>
                                          <p:spTgt spid="58431"/>
                                        </p:tgtEl>
                                      </p:cBhvr>
                                    </p:animEffect>
                                    <p:set>
                                      <p:cBhvr>
                                        <p:cTn id="147" dur="1" fill="hold">
                                          <p:stCondLst>
                                            <p:cond delay="499"/>
                                          </p:stCondLst>
                                        </p:cTn>
                                        <p:tgtEl>
                                          <p:spTgt spid="58431"/>
                                        </p:tgtEl>
                                        <p:attrNameLst>
                                          <p:attrName>style.visibility</p:attrName>
                                        </p:attrNameLst>
                                      </p:cBhvr>
                                      <p:to>
                                        <p:strVal val="hidden"/>
                                      </p:to>
                                    </p:set>
                                  </p:childTnLst>
                                </p:cTn>
                              </p:par>
                            </p:childTnLst>
                          </p:cTn>
                        </p:par>
                      </p:childTnLst>
                    </p:cTn>
                  </p:par>
                </p:childTnLst>
              </p:cTn>
              <p:nextCondLst>
                <p:cond evt="onClick" delay="0">
                  <p:tgtEl>
                    <p:spTgt spid="58425"/>
                  </p:tgtEl>
                </p:cond>
              </p:nextCondLst>
            </p:seq>
            <p:seq concurrent="1" nextAc="seek">
              <p:cTn id="148" restart="whenNotActive" fill="hold" evtFilter="cancelBubble" nodeType="interactiveSeq">
                <p:stCondLst>
                  <p:cond evt="onClick" delay="0">
                    <p:tgtEl>
                      <p:spTgt spid="58426"/>
                    </p:tgtEl>
                  </p:cond>
                </p:stCondLst>
                <p:endSync evt="end" delay="0">
                  <p:rtn val="all"/>
                </p:endSync>
                <p:childTnLst>
                  <p:par>
                    <p:cTn id="149" fill="hold" nodeType="clickPar">
                      <p:stCondLst>
                        <p:cond delay="0"/>
                      </p:stCondLst>
                      <p:childTnLst>
                        <p:par>
                          <p:cTn id="150" fill="hold" nodeType="withGroup">
                            <p:stCondLst>
                              <p:cond delay="0"/>
                            </p:stCondLst>
                            <p:childTnLst>
                              <p:par>
                                <p:cTn id="151" presetID="3" presetClass="entr" presetSubtype="10" fill="hold" nodeType="clickEffect">
                                  <p:stCondLst>
                                    <p:cond delay="0"/>
                                  </p:stCondLst>
                                  <p:childTnLst>
                                    <p:set>
                                      <p:cBhvr>
                                        <p:cTn id="152" dur="1" fill="hold">
                                          <p:stCondLst>
                                            <p:cond delay="0"/>
                                          </p:stCondLst>
                                        </p:cTn>
                                        <p:tgtEl>
                                          <p:spTgt spid="58432"/>
                                        </p:tgtEl>
                                        <p:attrNameLst>
                                          <p:attrName>style.visibility</p:attrName>
                                        </p:attrNameLst>
                                      </p:cBhvr>
                                      <p:to>
                                        <p:strVal val="visible"/>
                                      </p:to>
                                    </p:set>
                                    <p:animEffect transition="in" filter="blinds(horizontal)">
                                      <p:cBhvr>
                                        <p:cTn id="153" dur="500"/>
                                        <p:tgtEl>
                                          <p:spTgt spid="58432"/>
                                        </p:tgtEl>
                                      </p:cBhvr>
                                    </p:animEffect>
                                  </p:childTnLst>
                                </p:cTn>
                              </p:par>
                            </p:childTnLst>
                          </p:cTn>
                        </p:par>
                      </p:childTnLst>
                    </p:cTn>
                  </p:par>
                  <p:par>
                    <p:cTn id="154" fill="hold" nodeType="clickPar">
                      <p:stCondLst>
                        <p:cond delay="indefinite"/>
                      </p:stCondLst>
                      <p:childTnLst>
                        <p:par>
                          <p:cTn id="155" fill="hold" nodeType="withGroup">
                            <p:stCondLst>
                              <p:cond delay="0"/>
                            </p:stCondLst>
                            <p:childTnLst>
                              <p:par>
                                <p:cTn id="156" presetID="3" presetClass="exit" presetSubtype="10" fill="hold" nodeType="clickEffect">
                                  <p:stCondLst>
                                    <p:cond delay="0"/>
                                  </p:stCondLst>
                                  <p:childTnLst>
                                    <p:animEffect transition="out" filter="blinds(horizontal)">
                                      <p:cBhvr>
                                        <p:cTn id="157" dur="500"/>
                                        <p:tgtEl>
                                          <p:spTgt spid="58432"/>
                                        </p:tgtEl>
                                      </p:cBhvr>
                                    </p:animEffect>
                                    <p:set>
                                      <p:cBhvr>
                                        <p:cTn id="158" dur="1" fill="hold">
                                          <p:stCondLst>
                                            <p:cond delay="499"/>
                                          </p:stCondLst>
                                        </p:cTn>
                                        <p:tgtEl>
                                          <p:spTgt spid="58432"/>
                                        </p:tgtEl>
                                        <p:attrNameLst>
                                          <p:attrName>style.visibility</p:attrName>
                                        </p:attrNameLst>
                                      </p:cBhvr>
                                      <p:to>
                                        <p:strVal val="hidden"/>
                                      </p:to>
                                    </p:set>
                                  </p:childTnLst>
                                </p:cTn>
                              </p:par>
                            </p:childTnLst>
                          </p:cTn>
                        </p:par>
                      </p:childTnLst>
                    </p:cTn>
                  </p:par>
                </p:childTnLst>
              </p:cTn>
              <p:nextCondLst>
                <p:cond evt="onClick" delay="0">
                  <p:tgtEl>
                    <p:spTgt spid="58426"/>
                  </p:tgtEl>
                </p:cond>
              </p:nextCondLst>
            </p:seq>
            <p:seq concurrent="1" nextAc="seek">
              <p:cTn id="159" restart="whenNotActive" fill="hold" evtFilter="cancelBubble" nodeType="interactiveSeq">
                <p:stCondLst>
                  <p:cond evt="onClick" delay="0">
                    <p:tgtEl>
                      <p:spTgt spid="58427"/>
                    </p:tgtEl>
                  </p:cond>
                </p:stCondLst>
                <p:endSync evt="end" delay="0">
                  <p:rtn val="all"/>
                </p:endSync>
                <p:childTnLst>
                  <p:par>
                    <p:cTn id="160" fill="hold" nodeType="clickPar">
                      <p:stCondLst>
                        <p:cond delay="0"/>
                      </p:stCondLst>
                      <p:childTnLst>
                        <p:par>
                          <p:cTn id="161" fill="hold" nodeType="withGroup">
                            <p:stCondLst>
                              <p:cond delay="0"/>
                            </p:stCondLst>
                            <p:childTnLst>
                              <p:par>
                                <p:cTn id="162" presetID="3" presetClass="entr" presetSubtype="10" fill="hold" nodeType="clickEffect">
                                  <p:stCondLst>
                                    <p:cond delay="0"/>
                                  </p:stCondLst>
                                  <p:childTnLst>
                                    <p:set>
                                      <p:cBhvr>
                                        <p:cTn id="163" dur="1" fill="hold">
                                          <p:stCondLst>
                                            <p:cond delay="0"/>
                                          </p:stCondLst>
                                        </p:cTn>
                                        <p:tgtEl>
                                          <p:spTgt spid="58433"/>
                                        </p:tgtEl>
                                        <p:attrNameLst>
                                          <p:attrName>style.visibility</p:attrName>
                                        </p:attrNameLst>
                                      </p:cBhvr>
                                      <p:to>
                                        <p:strVal val="visible"/>
                                      </p:to>
                                    </p:set>
                                    <p:animEffect transition="in" filter="blinds(horizontal)">
                                      <p:cBhvr>
                                        <p:cTn id="164" dur="500"/>
                                        <p:tgtEl>
                                          <p:spTgt spid="58433"/>
                                        </p:tgtEl>
                                      </p:cBhvr>
                                    </p:animEffec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3" presetClass="exit" presetSubtype="10" fill="hold" nodeType="clickEffect">
                                  <p:stCondLst>
                                    <p:cond delay="0"/>
                                  </p:stCondLst>
                                  <p:childTnLst>
                                    <p:animEffect transition="out" filter="blinds(horizontal)">
                                      <p:cBhvr>
                                        <p:cTn id="168" dur="500"/>
                                        <p:tgtEl>
                                          <p:spTgt spid="58433"/>
                                        </p:tgtEl>
                                      </p:cBhvr>
                                    </p:animEffect>
                                    <p:set>
                                      <p:cBhvr>
                                        <p:cTn id="169" dur="1" fill="hold">
                                          <p:stCondLst>
                                            <p:cond delay="499"/>
                                          </p:stCondLst>
                                        </p:cTn>
                                        <p:tgtEl>
                                          <p:spTgt spid="58433"/>
                                        </p:tgtEl>
                                        <p:attrNameLst>
                                          <p:attrName>style.visibility</p:attrName>
                                        </p:attrNameLst>
                                      </p:cBhvr>
                                      <p:to>
                                        <p:strVal val="hidden"/>
                                      </p:to>
                                    </p:set>
                                  </p:childTnLst>
                                </p:cTn>
                              </p:par>
                            </p:childTnLst>
                          </p:cTn>
                        </p:par>
                      </p:childTnLst>
                    </p:cTn>
                  </p:par>
                </p:childTnLst>
              </p:cTn>
              <p:nextCondLst>
                <p:cond evt="onClick" delay="0">
                  <p:tgtEl>
                    <p:spTgt spid="58427"/>
                  </p:tgtEl>
                </p:cond>
              </p:nextCondLst>
            </p:seq>
            <p:seq concurrent="1" nextAc="seek">
              <p:cTn id="170" restart="whenNotActive" fill="hold" evtFilter="cancelBubble" nodeType="interactiveSeq">
                <p:stCondLst>
                  <p:cond evt="onClick" delay="0">
                    <p:tgtEl>
                      <p:spTgt spid="58428"/>
                    </p:tgtEl>
                  </p:cond>
                </p:stCondLst>
                <p:endSync evt="end" delay="0">
                  <p:rtn val="all"/>
                </p:endSync>
                <p:childTnLst>
                  <p:par>
                    <p:cTn id="171" fill="hold" nodeType="clickPar">
                      <p:stCondLst>
                        <p:cond delay="0"/>
                      </p:stCondLst>
                      <p:childTnLst>
                        <p:par>
                          <p:cTn id="172" fill="hold" nodeType="withGroup">
                            <p:stCondLst>
                              <p:cond delay="0"/>
                            </p:stCondLst>
                            <p:childTnLst>
                              <p:par>
                                <p:cTn id="173" presetID="3" presetClass="entr" presetSubtype="10" fill="hold" nodeType="clickEffect">
                                  <p:stCondLst>
                                    <p:cond delay="0"/>
                                  </p:stCondLst>
                                  <p:childTnLst>
                                    <p:set>
                                      <p:cBhvr>
                                        <p:cTn id="174" dur="1" fill="hold">
                                          <p:stCondLst>
                                            <p:cond delay="0"/>
                                          </p:stCondLst>
                                        </p:cTn>
                                        <p:tgtEl>
                                          <p:spTgt spid="58434"/>
                                        </p:tgtEl>
                                        <p:attrNameLst>
                                          <p:attrName>style.visibility</p:attrName>
                                        </p:attrNameLst>
                                      </p:cBhvr>
                                      <p:to>
                                        <p:strVal val="visible"/>
                                      </p:to>
                                    </p:set>
                                    <p:animEffect transition="in" filter="blinds(horizontal)">
                                      <p:cBhvr>
                                        <p:cTn id="175" dur="500"/>
                                        <p:tgtEl>
                                          <p:spTgt spid="58434"/>
                                        </p:tgtEl>
                                      </p:cBhvr>
                                    </p:animEffect>
                                  </p:childTnLst>
                                </p:cTn>
                              </p:par>
                            </p:childTnLst>
                          </p:cTn>
                        </p:par>
                      </p:childTnLst>
                    </p:cTn>
                  </p:par>
                  <p:par>
                    <p:cTn id="176" fill="hold" nodeType="clickPar">
                      <p:stCondLst>
                        <p:cond delay="indefinite"/>
                      </p:stCondLst>
                      <p:childTnLst>
                        <p:par>
                          <p:cTn id="177" fill="hold" nodeType="withGroup">
                            <p:stCondLst>
                              <p:cond delay="0"/>
                            </p:stCondLst>
                            <p:childTnLst>
                              <p:par>
                                <p:cTn id="178" presetID="3" presetClass="exit" presetSubtype="10" fill="hold" nodeType="clickEffect">
                                  <p:stCondLst>
                                    <p:cond delay="0"/>
                                  </p:stCondLst>
                                  <p:childTnLst>
                                    <p:animEffect transition="out" filter="blinds(horizontal)">
                                      <p:cBhvr>
                                        <p:cTn id="179" dur="500"/>
                                        <p:tgtEl>
                                          <p:spTgt spid="58434"/>
                                        </p:tgtEl>
                                      </p:cBhvr>
                                    </p:animEffect>
                                    <p:set>
                                      <p:cBhvr>
                                        <p:cTn id="180" dur="1" fill="hold">
                                          <p:stCondLst>
                                            <p:cond delay="499"/>
                                          </p:stCondLst>
                                        </p:cTn>
                                        <p:tgtEl>
                                          <p:spTgt spid="58434"/>
                                        </p:tgtEl>
                                        <p:attrNameLst>
                                          <p:attrName>style.visibility</p:attrName>
                                        </p:attrNameLst>
                                      </p:cBhvr>
                                      <p:to>
                                        <p:strVal val="hidden"/>
                                      </p:to>
                                    </p:set>
                                  </p:childTnLst>
                                </p:cTn>
                              </p:par>
                            </p:childTnLst>
                          </p:cTn>
                        </p:par>
                      </p:childTnLst>
                    </p:cTn>
                  </p:par>
                </p:childTnLst>
              </p:cTn>
              <p:nextCondLst>
                <p:cond evt="onClick" delay="0">
                  <p:tgtEl>
                    <p:spTgt spid="58428"/>
                  </p:tgtEl>
                </p:cond>
              </p:nextCondLst>
            </p:seq>
            <p:seq concurrent="1" nextAc="seek">
              <p:cTn id="181" restart="whenNotActive" fill="hold" evtFilter="cancelBubble" nodeType="interactiveSeq">
                <p:stCondLst>
                  <p:cond evt="onClick" delay="0">
                    <p:tgtEl>
                      <p:spTgt spid="58430"/>
                    </p:tgtEl>
                  </p:cond>
                </p:stCondLst>
                <p:endSync evt="end" delay="0">
                  <p:rtn val="all"/>
                </p:endSync>
                <p:childTnLst>
                  <p:par>
                    <p:cTn id="182" fill="hold" nodeType="clickPar">
                      <p:stCondLst>
                        <p:cond delay="0"/>
                      </p:stCondLst>
                      <p:childTnLst>
                        <p:par>
                          <p:cTn id="183" fill="hold" nodeType="withGroup">
                            <p:stCondLst>
                              <p:cond delay="0"/>
                            </p:stCondLst>
                            <p:childTnLst>
                              <p:par>
                                <p:cTn id="184" presetID="3" presetClass="entr" presetSubtype="10" fill="hold" nodeType="clickEffect">
                                  <p:stCondLst>
                                    <p:cond delay="0"/>
                                  </p:stCondLst>
                                  <p:childTnLst>
                                    <p:set>
                                      <p:cBhvr>
                                        <p:cTn id="185" dur="1" fill="hold">
                                          <p:stCondLst>
                                            <p:cond delay="0"/>
                                          </p:stCondLst>
                                        </p:cTn>
                                        <p:tgtEl>
                                          <p:spTgt spid="58435"/>
                                        </p:tgtEl>
                                        <p:attrNameLst>
                                          <p:attrName>style.visibility</p:attrName>
                                        </p:attrNameLst>
                                      </p:cBhvr>
                                      <p:to>
                                        <p:strVal val="visible"/>
                                      </p:to>
                                    </p:set>
                                    <p:animEffect transition="in" filter="blinds(horizontal)">
                                      <p:cBhvr>
                                        <p:cTn id="186" dur="500"/>
                                        <p:tgtEl>
                                          <p:spTgt spid="58435"/>
                                        </p:tgtEl>
                                      </p:cBhvr>
                                    </p:animEffect>
                                  </p:childTnLst>
                                </p:cTn>
                              </p:par>
                            </p:childTnLst>
                          </p:cTn>
                        </p:par>
                      </p:childTnLst>
                    </p:cTn>
                  </p:par>
                  <p:par>
                    <p:cTn id="187" fill="hold" nodeType="clickPar">
                      <p:stCondLst>
                        <p:cond delay="indefinite"/>
                      </p:stCondLst>
                      <p:childTnLst>
                        <p:par>
                          <p:cTn id="188" fill="hold" nodeType="withGroup">
                            <p:stCondLst>
                              <p:cond delay="0"/>
                            </p:stCondLst>
                            <p:childTnLst>
                              <p:par>
                                <p:cTn id="189" presetID="3" presetClass="exit" presetSubtype="10" fill="hold" nodeType="clickEffect">
                                  <p:stCondLst>
                                    <p:cond delay="0"/>
                                  </p:stCondLst>
                                  <p:childTnLst>
                                    <p:animEffect transition="out" filter="blinds(horizontal)">
                                      <p:cBhvr>
                                        <p:cTn id="190" dur="500"/>
                                        <p:tgtEl>
                                          <p:spTgt spid="58435"/>
                                        </p:tgtEl>
                                      </p:cBhvr>
                                    </p:animEffect>
                                    <p:set>
                                      <p:cBhvr>
                                        <p:cTn id="191" dur="1" fill="hold">
                                          <p:stCondLst>
                                            <p:cond delay="499"/>
                                          </p:stCondLst>
                                        </p:cTn>
                                        <p:tgtEl>
                                          <p:spTgt spid="58435"/>
                                        </p:tgtEl>
                                        <p:attrNameLst>
                                          <p:attrName>style.visibility</p:attrName>
                                        </p:attrNameLst>
                                      </p:cBhvr>
                                      <p:to>
                                        <p:strVal val="hidden"/>
                                      </p:to>
                                    </p:set>
                                  </p:childTnLst>
                                </p:cTn>
                              </p:par>
                            </p:childTnLst>
                          </p:cTn>
                        </p:par>
                      </p:childTnLst>
                    </p:cTn>
                  </p:par>
                </p:childTnLst>
              </p:cTn>
              <p:nextCondLst>
                <p:cond evt="onClick" delay="0">
                  <p:tgtEl>
                    <p:spTgt spid="58430"/>
                  </p:tgtEl>
                </p:cond>
              </p:nextCondLst>
            </p:seq>
          </p:childTnLst>
        </p:cTn>
      </p:par>
    </p:tnLst>
    <p:bldLst>
      <p:bldP spid="58420" grpId="0"/>
      <p:bldP spid="58421" grpId="0"/>
      <p:bldP spid="58425" grpId="0" animBg="1"/>
      <p:bldP spid="58425" grpId="1" animBg="1"/>
      <p:bldP spid="58426" grpId="0" animBg="1"/>
      <p:bldP spid="58426" grpId="1" animBg="1"/>
      <p:bldP spid="58427" grpId="0" animBg="1"/>
      <p:bldP spid="58427" grpId="1" animBg="1"/>
      <p:bldP spid="58428" grpId="0" animBg="1"/>
      <p:bldP spid="58428" grpId="1" animBg="1"/>
      <p:bldP spid="58429" grpId="0" animBg="1"/>
      <p:bldP spid="58429" grpId="1" animBg="1"/>
      <p:bldP spid="58430" grpId="0" animBg="1"/>
      <p:bldP spid="58430" grpId="1" animBg="1"/>
      <p:bldP spid="584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99CC"/>
            </a:gs>
            <a:gs pos="50000">
              <a:schemeClr val="bg1"/>
            </a:gs>
            <a:gs pos="100000">
              <a:srgbClr val="FF99CC"/>
            </a:gs>
          </a:gsLst>
          <a:lin ang="5400000" scaled="1"/>
        </a:gradFill>
        <a:effectLst/>
      </p:bgPr>
    </p:bg>
    <p:spTree>
      <p:nvGrpSpPr>
        <p:cNvPr id="1" name=""/>
        <p:cNvGrpSpPr/>
        <p:nvPr/>
      </p:nvGrpSpPr>
      <p:grpSpPr>
        <a:xfrm>
          <a:off x="0" y="0"/>
          <a:ext cx="0" cy="0"/>
          <a:chOff x="0" y="0"/>
          <a:chExt cx="0" cy="0"/>
        </a:xfrm>
      </p:grpSpPr>
      <p:pic>
        <p:nvPicPr>
          <p:cNvPr id="67586" name="Picture 2" descr="BCKLC088"/>
          <p:cNvPicPr>
            <a:picLocks noChangeAspect="1" noChangeArrowheads="1"/>
          </p:cNvPicPr>
          <p:nvPr/>
        </p:nvPicPr>
        <p:blipFill>
          <a:blip r:embed="rId3"/>
          <a:srcRect/>
          <a:stretch>
            <a:fillRect/>
          </a:stretch>
        </p:blipFill>
        <p:spPr bwMode="auto">
          <a:xfrm>
            <a:off x="0" y="0"/>
            <a:ext cx="9144000" cy="1806575"/>
          </a:xfrm>
          <a:prstGeom prst="rect">
            <a:avLst/>
          </a:prstGeom>
          <a:noFill/>
          <a:ln w="9525">
            <a:noFill/>
            <a:miter lim="800000"/>
            <a:headEnd/>
            <a:tailEnd/>
          </a:ln>
        </p:spPr>
      </p:pic>
      <p:sp>
        <p:nvSpPr>
          <p:cNvPr id="67587" name="WordArt 3"/>
          <p:cNvSpPr>
            <a:spLocks noChangeArrowheads="1" noChangeShapeType="1" noTextEdit="1"/>
          </p:cNvSpPr>
          <p:nvPr/>
        </p:nvSpPr>
        <p:spPr bwMode="auto">
          <a:xfrm>
            <a:off x="1981200" y="457200"/>
            <a:ext cx="4986338" cy="1143000"/>
          </a:xfrm>
          <a:prstGeom prst="rect">
            <a:avLst/>
          </a:prstGeom>
        </p:spPr>
        <p:txBody>
          <a:bodyPr wrap="none" fromWordArt="1">
            <a:prstTxWarp prst="textPlain">
              <a:avLst>
                <a:gd name="adj" fmla="val 50000"/>
              </a:avLst>
            </a:prstTxWarp>
          </a:bodyPr>
          <a:lstStyle/>
          <a:p>
            <a:pPr algn="ctr"/>
            <a:r>
              <a:rPr lang="it-IT" sz="32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Trò chơi ai nhanh ai đúng!</a:t>
            </a:r>
            <a:endParaRPr lang="en-US" sz="32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endParaRPr>
          </a:p>
        </p:txBody>
      </p:sp>
      <p:pic>
        <p:nvPicPr>
          <p:cNvPr id="67588" name="Picture 4" descr="n3"/>
          <p:cNvPicPr>
            <a:picLocks noChangeAspect="1" noChangeArrowheads="1"/>
          </p:cNvPicPr>
          <p:nvPr/>
        </p:nvPicPr>
        <p:blipFill>
          <a:blip r:embed="rId4"/>
          <a:srcRect/>
          <a:stretch>
            <a:fillRect/>
          </a:stretch>
        </p:blipFill>
        <p:spPr bwMode="auto">
          <a:xfrm rot="16200000" flipV="1">
            <a:off x="4312444" y="2008982"/>
            <a:ext cx="806450" cy="322262"/>
          </a:xfrm>
          <a:prstGeom prst="rect">
            <a:avLst/>
          </a:prstGeom>
          <a:noFill/>
          <a:ln w="9525">
            <a:noFill/>
            <a:miter lim="800000"/>
            <a:headEnd/>
            <a:tailEnd/>
          </a:ln>
        </p:spPr>
      </p:pic>
      <p:pic>
        <p:nvPicPr>
          <p:cNvPr id="67589" name="Picture 5" descr="n3"/>
          <p:cNvPicPr>
            <a:picLocks noChangeAspect="1" noChangeArrowheads="1"/>
          </p:cNvPicPr>
          <p:nvPr/>
        </p:nvPicPr>
        <p:blipFill>
          <a:blip r:embed="rId4"/>
          <a:srcRect/>
          <a:stretch>
            <a:fillRect/>
          </a:stretch>
        </p:blipFill>
        <p:spPr bwMode="auto">
          <a:xfrm rot="10800000" flipV="1">
            <a:off x="152400" y="2573338"/>
            <a:ext cx="8883650" cy="169862"/>
          </a:xfrm>
          <a:prstGeom prst="rect">
            <a:avLst/>
          </a:prstGeom>
          <a:noFill/>
          <a:ln w="9525">
            <a:noFill/>
            <a:miter lim="800000"/>
            <a:headEnd/>
            <a:tailEnd/>
          </a:ln>
        </p:spPr>
      </p:pic>
      <p:pic>
        <p:nvPicPr>
          <p:cNvPr id="67590" name="Picture 6" descr="n3"/>
          <p:cNvPicPr>
            <a:picLocks noChangeAspect="1" noChangeArrowheads="1"/>
          </p:cNvPicPr>
          <p:nvPr/>
        </p:nvPicPr>
        <p:blipFill>
          <a:blip r:embed="rId4"/>
          <a:srcRect/>
          <a:stretch>
            <a:fillRect/>
          </a:stretch>
        </p:blipFill>
        <p:spPr bwMode="auto">
          <a:xfrm rot="5400000" flipV="1">
            <a:off x="-1708944" y="4541044"/>
            <a:ext cx="3876675" cy="280988"/>
          </a:xfrm>
          <a:prstGeom prst="rect">
            <a:avLst/>
          </a:prstGeom>
          <a:noFill/>
          <a:ln w="9525">
            <a:noFill/>
            <a:miter lim="800000"/>
            <a:headEnd/>
            <a:tailEnd/>
          </a:ln>
        </p:spPr>
      </p:pic>
      <p:pic>
        <p:nvPicPr>
          <p:cNvPr id="67591" name="Picture 7" descr="n3"/>
          <p:cNvPicPr>
            <a:picLocks noChangeAspect="1" noChangeArrowheads="1"/>
          </p:cNvPicPr>
          <p:nvPr/>
        </p:nvPicPr>
        <p:blipFill>
          <a:blip r:embed="rId4"/>
          <a:srcRect/>
          <a:stretch>
            <a:fillRect/>
          </a:stretch>
        </p:blipFill>
        <p:spPr bwMode="auto">
          <a:xfrm rot="5400000" flipV="1">
            <a:off x="7038181" y="4547394"/>
            <a:ext cx="3865563" cy="257175"/>
          </a:xfrm>
          <a:prstGeom prst="rect">
            <a:avLst/>
          </a:prstGeom>
          <a:noFill/>
          <a:ln w="9525">
            <a:noFill/>
            <a:miter lim="800000"/>
            <a:headEnd/>
            <a:tailEnd/>
          </a:ln>
        </p:spPr>
      </p:pic>
      <p:pic>
        <p:nvPicPr>
          <p:cNvPr id="67592" name="Picture 8" descr="n3"/>
          <p:cNvPicPr>
            <a:picLocks noChangeAspect="1" noChangeArrowheads="1"/>
          </p:cNvPicPr>
          <p:nvPr/>
        </p:nvPicPr>
        <p:blipFill>
          <a:blip r:embed="rId4"/>
          <a:srcRect/>
          <a:stretch>
            <a:fillRect/>
          </a:stretch>
        </p:blipFill>
        <p:spPr bwMode="auto">
          <a:xfrm rot="10800000" flipV="1">
            <a:off x="152400" y="6619875"/>
            <a:ext cx="8883650" cy="169863"/>
          </a:xfrm>
          <a:prstGeom prst="rect">
            <a:avLst/>
          </a:prstGeom>
          <a:noFill/>
          <a:ln w="9525">
            <a:noFill/>
            <a:miter lim="800000"/>
            <a:headEnd/>
            <a:tailEnd/>
          </a:ln>
        </p:spPr>
      </p:pic>
      <p:sp>
        <p:nvSpPr>
          <p:cNvPr id="67594" name="Rectangle 10"/>
          <p:cNvSpPr>
            <a:spLocks noChangeArrowheads="1"/>
          </p:cNvSpPr>
          <p:nvPr/>
        </p:nvSpPr>
        <p:spPr bwMode="auto">
          <a:xfrm>
            <a:off x="952500" y="3276600"/>
            <a:ext cx="7543800" cy="2678113"/>
          </a:xfrm>
          <a:prstGeom prst="rect">
            <a:avLst/>
          </a:prstGeom>
          <a:noFill/>
          <a:ln w="9525">
            <a:noFill/>
            <a:miter lim="800000"/>
            <a:headEnd/>
            <a:tailEnd/>
          </a:ln>
        </p:spPr>
        <p:txBody>
          <a:bodyPr>
            <a:spAutoFit/>
          </a:bodyPr>
          <a:lstStyle/>
          <a:p>
            <a:pPr algn="just"/>
            <a:r>
              <a:rPr lang="vi-VN" sz="2400" b="1">
                <a:solidFill>
                  <a:schemeClr val="hlink"/>
                </a:solidFill>
                <a:latin typeface="Arial" charset="0"/>
              </a:rPr>
              <a:t>Mỗi nhóm cử ra 1 bạn, lần lượt mỗi bạn trong đội lên viết tên một con vật có trong hình vào cột sao cho đúng với cách sinh sản của con vật đó. Sau đó về đưa phấn cho bạn tiếp theo lên viết (trong thời gian 4 phút) Đội nào viết được nhiều tên các con vật và viết đúng cột thì đội đó giành chiến thắng.</a:t>
            </a:r>
            <a:endParaRPr lang="en-US" sz="2400" b="1">
              <a:solidFill>
                <a:schemeClr val="hlink"/>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67586"/>
                                        </p:tgtEl>
                                        <p:attrNameLst>
                                          <p:attrName>style.visibility</p:attrName>
                                        </p:attrNameLst>
                                      </p:cBhvr>
                                      <p:to>
                                        <p:strVal val="visible"/>
                                      </p:to>
                                    </p:set>
                                    <p:anim calcmode="lin" valueType="num">
                                      <p:cBhvr additive="base">
                                        <p:cTn id="7" dur="2000" fill="hold"/>
                                        <p:tgtEl>
                                          <p:spTgt spid="67586"/>
                                        </p:tgtEl>
                                        <p:attrNameLst>
                                          <p:attrName>ppt_x</p:attrName>
                                        </p:attrNameLst>
                                      </p:cBhvr>
                                      <p:tavLst>
                                        <p:tav tm="0">
                                          <p:val>
                                            <p:strVal val="0-#ppt_w/2"/>
                                          </p:val>
                                        </p:tav>
                                        <p:tav tm="100000">
                                          <p:val>
                                            <p:strVal val="#ppt_x"/>
                                          </p:val>
                                        </p:tav>
                                      </p:tavLst>
                                    </p:anim>
                                    <p:anim calcmode="lin" valueType="num">
                                      <p:cBhvr additive="base">
                                        <p:cTn id="8" dur="2000" fill="hold"/>
                                        <p:tgtEl>
                                          <p:spTgt spid="6758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nhac nen3.wav"/>
                                        </p:tgtEl>
                                      </p:cMediaNode>
                                    </p:audio>
                                  </p:subTnLst>
                                </p:cTn>
                              </p:par>
                            </p:childTnLst>
                          </p:cTn>
                        </p:par>
                        <p:par>
                          <p:cTn id="9" fill="hold" nodeType="afterGroup">
                            <p:stCondLst>
                              <p:cond delay="2000"/>
                            </p:stCondLst>
                            <p:childTnLst>
                              <p:par>
                                <p:cTn id="10" presetID="51" presetClass="entr" presetSubtype="0" repeatCount="2000" fill="hold" grpId="0" nodeType="afterEffect">
                                  <p:stCondLst>
                                    <p:cond delay="0"/>
                                  </p:stCondLst>
                                  <p:childTnLst>
                                    <p:set>
                                      <p:cBhvr>
                                        <p:cTn id="11" dur="1" fill="hold">
                                          <p:stCondLst>
                                            <p:cond delay="0"/>
                                          </p:stCondLst>
                                        </p:cTn>
                                        <p:tgtEl>
                                          <p:spTgt spid="67587"/>
                                        </p:tgtEl>
                                        <p:attrNameLst>
                                          <p:attrName>style.visibility</p:attrName>
                                        </p:attrNameLst>
                                      </p:cBhvr>
                                      <p:to>
                                        <p:strVal val="visible"/>
                                      </p:to>
                                    </p:set>
                                    <p:animEffect transition="in" filter="fade">
                                      <p:cBhvr>
                                        <p:cTn id="12" dur="770" decel="100000"/>
                                        <p:tgtEl>
                                          <p:spTgt spid="67587"/>
                                        </p:tgtEl>
                                      </p:cBhvr>
                                    </p:animEffect>
                                    <p:animScale>
                                      <p:cBhvr>
                                        <p:cTn id="13" dur="770" decel="100000"/>
                                        <p:tgtEl>
                                          <p:spTgt spid="67587"/>
                                        </p:tgtEl>
                                      </p:cBhvr>
                                      <p:from x="10000" y="10000"/>
                                      <p:to x="200000" y="450000"/>
                                    </p:animScale>
                                    <p:animScale>
                                      <p:cBhvr>
                                        <p:cTn id="14" dur="1230" accel="100000" fill="hold">
                                          <p:stCondLst>
                                            <p:cond delay="770"/>
                                          </p:stCondLst>
                                        </p:cTn>
                                        <p:tgtEl>
                                          <p:spTgt spid="67587"/>
                                        </p:tgtEl>
                                      </p:cBhvr>
                                      <p:from x="200000" y="450000"/>
                                      <p:to x="100000" y="100000"/>
                                    </p:animScale>
                                    <p:set>
                                      <p:cBhvr>
                                        <p:cTn id="15" dur="770" fill="hold"/>
                                        <p:tgtEl>
                                          <p:spTgt spid="67587"/>
                                        </p:tgtEl>
                                        <p:attrNameLst>
                                          <p:attrName>ppt_x</p:attrName>
                                        </p:attrNameLst>
                                      </p:cBhvr>
                                      <p:to>
                                        <p:strVal val="(0.5)"/>
                                      </p:to>
                                    </p:set>
                                    <p:anim from="(0.5)" to="(#ppt_x)" calcmode="lin" valueType="num">
                                      <p:cBhvr>
                                        <p:cTn id="16" dur="1230" accel="100000" fill="hold">
                                          <p:stCondLst>
                                            <p:cond delay="770"/>
                                          </p:stCondLst>
                                        </p:cTn>
                                        <p:tgtEl>
                                          <p:spTgt spid="67587"/>
                                        </p:tgtEl>
                                        <p:attrNameLst>
                                          <p:attrName>ppt_x</p:attrName>
                                        </p:attrNameLst>
                                      </p:cBhvr>
                                    </p:anim>
                                    <p:set>
                                      <p:cBhvr>
                                        <p:cTn id="17" dur="770" fill="hold"/>
                                        <p:tgtEl>
                                          <p:spTgt spid="67587"/>
                                        </p:tgtEl>
                                        <p:attrNameLst>
                                          <p:attrName>ppt_y</p:attrName>
                                        </p:attrNameLst>
                                      </p:cBhvr>
                                      <p:to>
                                        <p:strVal val="(#ppt_y+0.4)"/>
                                      </p:to>
                                    </p:set>
                                    <p:anim from="(#ppt_y+0.4)" to="(#ppt_y)" calcmode="lin" valueType="num">
                                      <p:cBhvr>
                                        <p:cTn id="18" dur="1230" accel="100000" fill="hold">
                                          <p:stCondLst>
                                            <p:cond delay="770"/>
                                          </p:stCondLst>
                                        </p:cTn>
                                        <p:tgtEl>
                                          <p:spTgt spid="67587"/>
                                        </p:tgtEl>
                                        <p:attrNameLst>
                                          <p:attrName>ppt_y</p:attrName>
                                        </p:attrNameLst>
                                      </p:cBhvr>
                                    </p:anim>
                                  </p:childTnLst>
                                </p:cTn>
                              </p:par>
                              <p:par>
                                <p:cTn id="19" presetID="22" presetClass="emph" presetSubtype="0" repeatCount="2000" fill="hold" grpId="1" nodeType="withEffect">
                                  <p:stCondLst>
                                    <p:cond delay="0"/>
                                  </p:stCondLst>
                                  <p:childTnLst>
                                    <p:animClr clrSpc="hsl" dir="cw">
                                      <p:cBhvr override="childStyle">
                                        <p:cTn id="20" dur="2000" fill="hold"/>
                                        <p:tgtEl>
                                          <p:spTgt spid="67587"/>
                                        </p:tgtEl>
                                        <p:attrNameLst>
                                          <p:attrName>style.color</p:attrName>
                                        </p:attrNameLst>
                                      </p:cBhvr>
                                      <p:by>
                                        <p:hsl h="-7200000" s="0" l="0"/>
                                      </p:by>
                                    </p:animClr>
                                    <p:animClr clrSpc="hsl" dir="cw">
                                      <p:cBhvr>
                                        <p:cTn id="21" dur="2000" fill="hold"/>
                                        <p:tgtEl>
                                          <p:spTgt spid="67587"/>
                                        </p:tgtEl>
                                        <p:attrNameLst>
                                          <p:attrName>fillcolor</p:attrName>
                                        </p:attrNameLst>
                                      </p:cBhvr>
                                      <p:by>
                                        <p:hsl h="-7200000" s="0" l="0"/>
                                      </p:by>
                                    </p:animClr>
                                    <p:animClr clrSpc="hsl" dir="cw">
                                      <p:cBhvr>
                                        <p:cTn id="22" dur="2000" fill="hold"/>
                                        <p:tgtEl>
                                          <p:spTgt spid="67587"/>
                                        </p:tgtEl>
                                        <p:attrNameLst>
                                          <p:attrName>stroke.color</p:attrName>
                                        </p:attrNameLst>
                                      </p:cBhvr>
                                      <p:by>
                                        <p:hsl h="-7200000" s="0" l="0"/>
                                      </p:by>
                                    </p:animClr>
                                    <p:set>
                                      <p:cBhvr>
                                        <p:cTn id="23" dur="2000" fill="hold"/>
                                        <p:tgtEl>
                                          <p:spTgt spid="67587"/>
                                        </p:tgtEl>
                                        <p:attrNameLst>
                                          <p:attrName>fill.type</p:attrName>
                                        </p:attrNameLst>
                                      </p:cBhvr>
                                      <p:to>
                                        <p:strVal val="solid"/>
                                      </p:to>
                                    </p:set>
                                  </p:childTnLst>
                                </p:cTn>
                              </p:par>
                            </p:childTnLst>
                          </p:cTn>
                        </p:par>
                        <p:par>
                          <p:cTn id="24" fill="hold" nodeType="afterGroup">
                            <p:stCondLst>
                              <p:cond delay="6000"/>
                            </p:stCondLst>
                            <p:childTnLst>
                              <p:par>
                                <p:cTn id="25" presetID="18" presetClass="entr" presetSubtype="12" fill="hold" nodeType="afterEffect">
                                  <p:stCondLst>
                                    <p:cond delay="0"/>
                                  </p:stCondLst>
                                  <p:childTnLst>
                                    <p:set>
                                      <p:cBhvr>
                                        <p:cTn id="26" dur="1" fill="hold">
                                          <p:stCondLst>
                                            <p:cond delay="0"/>
                                          </p:stCondLst>
                                        </p:cTn>
                                        <p:tgtEl>
                                          <p:spTgt spid="67588"/>
                                        </p:tgtEl>
                                        <p:attrNameLst>
                                          <p:attrName>style.visibility</p:attrName>
                                        </p:attrNameLst>
                                      </p:cBhvr>
                                      <p:to>
                                        <p:strVal val="visible"/>
                                      </p:to>
                                    </p:set>
                                    <p:animEffect transition="in" filter="strips(downLeft)">
                                      <p:cBhvr>
                                        <p:cTn id="27" dur="500"/>
                                        <p:tgtEl>
                                          <p:spTgt spid="67588"/>
                                        </p:tgtEl>
                                      </p:cBhvr>
                                    </p:animEffect>
                                  </p:childTnLst>
                                </p:cTn>
                              </p:par>
                            </p:childTnLst>
                          </p:cTn>
                        </p:par>
                        <p:par>
                          <p:cTn id="28" fill="hold" nodeType="afterGroup">
                            <p:stCondLst>
                              <p:cond delay="6500"/>
                            </p:stCondLst>
                            <p:childTnLst>
                              <p:par>
                                <p:cTn id="29" presetID="18" presetClass="entr" presetSubtype="12" fill="hold" nodeType="afterEffect">
                                  <p:stCondLst>
                                    <p:cond delay="0"/>
                                  </p:stCondLst>
                                  <p:childTnLst>
                                    <p:set>
                                      <p:cBhvr>
                                        <p:cTn id="30" dur="1" fill="hold">
                                          <p:stCondLst>
                                            <p:cond delay="0"/>
                                          </p:stCondLst>
                                        </p:cTn>
                                        <p:tgtEl>
                                          <p:spTgt spid="67589"/>
                                        </p:tgtEl>
                                        <p:attrNameLst>
                                          <p:attrName>style.visibility</p:attrName>
                                        </p:attrNameLst>
                                      </p:cBhvr>
                                      <p:to>
                                        <p:strVal val="visible"/>
                                      </p:to>
                                    </p:set>
                                    <p:animEffect transition="in" filter="strips(downLeft)">
                                      <p:cBhvr>
                                        <p:cTn id="31" dur="500"/>
                                        <p:tgtEl>
                                          <p:spTgt spid="67589"/>
                                        </p:tgtEl>
                                      </p:cBhvr>
                                    </p:animEffect>
                                  </p:childTnLst>
                                </p:cTn>
                              </p:par>
                            </p:childTnLst>
                          </p:cTn>
                        </p:par>
                        <p:par>
                          <p:cTn id="32" fill="hold" nodeType="afterGroup">
                            <p:stCondLst>
                              <p:cond delay="7000"/>
                            </p:stCondLst>
                            <p:childTnLst>
                              <p:par>
                                <p:cTn id="33" presetID="18" presetClass="entr" presetSubtype="12" fill="hold" nodeType="afterEffect">
                                  <p:stCondLst>
                                    <p:cond delay="0"/>
                                  </p:stCondLst>
                                  <p:childTnLst>
                                    <p:set>
                                      <p:cBhvr>
                                        <p:cTn id="34" dur="1" fill="hold">
                                          <p:stCondLst>
                                            <p:cond delay="0"/>
                                          </p:stCondLst>
                                        </p:cTn>
                                        <p:tgtEl>
                                          <p:spTgt spid="67590"/>
                                        </p:tgtEl>
                                        <p:attrNameLst>
                                          <p:attrName>style.visibility</p:attrName>
                                        </p:attrNameLst>
                                      </p:cBhvr>
                                      <p:to>
                                        <p:strVal val="visible"/>
                                      </p:to>
                                    </p:set>
                                    <p:animEffect transition="in" filter="strips(downLeft)">
                                      <p:cBhvr>
                                        <p:cTn id="35" dur="500"/>
                                        <p:tgtEl>
                                          <p:spTgt spid="67590"/>
                                        </p:tgtEl>
                                      </p:cBhvr>
                                    </p:animEffect>
                                  </p:childTnLst>
                                </p:cTn>
                              </p:par>
                            </p:childTnLst>
                          </p:cTn>
                        </p:par>
                        <p:par>
                          <p:cTn id="36" fill="hold" nodeType="afterGroup">
                            <p:stCondLst>
                              <p:cond delay="7500"/>
                            </p:stCondLst>
                            <p:childTnLst>
                              <p:par>
                                <p:cTn id="37" presetID="18" presetClass="entr" presetSubtype="3" fill="hold" nodeType="afterEffect">
                                  <p:stCondLst>
                                    <p:cond delay="0"/>
                                  </p:stCondLst>
                                  <p:childTnLst>
                                    <p:set>
                                      <p:cBhvr>
                                        <p:cTn id="38" dur="1" fill="hold">
                                          <p:stCondLst>
                                            <p:cond delay="0"/>
                                          </p:stCondLst>
                                        </p:cTn>
                                        <p:tgtEl>
                                          <p:spTgt spid="67591"/>
                                        </p:tgtEl>
                                        <p:attrNameLst>
                                          <p:attrName>style.visibility</p:attrName>
                                        </p:attrNameLst>
                                      </p:cBhvr>
                                      <p:to>
                                        <p:strVal val="visible"/>
                                      </p:to>
                                    </p:set>
                                    <p:animEffect transition="in" filter="strips(upRight)">
                                      <p:cBhvr>
                                        <p:cTn id="39" dur="500"/>
                                        <p:tgtEl>
                                          <p:spTgt spid="67591"/>
                                        </p:tgtEl>
                                      </p:cBhvr>
                                    </p:animEffect>
                                  </p:childTnLst>
                                </p:cTn>
                              </p:par>
                            </p:childTnLst>
                          </p:cTn>
                        </p:par>
                        <p:par>
                          <p:cTn id="40" fill="hold" nodeType="afterGroup">
                            <p:stCondLst>
                              <p:cond delay="8000"/>
                            </p:stCondLst>
                            <p:childTnLst>
                              <p:par>
                                <p:cTn id="41" presetID="18" presetClass="entr" presetSubtype="6" fill="hold" nodeType="afterEffect">
                                  <p:stCondLst>
                                    <p:cond delay="0"/>
                                  </p:stCondLst>
                                  <p:childTnLst>
                                    <p:set>
                                      <p:cBhvr>
                                        <p:cTn id="42" dur="1" fill="hold">
                                          <p:stCondLst>
                                            <p:cond delay="0"/>
                                          </p:stCondLst>
                                        </p:cTn>
                                        <p:tgtEl>
                                          <p:spTgt spid="67592"/>
                                        </p:tgtEl>
                                        <p:attrNameLst>
                                          <p:attrName>style.visibility</p:attrName>
                                        </p:attrNameLst>
                                      </p:cBhvr>
                                      <p:to>
                                        <p:strVal val="visible"/>
                                      </p:to>
                                    </p:set>
                                    <p:animEffect transition="in" filter="strips(downRight)">
                                      <p:cBhvr>
                                        <p:cTn id="43" dur="500"/>
                                        <p:tgtEl>
                                          <p:spTgt spid="67592"/>
                                        </p:tgtEl>
                                      </p:cBhvr>
                                    </p:animEffect>
                                  </p:childTnLst>
                                </p:cTn>
                              </p:par>
                            </p:childTnLst>
                          </p:cTn>
                        </p:par>
                        <p:par>
                          <p:cTn id="44" fill="hold" nodeType="afterGroup">
                            <p:stCondLst>
                              <p:cond delay="8500"/>
                            </p:stCondLst>
                            <p:childTnLst>
                              <p:par>
                                <p:cTn id="45" presetID="3" presetClass="entr" presetSubtype="10" fill="hold" grpId="0" nodeType="afterEffect">
                                  <p:stCondLst>
                                    <p:cond delay="0"/>
                                  </p:stCondLst>
                                  <p:childTnLst>
                                    <p:set>
                                      <p:cBhvr>
                                        <p:cTn id="46" dur="1" fill="hold">
                                          <p:stCondLst>
                                            <p:cond delay="0"/>
                                          </p:stCondLst>
                                        </p:cTn>
                                        <p:tgtEl>
                                          <p:spTgt spid="67594"/>
                                        </p:tgtEl>
                                        <p:attrNameLst>
                                          <p:attrName>style.visibility</p:attrName>
                                        </p:attrNameLst>
                                      </p:cBhvr>
                                      <p:to>
                                        <p:strVal val="visible"/>
                                      </p:to>
                                    </p:set>
                                    <p:animEffect transition="in" filter="blinds(horizontal)">
                                      <p:cBhvr>
                                        <p:cTn id="47" dur="500"/>
                                        <p:tgtEl>
                                          <p:spTgt spid="67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animBg="1"/>
      <p:bldP spid="67587" grpId="1" animBg="1"/>
      <p:bldP spid="6759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99CC"/>
            </a:gs>
            <a:gs pos="50000">
              <a:schemeClr val="bg1"/>
            </a:gs>
            <a:gs pos="100000">
              <a:srgbClr val="FF99CC"/>
            </a:gs>
          </a:gsLst>
          <a:lin ang="5400000" scaled="1"/>
        </a:gradFill>
        <a:effectLst/>
      </p:bgPr>
    </p:bg>
    <p:spTree>
      <p:nvGrpSpPr>
        <p:cNvPr id="1" name=""/>
        <p:cNvGrpSpPr/>
        <p:nvPr/>
      </p:nvGrpSpPr>
      <p:grpSpPr>
        <a:xfrm>
          <a:off x="0" y="0"/>
          <a:ext cx="0" cy="0"/>
          <a:chOff x="0" y="0"/>
          <a:chExt cx="0" cy="0"/>
        </a:xfrm>
      </p:grpSpPr>
      <p:pic>
        <p:nvPicPr>
          <p:cNvPr id="46082" name="Picture 2" descr="080125014135366"/>
          <p:cNvPicPr>
            <a:picLocks noChangeAspect="1" noChangeArrowheads="1" noCrop="1"/>
          </p:cNvPicPr>
          <p:nvPr/>
        </p:nvPicPr>
        <p:blipFill>
          <a:blip r:embed="rId7"/>
          <a:srcRect/>
          <a:stretch>
            <a:fillRect/>
          </a:stretch>
        </p:blipFill>
        <p:spPr bwMode="auto">
          <a:xfrm>
            <a:off x="0" y="0"/>
            <a:ext cx="9144000" cy="6858000"/>
          </a:xfrm>
          <a:prstGeom prst="rect">
            <a:avLst/>
          </a:prstGeom>
          <a:noFill/>
          <a:ln w="9525">
            <a:noFill/>
            <a:miter lim="800000"/>
            <a:headEnd/>
            <a:tailEnd/>
          </a:ln>
        </p:spPr>
      </p:pic>
      <p:sp>
        <p:nvSpPr>
          <p:cNvPr id="46092" name="WordArt 12"/>
          <p:cNvSpPr>
            <a:spLocks noChangeArrowheads="1" noChangeShapeType="1" noTextEdit="1"/>
          </p:cNvSpPr>
          <p:nvPr/>
        </p:nvSpPr>
        <p:spPr bwMode="auto">
          <a:xfrm>
            <a:off x="2286000" y="152400"/>
            <a:ext cx="6400800" cy="1295400"/>
          </a:xfrm>
          <a:prstGeom prst="rect">
            <a:avLst/>
          </a:prstGeom>
        </p:spPr>
        <p:txBody>
          <a:bodyPr wrap="none" fromWordArt="1">
            <a:prstTxWarp prst="textCascadeUp">
              <a:avLst>
                <a:gd name="adj" fmla="val 100000"/>
              </a:avLst>
            </a:prstTxWarp>
            <a:scene3d>
              <a:camera prst="legacyPerspectiveFront">
                <a:rot lat="20519992" lon="1080000" rev="0"/>
              </a:camera>
              <a:lightRig rig="legacyHarsh2" dir="b"/>
            </a:scene3d>
            <a:sp3d extrusionH="430200" prstMaterial="legacyMatte">
              <a:extrusionClr>
                <a:srgbClr val="FF6600"/>
              </a:extrusionClr>
            </a:sp3d>
          </a:bodyPr>
          <a:lstStyle/>
          <a:p>
            <a:pPr algn="ctr"/>
            <a:r>
              <a:rPr lang="it-IT" sz="3600" kern="10">
                <a:ln w="9525">
                  <a:round/>
                  <a:headEnd/>
                  <a:tailEnd/>
                </a:ln>
                <a:gradFill rotWithShape="1">
                  <a:gsLst>
                    <a:gs pos="0">
                      <a:srgbClr val="00FF00"/>
                    </a:gs>
                    <a:gs pos="100000">
                      <a:srgbClr val="FE3E02"/>
                    </a:gs>
                  </a:gsLst>
                  <a:lin ang="5400000" scaled="1"/>
                </a:gradFill>
                <a:latin typeface="Arial"/>
                <a:cs typeface="Arial"/>
              </a:rPr>
              <a:t>Trò chơi "Ai nhanh, ai đúng!"</a:t>
            </a:r>
            <a:endParaRPr lang="en-US" sz="3600" kern="10">
              <a:ln w="9525">
                <a:round/>
                <a:headEnd/>
                <a:tailEnd/>
              </a:ln>
              <a:gradFill rotWithShape="1">
                <a:gsLst>
                  <a:gs pos="0">
                    <a:srgbClr val="00FF00"/>
                  </a:gs>
                  <a:gs pos="100000">
                    <a:srgbClr val="FE3E02"/>
                  </a:gs>
                </a:gsLst>
                <a:lin ang="5400000" scaled="1"/>
              </a:gradFill>
              <a:latin typeface="Arial"/>
              <a:cs typeface="Arial"/>
            </a:endParaRPr>
          </a:p>
        </p:txBody>
      </p:sp>
      <p:sp>
        <p:nvSpPr>
          <p:cNvPr id="46094" name="AutoShape 14"/>
          <p:cNvSpPr>
            <a:spLocks noChangeArrowheads="1"/>
          </p:cNvSpPr>
          <p:nvPr/>
        </p:nvSpPr>
        <p:spPr bwMode="auto">
          <a:xfrm>
            <a:off x="381000" y="1066800"/>
            <a:ext cx="1447800" cy="762000"/>
          </a:xfrm>
          <a:prstGeom prst="octagon">
            <a:avLst>
              <a:gd name="adj" fmla="val 29287"/>
            </a:avLst>
          </a:prstGeom>
          <a:noFill/>
          <a:ln w="9525">
            <a:noFill/>
            <a:miter lim="800000"/>
            <a:headEnd/>
            <a:tailEnd/>
          </a:ln>
        </p:spPr>
        <p:txBody>
          <a:bodyPr wrap="none" anchor="ctr"/>
          <a:lstStyle/>
          <a:p>
            <a:pPr algn="ctr"/>
            <a:r>
              <a:rPr lang="en-US" sz="2000" b="1">
                <a:latin typeface="Arial" charset="0"/>
              </a:rPr>
              <a:t>HẾT GIỜ</a:t>
            </a:r>
          </a:p>
        </p:txBody>
      </p:sp>
      <p:pic>
        <p:nvPicPr>
          <p:cNvPr id="46095" name="Picture 15" descr="ALRMCLOK"/>
          <p:cNvPicPr>
            <a:picLocks noChangeAspect="1" noChangeArrowheads="1"/>
          </p:cNvPicPr>
          <p:nvPr/>
        </p:nvPicPr>
        <p:blipFill>
          <a:blip r:embed="rId8"/>
          <a:srcRect/>
          <a:stretch>
            <a:fillRect/>
          </a:stretch>
        </p:blipFill>
        <p:spPr bwMode="auto">
          <a:xfrm>
            <a:off x="0" y="228600"/>
            <a:ext cx="2209800" cy="2438400"/>
          </a:xfrm>
          <a:prstGeom prst="rect">
            <a:avLst/>
          </a:prstGeom>
          <a:noFill/>
          <a:ln w="9525">
            <a:noFill/>
            <a:miter lim="800000"/>
            <a:headEnd/>
            <a:tailEnd/>
          </a:ln>
        </p:spPr>
      </p:pic>
      <p:sp>
        <p:nvSpPr>
          <p:cNvPr id="46096" name="Oval 16"/>
          <p:cNvSpPr>
            <a:spLocks noChangeArrowheads="1"/>
          </p:cNvSpPr>
          <p:nvPr/>
        </p:nvSpPr>
        <p:spPr bwMode="auto">
          <a:xfrm>
            <a:off x="381000" y="838200"/>
            <a:ext cx="1447800" cy="13716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rgbClr val="0066FF"/>
            </a:solidFill>
            <a:round/>
            <a:headEnd/>
            <a:tailEnd/>
          </a:ln>
          <a:effectLst/>
        </p:spPr>
        <p:txBody>
          <a:bodyPr wrap="none" anchor="ctr"/>
          <a:lstStyle/>
          <a:p>
            <a:pPr algn="ctr" eaLnBrk="0" hangingPunct="0">
              <a:defRPr/>
            </a:pPr>
            <a:r>
              <a:rPr lang="en-US" sz="8000">
                <a:solidFill>
                  <a:srgbClr val="DC2608"/>
                </a:solidFill>
                <a:latin typeface="Arial"/>
              </a:rPr>
              <a:t>5</a:t>
            </a:r>
          </a:p>
        </p:txBody>
      </p:sp>
      <p:sp>
        <p:nvSpPr>
          <p:cNvPr id="46097" name="Oval 17"/>
          <p:cNvSpPr>
            <a:spLocks noChangeArrowheads="1"/>
          </p:cNvSpPr>
          <p:nvPr/>
        </p:nvSpPr>
        <p:spPr bwMode="auto">
          <a:xfrm>
            <a:off x="381000" y="838200"/>
            <a:ext cx="1447800" cy="13716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rgbClr val="0066FF"/>
            </a:solidFill>
            <a:round/>
            <a:headEnd/>
            <a:tailEnd/>
          </a:ln>
          <a:effectLst/>
        </p:spPr>
        <p:txBody>
          <a:bodyPr wrap="none" anchor="ctr"/>
          <a:lstStyle/>
          <a:p>
            <a:pPr algn="ctr" eaLnBrk="0" hangingPunct="0">
              <a:defRPr/>
            </a:pPr>
            <a:r>
              <a:rPr lang="en-US" sz="8000">
                <a:solidFill>
                  <a:srgbClr val="DC2608"/>
                </a:solidFill>
                <a:latin typeface="Arial"/>
              </a:rPr>
              <a:t>4</a:t>
            </a:r>
          </a:p>
        </p:txBody>
      </p:sp>
      <p:sp>
        <p:nvSpPr>
          <p:cNvPr id="46098" name="Oval 18"/>
          <p:cNvSpPr>
            <a:spLocks noChangeArrowheads="1"/>
          </p:cNvSpPr>
          <p:nvPr/>
        </p:nvSpPr>
        <p:spPr bwMode="auto">
          <a:xfrm>
            <a:off x="381000" y="838200"/>
            <a:ext cx="1447800" cy="13716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rgbClr val="0066FF"/>
            </a:solidFill>
            <a:round/>
            <a:headEnd/>
            <a:tailEnd/>
          </a:ln>
          <a:effectLst/>
        </p:spPr>
        <p:txBody>
          <a:bodyPr wrap="none" anchor="ctr"/>
          <a:lstStyle/>
          <a:p>
            <a:pPr algn="ctr" eaLnBrk="0" hangingPunct="0">
              <a:defRPr/>
            </a:pPr>
            <a:r>
              <a:rPr lang="en-US" sz="8000">
                <a:solidFill>
                  <a:srgbClr val="DC2608"/>
                </a:solidFill>
                <a:latin typeface="Arial"/>
              </a:rPr>
              <a:t>3</a:t>
            </a:r>
          </a:p>
        </p:txBody>
      </p:sp>
      <p:sp>
        <p:nvSpPr>
          <p:cNvPr id="46099" name="Oval 19"/>
          <p:cNvSpPr>
            <a:spLocks noChangeArrowheads="1"/>
          </p:cNvSpPr>
          <p:nvPr/>
        </p:nvSpPr>
        <p:spPr bwMode="auto">
          <a:xfrm>
            <a:off x="381000" y="838200"/>
            <a:ext cx="1447800" cy="13716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rgbClr val="0066FF"/>
            </a:solidFill>
            <a:round/>
            <a:headEnd/>
            <a:tailEnd/>
          </a:ln>
          <a:effectLst/>
        </p:spPr>
        <p:txBody>
          <a:bodyPr wrap="none" anchor="ctr"/>
          <a:lstStyle/>
          <a:p>
            <a:pPr algn="ctr" eaLnBrk="0" hangingPunct="0">
              <a:defRPr/>
            </a:pPr>
            <a:r>
              <a:rPr lang="en-US" sz="8000">
                <a:solidFill>
                  <a:srgbClr val="DC2608"/>
                </a:solidFill>
                <a:latin typeface="Arial"/>
              </a:rPr>
              <a:t>2</a:t>
            </a:r>
          </a:p>
        </p:txBody>
      </p:sp>
      <p:sp>
        <p:nvSpPr>
          <p:cNvPr id="46100" name="Oval 20"/>
          <p:cNvSpPr>
            <a:spLocks noChangeArrowheads="1"/>
          </p:cNvSpPr>
          <p:nvPr/>
        </p:nvSpPr>
        <p:spPr bwMode="auto">
          <a:xfrm>
            <a:off x="381000" y="838200"/>
            <a:ext cx="1447800" cy="13716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rgbClr val="0066FF"/>
            </a:solidFill>
            <a:round/>
            <a:headEnd/>
            <a:tailEnd/>
          </a:ln>
          <a:effectLst/>
        </p:spPr>
        <p:txBody>
          <a:bodyPr wrap="none" anchor="ctr"/>
          <a:lstStyle/>
          <a:p>
            <a:pPr algn="ctr" eaLnBrk="0" hangingPunct="0">
              <a:defRPr/>
            </a:pPr>
            <a:r>
              <a:rPr lang="en-US" sz="8000">
                <a:solidFill>
                  <a:srgbClr val="DC2608"/>
                </a:solidFill>
                <a:latin typeface="Arial"/>
              </a:rPr>
              <a:t>1</a:t>
            </a:r>
          </a:p>
        </p:txBody>
      </p:sp>
      <p:sp>
        <p:nvSpPr>
          <p:cNvPr id="46101" name="Oval 21"/>
          <p:cNvSpPr>
            <a:spLocks noChangeArrowheads="1"/>
          </p:cNvSpPr>
          <p:nvPr/>
        </p:nvSpPr>
        <p:spPr bwMode="auto">
          <a:xfrm>
            <a:off x="381000" y="838200"/>
            <a:ext cx="1447800" cy="1371600"/>
          </a:xfrm>
          <a:prstGeom prst="ellipse">
            <a:avLst/>
          </a:prstGeom>
          <a:gradFill rotWithShape="1">
            <a:gsLst>
              <a:gs pos="0">
                <a:schemeClr val="bg1"/>
              </a:gs>
              <a:gs pos="50000">
                <a:schemeClr val="bg1">
                  <a:gamma/>
                  <a:tint val="60392"/>
                  <a:invGamma/>
                </a:schemeClr>
              </a:gs>
              <a:gs pos="100000">
                <a:schemeClr val="bg1"/>
              </a:gs>
            </a:gsLst>
            <a:lin ang="5400000" scaled="1"/>
          </a:gradFill>
          <a:ln w="9525" algn="ctr">
            <a:solidFill>
              <a:srgbClr val="0066FF"/>
            </a:solidFill>
            <a:round/>
            <a:headEnd/>
            <a:tailEnd/>
          </a:ln>
          <a:effectLst/>
        </p:spPr>
        <p:txBody>
          <a:bodyPr wrap="none" anchor="ctr"/>
          <a:lstStyle/>
          <a:p>
            <a:pPr algn="ctr" eaLnBrk="0" hangingPunct="0">
              <a:defRPr/>
            </a:pPr>
            <a:r>
              <a:rPr lang="en-US" sz="8000">
                <a:solidFill>
                  <a:srgbClr val="DC2608"/>
                </a:solidFill>
                <a:latin typeface="Arial"/>
              </a:rPr>
              <a:t>0</a:t>
            </a:r>
          </a:p>
        </p:txBody>
      </p:sp>
      <p:pic>
        <p:nvPicPr>
          <p:cNvPr id="9228" name="Picture 22" descr="02"/>
          <p:cNvPicPr>
            <a:picLocks noChangeAspect="1" noChangeArrowheads="1" noCrop="1"/>
          </p:cNvPicPr>
          <p:nvPr/>
        </p:nvPicPr>
        <p:blipFill>
          <a:blip r:embed="rId9"/>
          <a:srcRect/>
          <a:stretch>
            <a:fillRect/>
          </a:stretch>
        </p:blipFill>
        <p:spPr bwMode="auto">
          <a:xfrm>
            <a:off x="0" y="5638800"/>
            <a:ext cx="1447800" cy="914400"/>
          </a:xfrm>
          <a:prstGeom prst="rect">
            <a:avLst/>
          </a:prstGeom>
          <a:noFill/>
          <a:ln w="9525">
            <a:noFill/>
            <a:miter lim="800000"/>
            <a:headEnd/>
            <a:tailEnd/>
          </a:ln>
        </p:spPr>
      </p:pic>
      <p:sp>
        <p:nvSpPr>
          <p:cNvPr id="46103" name="Text Box 23"/>
          <p:cNvSpPr txBox="1">
            <a:spLocks noChangeArrowheads="1"/>
          </p:cNvSpPr>
          <p:nvPr/>
        </p:nvSpPr>
        <p:spPr bwMode="auto">
          <a:xfrm>
            <a:off x="2514600" y="1371600"/>
            <a:ext cx="7848600" cy="946150"/>
          </a:xfrm>
          <a:prstGeom prst="rect">
            <a:avLst/>
          </a:prstGeom>
          <a:noFill/>
          <a:ln w="9525">
            <a:noFill/>
            <a:miter lim="800000"/>
            <a:headEnd/>
            <a:tailEnd/>
          </a:ln>
        </p:spPr>
        <p:txBody>
          <a:bodyPr>
            <a:spAutoFit/>
          </a:bodyPr>
          <a:lstStyle/>
          <a:p>
            <a:pPr algn="ctr"/>
            <a:r>
              <a:rPr lang="en-US" b="1">
                <a:solidFill>
                  <a:schemeClr val="hlink"/>
                </a:solidFill>
                <a:latin typeface="Arial" charset="0"/>
              </a:rPr>
              <a:t>Thi </a:t>
            </a:r>
            <a:r>
              <a:rPr lang="vi-VN" b="1">
                <a:solidFill>
                  <a:schemeClr val="hlink"/>
                </a:solidFill>
                <a:latin typeface="Arial" charset="0"/>
              </a:rPr>
              <a:t>kể</a:t>
            </a:r>
            <a:r>
              <a:rPr lang="en-US" b="1">
                <a:solidFill>
                  <a:schemeClr val="hlink"/>
                </a:solidFill>
                <a:latin typeface="Arial" charset="0"/>
              </a:rPr>
              <a:t> tên những con vật đẻ trứng, </a:t>
            </a:r>
          </a:p>
          <a:p>
            <a:pPr algn="ctr"/>
            <a:r>
              <a:rPr lang="en-US" b="1">
                <a:solidFill>
                  <a:schemeClr val="hlink"/>
                </a:solidFill>
                <a:latin typeface="Arial" charset="0"/>
              </a:rPr>
              <a:t> những con vật đẻ con</a:t>
            </a:r>
            <a:r>
              <a:rPr lang="vi-VN" b="1">
                <a:solidFill>
                  <a:schemeClr val="hlink"/>
                </a:solidFill>
                <a:latin typeface="Arial" charset="0"/>
              </a:rPr>
              <a:t>.</a:t>
            </a:r>
            <a:endParaRPr lang="en-US" b="1">
              <a:solidFill>
                <a:schemeClr val="hlink"/>
              </a:solidFill>
              <a:latin typeface="Arial" charset="0"/>
            </a:endParaRPr>
          </a:p>
        </p:txBody>
      </p:sp>
      <p:pic>
        <p:nvPicPr>
          <p:cNvPr id="46104" name="Picture 24" descr="ca"/>
          <p:cNvPicPr>
            <a:picLocks noChangeAspect="1" noChangeArrowheads="1"/>
          </p:cNvPicPr>
          <p:nvPr/>
        </p:nvPicPr>
        <p:blipFill>
          <a:blip r:embed="rId10"/>
          <a:srcRect/>
          <a:stretch>
            <a:fillRect/>
          </a:stretch>
        </p:blipFill>
        <p:spPr bwMode="auto">
          <a:xfrm>
            <a:off x="7319963" y="2286000"/>
            <a:ext cx="1824037" cy="1355725"/>
          </a:xfrm>
          <a:prstGeom prst="rect">
            <a:avLst/>
          </a:prstGeom>
          <a:noFill/>
          <a:ln w="9525">
            <a:solidFill>
              <a:srgbClr val="990000"/>
            </a:solidFill>
            <a:miter lim="800000"/>
            <a:headEnd/>
            <a:tailEnd/>
          </a:ln>
        </p:spPr>
      </p:pic>
      <p:pic>
        <p:nvPicPr>
          <p:cNvPr id="46105" name="Picture 25" descr="cavoi"/>
          <p:cNvPicPr>
            <a:picLocks noChangeAspect="1" noChangeArrowheads="1"/>
          </p:cNvPicPr>
          <p:nvPr/>
        </p:nvPicPr>
        <p:blipFill>
          <a:blip r:embed="rId11"/>
          <a:srcRect/>
          <a:stretch>
            <a:fillRect/>
          </a:stretch>
        </p:blipFill>
        <p:spPr bwMode="auto">
          <a:xfrm>
            <a:off x="5426075" y="3695700"/>
            <a:ext cx="1825625" cy="1181100"/>
          </a:xfrm>
          <a:prstGeom prst="rect">
            <a:avLst/>
          </a:prstGeom>
          <a:noFill/>
          <a:ln w="9525">
            <a:solidFill>
              <a:srgbClr val="990000"/>
            </a:solidFill>
            <a:miter lim="800000"/>
            <a:headEnd/>
            <a:tailEnd/>
          </a:ln>
        </p:spPr>
      </p:pic>
      <p:pic>
        <p:nvPicPr>
          <p:cNvPr id="46106" name="Picture 26" descr="chm"/>
          <p:cNvPicPr>
            <a:picLocks noChangeAspect="1" noChangeArrowheads="1"/>
          </p:cNvPicPr>
          <p:nvPr/>
        </p:nvPicPr>
        <p:blipFill>
          <a:blip r:embed="rId12"/>
          <a:srcRect/>
          <a:stretch>
            <a:fillRect/>
          </a:stretch>
        </p:blipFill>
        <p:spPr bwMode="auto">
          <a:xfrm>
            <a:off x="5426075" y="2286000"/>
            <a:ext cx="1825625" cy="1355725"/>
          </a:xfrm>
          <a:prstGeom prst="rect">
            <a:avLst/>
          </a:prstGeom>
          <a:noFill/>
          <a:ln w="9525">
            <a:solidFill>
              <a:srgbClr val="990000"/>
            </a:solidFill>
            <a:miter lim="800000"/>
            <a:headEnd/>
            <a:tailEnd/>
          </a:ln>
        </p:spPr>
      </p:pic>
      <p:pic>
        <p:nvPicPr>
          <p:cNvPr id="46107" name="Picture 27" descr="chuột"/>
          <p:cNvPicPr>
            <a:picLocks noChangeAspect="1" noChangeArrowheads="1"/>
          </p:cNvPicPr>
          <p:nvPr/>
        </p:nvPicPr>
        <p:blipFill>
          <a:blip r:embed="rId13"/>
          <a:srcRect/>
          <a:stretch>
            <a:fillRect/>
          </a:stretch>
        </p:blipFill>
        <p:spPr bwMode="auto">
          <a:xfrm>
            <a:off x="3398838" y="2286000"/>
            <a:ext cx="1960562" cy="1355725"/>
          </a:xfrm>
          <a:prstGeom prst="rect">
            <a:avLst/>
          </a:prstGeom>
          <a:noFill/>
          <a:ln w="9525">
            <a:solidFill>
              <a:srgbClr val="990000"/>
            </a:solidFill>
            <a:miter lim="800000"/>
            <a:headEnd/>
            <a:tailEnd/>
          </a:ln>
        </p:spPr>
      </p:pic>
      <p:pic>
        <p:nvPicPr>
          <p:cNvPr id="46108" name="Picture 28" descr="khi"/>
          <p:cNvPicPr>
            <a:picLocks noChangeAspect="1" noChangeArrowheads="1"/>
          </p:cNvPicPr>
          <p:nvPr/>
        </p:nvPicPr>
        <p:blipFill>
          <a:blip r:embed="rId14"/>
          <a:srcRect/>
          <a:stretch>
            <a:fillRect/>
          </a:stretch>
        </p:blipFill>
        <p:spPr bwMode="auto">
          <a:xfrm>
            <a:off x="1371600" y="2286000"/>
            <a:ext cx="1962150" cy="1355725"/>
          </a:xfrm>
          <a:prstGeom prst="rect">
            <a:avLst/>
          </a:prstGeom>
          <a:noFill/>
          <a:ln w="9525">
            <a:solidFill>
              <a:srgbClr val="990000"/>
            </a:solidFill>
            <a:miter lim="800000"/>
            <a:headEnd/>
            <a:tailEnd/>
          </a:ln>
        </p:spPr>
      </p:pic>
      <p:pic>
        <p:nvPicPr>
          <p:cNvPr id="46109" name="Picture 29" descr="tho"/>
          <p:cNvPicPr>
            <a:picLocks noChangeAspect="1" noChangeArrowheads="1"/>
          </p:cNvPicPr>
          <p:nvPr/>
        </p:nvPicPr>
        <p:blipFill>
          <a:blip r:embed="rId15"/>
          <a:srcRect/>
          <a:stretch>
            <a:fillRect/>
          </a:stretch>
        </p:blipFill>
        <p:spPr bwMode="auto">
          <a:xfrm>
            <a:off x="3398838" y="3695700"/>
            <a:ext cx="1960562" cy="1192213"/>
          </a:xfrm>
          <a:prstGeom prst="rect">
            <a:avLst/>
          </a:prstGeom>
          <a:noFill/>
          <a:ln w="9525">
            <a:solidFill>
              <a:srgbClr val="990000"/>
            </a:solidFill>
            <a:miter lim="800000"/>
            <a:headEnd/>
            <a:tailEnd/>
          </a:ln>
        </p:spPr>
      </p:pic>
      <p:pic>
        <p:nvPicPr>
          <p:cNvPr id="46110" name="Picture 30" descr="casau"/>
          <p:cNvPicPr>
            <a:picLocks noChangeAspect="1" noChangeArrowheads="1"/>
          </p:cNvPicPr>
          <p:nvPr/>
        </p:nvPicPr>
        <p:blipFill>
          <a:blip r:embed="rId16"/>
          <a:srcRect/>
          <a:stretch>
            <a:fillRect/>
          </a:stretch>
        </p:blipFill>
        <p:spPr bwMode="auto">
          <a:xfrm>
            <a:off x="1371600" y="4995863"/>
            <a:ext cx="3987800" cy="1797050"/>
          </a:xfrm>
          <a:prstGeom prst="rect">
            <a:avLst/>
          </a:prstGeom>
          <a:solidFill>
            <a:schemeClr val="bg1"/>
          </a:solidFill>
          <a:ln w="9525">
            <a:solidFill>
              <a:srgbClr val="990000"/>
            </a:solidFill>
            <a:miter lim="800000"/>
            <a:headEnd/>
            <a:tailEnd/>
          </a:ln>
        </p:spPr>
      </p:pic>
      <p:pic>
        <p:nvPicPr>
          <p:cNvPr id="46111" name="Picture 31" descr="doi"/>
          <p:cNvPicPr>
            <a:picLocks noChangeAspect="1" noChangeArrowheads="1"/>
          </p:cNvPicPr>
          <p:nvPr/>
        </p:nvPicPr>
        <p:blipFill>
          <a:blip r:embed="rId17"/>
          <a:srcRect/>
          <a:stretch>
            <a:fillRect/>
          </a:stretch>
        </p:blipFill>
        <p:spPr bwMode="auto">
          <a:xfrm>
            <a:off x="7319963" y="3695700"/>
            <a:ext cx="1824037" cy="1192213"/>
          </a:xfrm>
          <a:prstGeom prst="rect">
            <a:avLst/>
          </a:prstGeom>
          <a:noFill/>
          <a:ln w="9525">
            <a:solidFill>
              <a:srgbClr val="990000"/>
            </a:solidFill>
            <a:miter lim="800000"/>
            <a:headEnd/>
            <a:tailEnd/>
          </a:ln>
        </p:spPr>
      </p:pic>
      <p:pic>
        <p:nvPicPr>
          <p:cNvPr id="46112" name="Picture 32" descr="ran"/>
          <p:cNvPicPr>
            <a:picLocks noChangeAspect="1" noChangeArrowheads="1"/>
          </p:cNvPicPr>
          <p:nvPr/>
        </p:nvPicPr>
        <p:blipFill>
          <a:blip r:embed="rId18"/>
          <a:srcRect/>
          <a:stretch>
            <a:fillRect/>
          </a:stretch>
        </p:blipFill>
        <p:spPr bwMode="auto">
          <a:xfrm>
            <a:off x="7319963" y="4995863"/>
            <a:ext cx="1824037" cy="1735137"/>
          </a:xfrm>
          <a:prstGeom prst="rect">
            <a:avLst/>
          </a:prstGeom>
          <a:noFill/>
          <a:ln w="9525">
            <a:solidFill>
              <a:srgbClr val="990000"/>
            </a:solidFill>
            <a:miter lim="800000"/>
            <a:headEnd/>
            <a:tailEnd/>
          </a:ln>
        </p:spPr>
      </p:pic>
      <p:pic>
        <p:nvPicPr>
          <p:cNvPr id="46113" name="Picture 33" descr="rua"/>
          <p:cNvPicPr>
            <a:picLocks noChangeAspect="1" noChangeArrowheads="1"/>
          </p:cNvPicPr>
          <p:nvPr/>
        </p:nvPicPr>
        <p:blipFill>
          <a:blip r:embed="rId19"/>
          <a:srcRect/>
          <a:stretch>
            <a:fillRect/>
          </a:stretch>
        </p:blipFill>
        <p:spPr bwMode="auto">
          <a:xfrm>
            <a:off x="5426075" y="4995863"/>
            <a:ext cx="1825625" cy="1789112"/>
          </a:xfrm>
          <a:prstGeom prst="rect">
            <a:avLst/>
          </a:prstGeom>
          <a:noFill/>
          <a:ln w="9525">
            <a:solidFill>
              <a:srgbClr val="990000"/>
            </a:solidFill>
            <a:miter lim="800000"/>
            <a:headEnd/>
            <a:tailEnd/>
          </a:ln>
        </p:spPr>
      </p:pic>
      <p:pic>
        <p:nvPicPr>
          <p:cNvPr id="46114" name="Picture 34" descr="buom"/>
          <p:cNvPicPr>
            <a:picLocks noChangeAspect="1" noChangeArrowheads="1"/>
          </p:cNvPicPr>
          <p:nvPr/>
        </p:nvPicPr>
        <p:blipFill>
          <a:blip r:embed="rId20"/>
          <a:srcRect/>
          <a:stretch>
            <a:fillRect/>
          </a:stretch>
        </p:blipFill>
        <p:spPr bwMode="auto">
          <a:xfrm>
            <a:off x="1371600" y="3695700"/>
            <a:ext cx="1960563" cy="1192213"/>
          </a:xfrm>
          <a:prstGeom prst="rect">
            <a:avLst/>
          </a:prstGeom>
          <a:noFill/>
          <a:ln w="9525">
            <a:solidFill>
              <a:srgbClr val="990000"/>
            </a:solidFill>
            <a:miter lim="800000"/>
            <a:headEnd/>
            <a:tailEnd/>
          </a:ln>
        </p:spPr>
      </p:pic>
      <p:pic>
        <p:nvPicPr>
          <p:cNvPr id="46118" name="Victory.mp3">
            <a:hlinkClick r:id="" action="ppaction://media"/>
          </p:cNvPr>
          <p:cNvPicPr>
            <a:picLocks noRot="1" noChangeAspect="1" noChangeArrowheads="1"/>
          </p:cNvPicPr>
          <p:nvPr>
            <a:audioFile r:link="rId1"/>
          </p:nvPr>
        </p:nvPicPr>
        <p:blipFill>
          <a:blip r:embed="rId21"/>
          <a:srcRect/>
          <a:stretch>
            <a:fillRect/>
          </a:stretch>
        </p:blipFill>
        <p:spPr bwMode="auto">
          <a:xfrm>
            <a:off x="-304800" y="6553200"/>
            <a:ext cx="304800" cy="304800"/>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6103"/>
                                        </p:tgtEl>
                                        <p:attrNameLst>
                                          <p:attrName>style.visibility</p:attrName>
                                        </p:attrNameLst>
                                      </p:cBhvr>
                                      <p:to>
                                        <p:strVal val="visible"/>
                                      </p:to>
                                    </p:set>
                                    <p:anim calcmode="discrete" valueType="clr">
                                      <p:cBhvr override="childStyle">
                                        <p:cTn id="7" dur="80"/>
                                        <p:tgtEl>
                                          <p:spTgt spid="4610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6103"/>
                                        </p:tgtEl>
                                        <p:attrNameLst>
                                          <p:attrName>fillcolor</p:attrName>
                                        </p:attrNameLst>
                                      </p:cBhvr>
                                      <p:tavLst>
                                        <p:tav tm="0">
                                          <p:val>
                                            <p:clrVal>
                                              <a:schemeClr val="accent2"/>
                                            </p:clrVal>
                                          </p:val>
                                        </p:tav>
                                        <p:tav tm="50000">
                                          <p:val>
                                            <p:clrVal>
                                              <a:schemeClr val="hlink"/>
                                            </p:clrVal>
                                          </p:val>
                                        </p:tav>
                                      </p:tavLst>
                                    </p:anim>
                                    <p:set>
                                      <p:cBhvr>
                                        <p:cTn id="9" dur="80"/>
                                        <p:tgtEl>
                                          <p:spTgt spid="4610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4" fill="hold" nodeType="clickEffect">
                                  <p:stCondLst>
                                    <p:cond delay="0"/>
                                  </p:stCondLst>
                                  <p:childTnLst>
                                    <p:set>
                                      <p:cBhvr>
                                        <p:cTn id="13" dur="1" fill="hold">
                                          <p:stCondLst>
                                            <p:cond delay="0"/>
                                          </p:stCondLst>
                                        </p:cTn>
                                        <p:tgtEl>
                                          <p:spTgt spid="46082"/>
                                        </p:tgtEl>
                                        <p:attrNameLst>
                                          <p:attrName>style.visibility</p:attrName>
                                        </p:attrNameLst>
                                      </p:cBhvr>
                                      <p:to>
                                        <p:strVal val="visible"/>
                                      </p:to>
                                    </p:set>
                                    <p:animEffect transition="in" filter="wheel(4)">
                                      <p:cBhvr>
                                        <p:cTn id="14" dur="2000"/>
                                        <p:tgtEl>
                                          <p:spTgt spid="46082"/>
                                        </p:tgtEl>
                                      </p:cBhvr>
                                    </p:animEffect>
                                  </p:childTnLst>
                                </p:cTn>
                              </p:par>
                              <p:par>
                                <p:cTn id="15" presetID="21" presetClass="entr" presetSubtype="4" fill="hold" nodeType="withEffect">
                                  <p:stCondLst>
                                    <p:cond delay="0"/>
                                  </p:stCondLst>
                                  <p:childTnLst>
                                    <p:set>
                                      <p:cBhvr>
                                        <p:cTn id="16" dur="1" fill="hold">
                                          <p:stCondLst>
                                            <p:cond delay="0"/>
                                          </p:stCondLst>
                                        </p:cTn>
                                        <p:tgtEl>
                                          <p:spTgt spid="46108"/>
                                        </p:tgtEl>
                                        <p:attrNameLst>
                                          <p:attrName>style.visibility</p:attrName>
                                        </p:attrNameLst>
                                      </p:cBhvr>
                                      <p:to>
                                        <p:strVal val="visible"/>
                                      </p:to>
                                    </p:set>
                                    <p:animEffect transition="in" filter="wheel(4)">
                                      <p:cBhvr>
                                        <p:cTn id="17" dur="2000"/>
                                        <p:tgtEl>
                                          <p:spTgt spid="46108"/>
                                        </p:tgtEl>
                                      </p:cBhvr>
                                    </p:animEffect>
                                  </p:childTnLst>
                                </p:cTn>
                              </p:par>
                              <p:par>
                                <p:cTn id="18" presetID="21" presetClass="entr" presetSubtype="4" fill="hold" nodeType="withEffect">
                                  <p:stCondLst>
                                    <p:cond delay="0"/>
                                  </p:stCondLst>
                                  <p:childTnLst>
                                    <p:set>
                                      <p:cBhvr>
                                        <p:cTn id="19" dur="1" fill="hold">
                                          <p:stCondLst>
                                            <p:cond delay="0"/>
                                          </p:stCondLst>
                                        </p:cTn>
                                        <p:tgtEl>
                                          <p:spTgt spid="46107"/>
                                        </p:tgtEl>
                                        <p:attrNameLst>
                                          <p:attrName>style.visibility</p:attrName>
                                        </p:attrNameLst>
                                      </p:cBhvr>
                                      <p:to>
                                        <p:strVal val="visible"/>
                                      </p:to>
                                    </p:set>
                                    <p:animEffect transition="in" filter="wheel(4)">
                                      <p:cBhvr>
                                        <p:cTn id="20" dur="2000"/>
                                        <p:tgtEl>
                                          <p:spTgt spid="46107"/>
                                        </p:tgtEl>
                                      </p:cBhvr>
                                    </p:animEffect>
                                  </p:childTnLst>
                                </p:cTn>
                              </p:par>
                              <p:par>
                                <p:cTn id="21" presetID="21" presetClass="entr" presetSubtype="4" fill="hold" nodeType="withEffect">
                                  <p:stCondLst>
                                    <p:cond delay="0"/>
                                  </p:stCondLst>
                                  <p:childTnLst>
                                    <p:set>
                                      <p:cBhvr>
                                        <p:cTn id="22" dur="1" fill="hold">
                                          <p:stCondLst>
                                            <p:cond delay="0"/>
                                          </p:stCondLst>
                                        </p:cTn>
                                        <p:tgtEl>
                                          <p:spTgt spid="46106"/>
                                        </p:tgtEl>
                                        <p:attrNameLst>
                                          <p:attrName>style.visibility</p:attrName>
                                        </p:attrNameLst>
                                      </p:cBhvr>
                                      <p:to>
                                        <p:strVal val="visible"/>
                                      </p:to>
                                    </p:set>
                                    <p:animEffect transition="in" filter="wheel(4)">
                                      <p:cBhvr>
                                        <p:cTn id="23" dur="2000"/>
                                        <p:tgtEl>
                                          <p:spTgt spid="46106"/>
                                        </p:tgtEl>
                                      </p:cBhvr>
                                    </p:animEffect>
                                  </p:childTnLst>
                                </p:cTn>
                              </p:par>
                              <p:par>
                                <p:cTn id="24" presetID="21" presetClass="entr" presetSubtype="4" fill="hold" nodeType="withEffect">
                                  <p:stCondLst>
                                    <p:cond delay="0"/>
                                  </p:stCondLst>
                                  <p:childTnLst>
                                    <p:set>
                                      <p:cBhvr>
                                        <p:cTn id="25" dur="1" fill="hold">
                                          <p:stCondLst>
                                            <p:cond delay="0"/>
                                          </p:stCondLst>
                                        </p:cTn>
                                        <p:tgtEl>
                                          <p:spTgt spid="46104"/>
                                        </p:tgtEl>
                                        <p:attrNameLst>
                                          <p:attrName>style.visibility</p:attrName>
                                        </p:attrNameLst>
                                      </p:cBhvr>
                                      <p:to>
                                        <p:strVal val="visible"/>
                                      </p:to>
                                    </p:set>
                                    <p:animEffect transition="in" filter="wheel(4)">
                                      <p:cBhvr>
                                        <p:cTn id="26" dur="2000"/>
                                        <p:tgtEl>
                                          <p:spTgt spid="46104"/>
                                        </p:tgtEl>
                                      </p:cBhvr>
                                    </p:animEffect>
                                  </p:childTnLst>
                                </p:cTn>
                              </p:par>
                              <p:par>
                                <p:cTn id="27" presetID="21" presetClass="entr" presetSubtype="4" fill="hold" nodeType="withEffect">
                                  <p:stCondLst>
                                    <p:cond delay="0"/>
                                  </p:stCondLst>
                                  <p:childTnLst>
                                    <p:set>
                                      <p:cBhvr>
                                        <p:cTn id="28" dur="1" fill="hold">
                                          <p:stCondLst>
                                            <p:cond delay="0"/>
                                          </p:stCondLst>
                                        </p:cTn>
                                        <p:tgtEl>
                                          <p:spTgt spid="46114"/>
                                        </p:tgtEl>
                                        <p:attrNameLst>
                                          <p:attrName>style.visibility</p:attrName>
                                        </p:attrNameLst>
                                      </p:cBhvr>
                                      <p:to>
                                        <p:strVal val="visible"/>
                                      </p:to>
                                    </p:set>
                                    <p:animEffect transition="in" filter="wheel(4)">
                                      <p:cBhvr>
                                        <p:cTn id="29" dur="2000"/>
                                        <p:tgtEl>
                                          <p:spTgt spid="46114"/>
                                        </p:tgtEl>
                                      </p:cBhvr>
                                    </p:animEffect>
                                  </p:childTnLst>
                                </p:cTn>
                              </p:par>
                              <p:par>
                                <p:cTn id="30" presetID="21" presetClass="entr" presetSubtype="4" fill="hold" nodeType="withEffect">
                                  <p:stCondLst>
                                    <p:cond delay="0"/>
                                  </p:stCondLst>
                                  <p:childTnLst>
                                    <p:set>
                                      <p:cBhvr>
                                        <p:cTn id="31" dur="1" fill="hold">
                                          <p:stCondLst>
                                            <p:cond delay="0"/>
                                          </p:stCondLst>
                                        </p:cTn>
                                        <p:tgtEl>
                                          <p:spTgt spid="46109"/>
                                        </p:tgtEl>
                                        <p:attrNameLst>
                                          <p:attrName>style.visibility</p:attrName>
                                        </p:attrNameLst>
                                      </p:cBhvr>
                                      <p:to>
                                        <p:strVal val="visible"/>
                                      </p:to>
                                    </p:set>
                                    <p:animEffect transition="in" filter="wheel(4)">
                                      <p:cBhvr>
                                        <p:cTn id="32" dur="2000"/>
                                        <p:tgtEl>
                                          <p:spTgt spid="46109"/>
                                        </p:tgtEl>
                                      </p:cBhvr>
                                    </p:animEffect>
                                  </p:childTnLst>
                                </p:cTn>
                              </p:par>
                              <p:par>
                                <p:cTn id="33" presetID="21" presetClass="entr" presetSubtype="4" fill="hold" nodeType="withEffect">
                                  <p:stCondLst>
                                    <p:cond delay="0"/>
                                  </p:stCondLst>
                                  <p:childTnLst>
                                    <p:set>
                                      <p:cBhvr>
                                        <p:cTn id="34" dur="1" fill="hold">
                                          <p:stCondLst>
                                            <p:cond delay="0"/>
                                          </p:stCondLst>
                                        </p:cTn>
                                        <p:tgtEl>
                                          <p:spTgt spid="46105"/>
                                        </p:tgtEl>
                                        <p:attrNameLst>
                                          <p:attrName>style.visibility</p:attrName>
                                        </p:attrNameLst>
                                      </p:cBhvr>
                                      <p:to>
                                        <p:strVal val="visible"/>
                                      </p:to>
                                    </p:set>
                                    <p:animEffect transition="in" filter="wheel(4)">
                                      <p:cBhvr>
                                        <p:cTn id="35" dur="2000"/>
                                        <p:tgtEl>
                                          <p:spTgt spid="46105"/>
                                        </p:tgtEl>
                                      </p:cBhvr>
                                    </p:animEffect>
                                  </p:childTnLst>
                                </p:cTn>
                              </p:par>
                              <p:par>
                                <p:cTn id="36" presetID="21" presetClass="entr" presetSubtype="4" fill="hold" nodeType="withEffect">
                                  <p:stCondLst>
                                    <p:cond delay="0"/>
                                  </p:stCondLst>
                                  <p:childTnLst>
                                    <p:set>
                                      <p:cBhvr>
                                        <p:cTn id="37" dur="1" fill="hold">
                                          <p:stCondLst>
                                            <p:cond delay="0"/>
                                          </p:stCondLst>
                                        </p:cTn>
                                        <p:tgtEl>
                                          <p:spTgt spid="46111"/>
                                        </p:tgtEl>
                                        <p:attrNameLst>
                                          <p:attrName>style.visibility</p:attrName>
                                        </p:attrNameLst>
                                      </p:cBhvr>
                                      <p:to>
                                        <p:strVal val="visible"/>
                                      </p:to>
                                    </p:set>
                                    <p:animEffect transition="in" filter="wheel(4)">
                                      <p:cBhvr>
                                        <p:cTn id="38" dur="2000"/>
                                        <p:tgtEl>
                                          <p:spTgt spid="46111"/>
                                        </p:tgtEl>
                                      </p:cBhvr>
                                    </p:animEffect>
                                  </p:childTnLst>
                                </p:cTn>
                              </p:par>
                              <p:par>
                                <p:cTn id="39" presetID="21" presetClass="entr" presetSubtype="4" fill="hold" nodeType="withEffect">
                                  <p:stCondLst>
                                    <p:cond delay="0"/>
                                  </p:stCondLst>
                                  <p:childTnLst>
                                    <p:set>
                                      <p:cBhvr>
                                        <p:cTn id="40" dur="1" fill="hold">
                                          <p:stCondLst>
                                            <p:cond delay="0"/>
                                          </p:stCondLst>
                                        </p:cTn>
                                        <p:tgtEl>
                                          <p:spTgt spid="46110"/>
                                        </p:tgtEl>
                                        <p:attrNameLst>
                                          <p:attrName>style.visibility</p:attrName>
                                        </p:attrNameLst>
                                      </p:cBhvr>
                                      <p:to>
                                        <p:strVal val="visible"/>
                                      </p:to>
                                    </p:set>
                                    <p:animEffect transition="in" filter="wheel(4)">
                                      <p:cBhvr>
                                        <p:cTn id="41" dur="2000"/>
                                        <p:tgtEl>
                                          <p:spTgt spid="46110"/>
                                        </p:tgtEl>
                                      </p:cBhvr>
                                    </p:animEffect>
                                  </p:childTnLst>
                                </p:cTn>
                              </p:par>
                              <p:par>
                                <p:cTn id="42" presetID="21" presetClass="entr" presetSubtype="4" fill="hold" nodeType="withEffect">
                                  <p:stCondLst>
                                    <p:cond delay="0"/>
                                  </p:stCondLst>
                                  <p:childTnLst>
                                    <p:set>
                                      <p:cBhvr>
                                        <p:cTn id="43" dur="1" fill="hold">
                                          <p:stCondLst>
                                            <p:cond delay="0"/>
                                          </p:stCondLst>
                                        </p:cTn>
                                        <p:tgtEl>
                                          <p:spTgt spid="46113"/>
                                        </p:tgtEl>
                                        <p:attrNameLst>
                                          <p:attrName>style.visibility</p:attrName>
                                        </p:attrNameLst>
                                      </p:cBhvr>
                                      <p:to>
                                        <p:strVal val="visible"/>
                                      </p:to>
                                    </p:set>
                                    <p:animEffect transition="in" filter="wheel(4)">
                                      <p:cBhvr>
                                        <p:cTn id="44" dur="2000"/>
                                        <p:tgtEl>
                                          <p:spTgt spid="46113"/>
                                        </p:tgtEl>
                                      </p:cBhvr>
                                    </p:animEffect>
                                  </p:childTnLst>
                                </p:cTn>
                              </p:par>
                              <p:par>
                                <p:cTn id="45" presetID="21" presetClass="entr" presetSubtype="4" fill="hold" nodeType="withEffect">
                                  <p:stCondLst>
                                    <p:cond delay="0"/>
                                  </p:stCondLst>
                                  <p:childTnLst>
                                    <p:set>
                                      <p:cBhvr>
                                        <p:cTn id="46" dur="1" fill="hold">
                                          <p:stCondLst>
                                            <p:cond delay="0"/>
                                          </p:stCondLst>
                                        </p:cTn>
                                        <p:tgtEl>
                                          <p:spTgt spid="46112"/>
                                        </p:tgtEl>
                                        <p:attrNameLst>
                                          <p:attrName>style.visibility</p:attrName>
                                        </p:attrNameLst>
                                      </p:cBhvr>
                                      <p:to>
                                        <p:strVal val="visible"/>
                                      </p:to>
                                    </p:set>
                                    <p:animEffect transition="in" filter="wheel(4)">
                                      <p:cBhvr>
                                        <p:cTn id="47" dur="2000"/>
                                        <p:tgtEl>
                                          <p:spTgt spid="46112"/>
                                        </p:tgtEl>
                                      </p:cBhvr>
                                    </p:animEffect>
                                  </p:childTnLst>
                                </p:cTn>
                              </p:par>
                            </p:childTnLst>
                          </p:cTn>
                        </p:par>
                        <p:par>
                          <p:cTn id="48" fill="hold" nodeType="afterGroup">
                            <p:stCondLst>
                              <p:cond delay="2000"/>
                            </p:stCondLst>
                            <p:childTnLst>
                              <p:par>
                                <p:cTn id="49" presetID="1" presetClass="mediacall" presetSubtype="0" fill="hold" nodeType="afterEffect">
                                  <p:stCondLst>
                                    <p:cond delay="0"/>
                                  </p:stCondLst>
                                  <p:childTnLst>
                                    <p:cmd type="call" cmd="playFrom(0.0)">
                                      <p:cBhvr>
                                        <p:cTn id="50" dur="205067" fill="hold"/>
                                        <p:tgtEl>
                                          <p:spTgt spid="46118"/>
                                        </p:tgtEl>
                                      </p:cBhvr>
                                    </p:cmd>
                                  </p:childTnLst>
                                </p:cTn>
                              </p:par>
                              <p:par>
                                <p:cTn id="51" presetID="2" presetClass="entr" presetSubtype="2" repeatCount="indefinite" fill="hold" nodeType="withEffect">
                                  <p:stCondLst>
                                    <p:cond delay="0"/>
                                  </p:stCondLst>
                                  <p:childTnLst>
                                    <p:set>
                                      <p:cBhvr>
                                        <p:cTn id="52" dur="1" fill="hold">
                                          <p:stCondLst>
                                            <p:cond delay="0"/>
                                          </p:stCondLst>
                                        </p:cTn>
                                        <p:tgtEl>
                                          <p:spTgt spid="46108"/>
                                        </p:tgtEl>
                                        <p:attrNameLst>
                                          <p:attrName>style.visibility</p:attrName>
                                        </p:attrNameLst>
                                      </p:cBhvr>
                                      <p:to>
                                        <p:strVal val="visible"/>
                                      </p:to>
                                    </p:set>
                                    <p:anim calcmode="lin" valueType="num">
                                      <p:cBhvr additive="base">
                                        <p:cTn id="53" dur="10000" fill="hold"/>
                                        <p:tgtEl>
                                          <p:spTgt spid="46108"/>
                                        </p:tgtEl>
                                        <p:attrNameLst>
                                          <p:attrName>ppt_x</p:attrName>
                                        </p:attrNameLst>
                                      </p:cBhvr>
                                      <p:tavLst>
                                        <p:tav tm="0">
                                          <p:val>
                                            <p:strVal val="1+#ppt_w/2"/>
                                          </p:val>
                                        </p:tav>
                                        <p:tav tm="100000">
                                          <p:val>
                                            <p:strVal val="#ppt_x"/>
                                          </p:val>
                                        </p:tav>
                                      </p:tavLst>
                                    </p:anim>
                                    <p:anim calcmode="lin" valueType="num">
                                      <p:cBhvr additive="base">
                                        <p:cTn id="54" dur="10000" fill="hold"/>
                                        <p:tgtEl>
                                          <p:spTgt spid="46108"/>
                                        </p:tgtEl>
                                        <p:attrNameLst>
                                          <p:attrName>ppt_y</p:attrName>
                                        </p:attrNameLst>
                                      </p:cBhvr>
                                      <p:tavLst>
                                        <p:tav tm="0">
                                          <p:val>
                                            <p:strVal val="#ppt_y"/>
                                          </p:val>
                                        </p:tav>
                                        <p:tav tm="100000">
                                          <p:val>
                                            <p:strVal val="#ppt_y"/>
                                          </p:val>
                                        </p:tav>
                                      </p:tavLst>
                                    </p:anim>
                                  </p:childTnLst>
                                </p:cTn>
                              </p:par>
                              <p:par>
                                <p:cTn id="55" presetID="2" presetClass="entr" presetSubtype="2" repeatCount="indefinite" fill="hold" nodeType="withEffect">
                                  <p:stCondLst>
                                    <p:cond delay="0"/>
                                  </p:stCondLst>
                                  <p:childTnLst>
                                    <p:set>
                                      <p:cBhvr>
                                        <p:cTn id="56" dur="1" fill="hold">
                                          <p:stCondLst>
                                            <p:cond delay="0"/>
                                          </p:stCondLst>
                                        </p:cTn>
                                        <p:tgtEl>
                                          <p:spTgt spid="46107"/>
                                        </p:tgtEl>
                                        <p:attrNameLst>
                                          <p:attrName>style.visibility</p:attrName>
                                        </p:attrNameLst>
                                      </p:cBhvr>
                                      <p:to>
                                        <p:strVal val="visible"/>
                                      </p:to>
                                    </p:set>
                                    <p:anim calcmode="lin" valueType="num">
                                      <p:cBhvr additive="base">
                                        <p:cTn id="57" dur="10000" fill="hold"/>
                                        <p:tgtEl>
                                          <p:spTgt spid="46107"/>
                                        </p:tgtEl>
                                        <p:attrNameLst>
                                          <p:attrName>ppt_x</p:attrName>
                                        </p:attrNameLst>
                                      </p:cBhvr>
                                      <p:tavLst>
                                        <p:tav tm="0">
                                          <p:val>
                                            <p:strVal val="1+#ppt_w/2"/>
                                          </p:val>
                                        </p:tav>
                                        <p:tav tm="100000">
                                          <p:val>
                                            <p:strVal val="#ppt_x"/>
                                          </p:val>
                                        </p:tav>
                                      </p:tavLst>
                                    </p:anim>
                                    <p:anim calcmode="lin" valueType="num">
                                      <p:cBhvr additive="base">
                                        <p:cTn id="58" dur="10000" fill="hold"/>
                                        <p:tgtEl>
                                          <p:spTgt spid="46107"/>
                                        </p:tgtEl>
                                        <p:attrNameLst>
                                          <p:attrName>ppt_y</p:attrName>
                                        </p:attrNameLst>
                                      </p:cBhvr>
                                      <p:tavLst>
                                        <p:tav tm="0">
                                          <p:val>
                                            <p:strVal val="#ppt_y"/>
                                          </p:val>
                                        </p:tav>
                                        <p:tav tm="100000">
                                          <p:val>
                                            <p:strVal val="#ppt_y"/>
                                          </p:val>
                                        </p:tav>
                                      </p:tavLst>
                                    </p:anim>
                                  </p:childTnLst>
                                </p:cTn>
                              </p:par>
                              <p:par>
                                <p:cTn id="59" presetID="2" presetClass="entr" presetSubtype="2" repeatCount="indefinite" fill="hold" nodeType="withEffect">
                                  <p:stCondLst>
                                    <p:cond delay="0"/>
                                  </p:stCondLst>
                                  <p:childTnLst>
                                    <p:set>
                                      <p:cBhvr>
                                        <p:cTn id="60" dur="1" fill="hold">
                                          <p:stCondLst>
                                            <p:cond delay="0"/>
                                          </p:stCondLst>
                                        </p:cTn>
                                        <p:tgtEl>
                                          <p:spTgt spid="46106"/>
                                        </p:tgtEl>
                                        <p:attrNameLst>
                                          <p:attrName>style.visibility</p:attrName>
                                        </p:attrNameLst>
                                      </p:cBhvr>
                                      <p:to>
                                        <p:strVal val="visible"/>
                                      </p:to>
                                    </p:set>
                                    <p:anim calcmode="lin" valueType="num">
                                      <p:cBhvr additive="base">
                                        <p:cTn id="61" dur="10000" fill="hold"/>
                                        <p:tgtEl>
                                          <p:spTgt spid="46106"/>
                                        </p:tgtEl>
                                        <p:attrNameLst>
                                          <p:attrName>ppt_x</p:attrName>
                                        </p:attrNameLst>
                                      </p:cBhvr>
                                      <p:tavLst>
                                        <p:tav tm="0">
                                          <p:val>
                                            <p:strVal val="1+#ppt_w/2"/>
                                          </p:val>
                                        </p:tav>
                                        <p:tav tm="100000">
                                          <p:val>
                                            <p:strVal val="#ppt_x"/>
                                          </p:val>
                                        </p:tav>
                                      </p:tavLst>
                                    </p:anim>
                                    <p:anim calcmode="lin" valueType="num">
                                      <p:cBhvr additive="base">
                                        <p:cTn id="62" dur="10000" fill="hold"/>
                                        <p:tgtEl>
                                          <p:spTgt spid="46106"/>
                                        </p:tgtEl>
                                        <p:attrNameLst>
                                          <p:attrName>ppt_y</p:attrName>
                                        </p:attrNameLst>
                                      </p:cBhvr>
                                      <p:tavLst>
                                        <p:tav tm="0">
                                          <p:val>
                                            <p:strVal val="#ppt_y"/>
                                          </p:val>
                                        </p:tav>
                                        <p:tav tm="100000">
                                          <p:val>
                                            <p:strVal val="#ppt_y"/>
                                          </p:val>
                                        </p:tav>
                                      </p:tavLst>
                                    </p:anim>
                                  </p:childTnLst>
                                </p:cTn>
                              </p:par>
                              <p:par>
                                <p:cTn id="63" presetID="2" presetClass="entr" presetSubtype="2" repeatCount="indefinite" fill="hold" nodeType="withEffect">
                                  <p:stCondLst>
                                    <p:cond delay="0"/>
                                  </p:stCondLst>
                                  <p:childTnLst>
                                    <p:set>
                                      <p:cBhvr>
                                        <p:cTn id="64" dur="1" fill="hold">
                                          <p:stCondLst>
                                            <p:cond delay="0"/>
                                          </p:stCondLst>
                                        </p:cTn>
                                        <p:tgtEl>
                                          <p:spTgt spid="46104"/>
                                        </p:tgtEl>
                                        <p:attrNameLst>
                                          <p:attrName>style.visibility</p:attrName>
                                        </p:attrNameLst>
                                      </p:cBhvr>
                                      <p:to>
                                        <p:strVal val="visible"/>
                                      </p:to>
                                    </p:set>
                                    <p:anim calcmode="lin" valueType="num">
                                      <p:cBhvr additive="base">
                                        <p:cTn id="65" dur="10000" fill="hold"/>
                                        <p:tgtEl>
                                          <p:spTgt spid="46104"/>
                                        </p:tgtEl>
                                        <p:attrNameLst>
                                          <p:attrName>ppt_x</p:attrName>
                                        </p:attrNameLst>
                                      </p:cBhvr>
                                      <p:tavLst>
                                        <p:tav tm="0">
                                          <p:val>
                                            <p:strVal val="1+#ppt_w/2"/>
                                          </p:val>
                                        </p:tav>
                                        <p:tav tm="100000">
                                          <p:val>
                                            <p:strVal val="#ppt_x"/>
                                          </p:val>
                                        </p:tav>
                                      </p:tavLst>
                                    </p:anim>
                                    <p:anim calcmode="lin" valueType="num">
                                      <p:cBhvr additive="base">
                                        <p:cTn id="66" dur="10000" fill="hold"/>
                                        <p:tgtEl>
                                          <p:spTgt spid="46104"/>
                                        </p:tgtEl>
                                        <p:attrNameLst>
                                          <p:attrName>ppt_y</p:attrName>
                                        </p:attrNameLst>
                                      </p:cBhvr>
                                      <p:tavLst>
                                        <p:tav tm="0">
                                          <p:val>
                                            <p:strVal val="#ppt_y"/>
                                          </p:val>
                                        </p:tav>
                                        <p:tav tm="100000">
                                          <p:val>
                                            <p:strVal val="#ppt_y"/>
                                          </p:val>
                                        </p:tav>
                                      </p:tavLst>
                                    </p:anim>
                                  </p:childTnLst>
                                </p:cTn>
                              </p:par>
                              <p:par>
                                <p:cTn id="67" presetID="2" presetClass="entr" presetSubtype="8" repeatCount="indefinite" fill="hold" nodeType="withEffect">
                                  <p:stCondLst>
                                    <p:cond delay="0"/>
                                  </p:stCondLst>
                                  <p:childTnLst>
                                    <p:set>
                                      <p:cBhvr>
                                        <p:cTn id="68" dur="1" fill="hold">
                                          <p:stCondLst>
                                            <p:cond delay="0"/>
                                          </p:stCondLst>
                                        </p:cTn>
                                        <p:tgtEl>
                                          <p:spTgt spid="46114"/>
                                        </p:tgtEl>
                                        <p:attrNameLst>
                                          <p:attrName>style.visibility</p:attrName>
                                        </p:attrNameLst>
                                      </p:cBhvr>
                                      <p:to>
                                        <p:strVal val="visible"/>
                                      </p:to>
                                    </p:set>
                                    <p:anim calcmode="lin" valueType="num">
                                      <p:cBhvr additive="base">
                                        <p:cTn id="69" dur="10000" fill="hold"/>
                                        <p:tgtEl>
                                          <p:spTgt spid="46114"/>
                                        </p:tgtEl>
                                        <p:attrNameLst>
                                          <p:attrName>ppt_x</p:attrName>
                                        </p:attrNameLst>
                                      </p:cBhvr>
                                      <p:tavLst>
                                        <p:tav tm="0">
                                          <p:val>
                                            <p:strVal val="0-#ppt_w/2"/>
                                          </p:val>
                                        </p:tav>
                                        <p:tav tm="100000">
                                          <p:val>
                                            <p:strVal val="#ppt_x"/>
                                          </p:val>
                                        </p:tav>
                                      </p:tavLst>
                                    </p:anim>
                                    <p:anim calcmode="lin" valueType="num">
                                      <p:cBhvr additive="base">
                                        <p:cTn id="70" dur="10000" fill="hold"/>
                                        <p:tgtEl>
                                          <p:spTgt spid="46114"/>
                                        </p:tgtEl>
                                        <p:attrNameLst>
                                          <p:attrName>ppt_y</p:attrName>
                                        </p:attrNameLst>
                                      </p:cBhvr>
                                      <p:tavLst>
                                        <p:tav tm="0">
                                          <p:val>
                                            <p:strVal val="#ppt_y"/>
                                          </p:val>
                                        </p:tav>
                                        <p:tav tm="100000">
                                          <p:val>
                                            <p:strVal val="#ppt_y"/>
                                          </p:val>
                                        </p:tav>
                                      </p:tavLst>
                                    </p:anim>
                                  </p:childTnLst>
                                </p:cTn>
                              </p:par>
                              <p:par>
                                <p:cTn id="71" presetID="2" presetClass="entr" presetSubtype="8" repeatCount="indefinite" fill="hold" nodeType="withEffect">
                                  <p:stCondLst>
                                    <p:cond delay="0"/>
                                  </p:stCondLst>
                                  <p:childTnLst>
                                    <p:set>
                                      <p:cBhvr>
                                        <p:cTn id="72" dur="1" fill="hold">
                                          <p:stCondLst>
                                            <p:cond delay="0"/>
                                          </p:stCondLst>
                                        </p:cTn>
                                        <p:tgtEl>
                                          <p:spTgt spid="46109"/>
                                        </p:tgtEl>
                                        <p:attrNameLst>
                                          <p:attrName>style.visibility</p:attrName>
                                        </p:attrNameLst>
                                      </p:cBhvr>
                                      <p:to>
                                        <p:strVal val="visible"/>
                                      </p:to>
                                    </p:set>
                                    <p:anim calcmode="lin" valueType="num">
                                      <p:cBhvr additive="base">
                                        <p:cTn id="73" dur="10000" fill="hold"/>
                                        <p:tgtEl>
                                          <p:spTgt spid="46109"/>
                                        </p:tgtEl>
                                        <p:attrNameLst>
                                          <p:attrName>ppt_x</p:attrName>
                                        </p:attrNameLst>
                                      </p:cBhvr>
                                      <p:tavLst>
                                        <p:tav tm="0">
                                          <p:val>
                                            <p:strVal val="0-#ppt_w/2"/>
                                          </p:val>
                                        </p:tav>
                                        <p:tav tm="100000">
                                          <p:val>
                                            <p:strVal val="#ppt_x"/>
                                          </p:val>
                                        </p:tav>
                                      </p:tavLst>
                                    </p:anim>
                                    <p:anim calcmode="lin" valueType="num">
                                      <p:cBhvr additive="base">
                                        <p:cTn id="74" dur="10000" fill="hold"/>
                                        <p:tgtEl>
                                          <p:spTgt spid="46109"/>
                                        </p:tgtEl>
                                        <p:attrNameLst>
                                          <p:attrName>ppt_y</p:attrName>
                                        </p:attrNameLst>
                                      </p:cBhvr>
                                      <p:tavLst>
                                        <p:tav tm="0">
                                          <p:val>
                                            <p:strVal val="#ppt_y"/>
                                          </p:val>
                                        </p:tav>
                                        <p:tav tm="100000">
                                          <p:val>
                                            <p:strVal val="#ppt_y"/>
                                          </p:val>
                                        </p:tav>
                                      </p:tavLst>
                                    </p:anim>
                                  </p:childTnLst>
                                </p:cTn>
                              </p:par>
                              <p:par>
                                <p:cTn id="75" presetID="2" presetClass="entr" presetSubtype="8" repeatCount="indefinite" fill="hold" nodeType="withEffect">
                                  <p:stCondLst>
                                    <p:cond delay="0"/>
                                  </p:stCondLst>
                                  <p:childTnLst>
                                    <p:set>
                                      <p:cBhvr>
                                        <p:cTn id="76" dur="1" fill="hold">
                                          <p:stCondLst>
                                            <p:cond delay="0"/>
                                          </p:stCondLst>
                                        </p:cTn>
                                        <p:tgtEl>
                                          <p:spTgt spid="46105"/>
                                        </p:tgtEl>
                                        <p:attrNameLst>
                                          <p:attrName>style.visibility</p:attrName>
                                        </p:attrNameLst>
                                      </p:cBhvr>
                                      <p:to>
                                        <p:strVal val="visible"/>
                                      </p:to>
                                    </p:set>
                                    <p:anim calcmode="lin" valueType="num">
                                      <p:cBhvr additive="base">
                                        <p:cTn id="77" dur="10000" fill="hold"/>
                                        <p:tgtEl>
                                          <p:spTgt spid="46105"/>
                                        </p:tgtEl>
                                        <p:attrNameLst>
                                          <p:attrName>ppt_x</p:attrName>
                                        </p:attrNameLst>
                                      </p:cBhvr>
                                      <p:tavLst>
                                        <p:tav tm="0">
                                          <p:val>
                                            <p:strVal val="0-#ppt_w/2"/>
                                          </p:val>
                                        </p:tav>
                                        <p:tav tm="100000">
                                          <p:val>
                                            <p:strVal val="#ppt_x"/>
                                          </p:val>
                                        </p:tav>
                                      </p:tavLst>
                                    </p:anim>
                                    <p:anim calcmode="lin" valueType="num">
                                      <p:cBhvr additive="base">
                                        <p:cTn id="78" dur="10000" fill="hold"/>
                                        <p:tgtEl>
                                          <p:spTgt spid="46105"/>
                                        </p:tgtEl>
                                        <p:attrNameLst>
                                          <p:attrName>ppt_y</p:attrName>
                                        </p:attrNameLst>
                                      </p:cBhvr>
                                      <p:tavLst>
                                        <p:tav tm="0">
                                          <p:val>
                                            <p:strVal val="#ppt_y"/>
                                          </p:val>
                                        </p:tav>
                                        <p:tav tm="100000">
                                          <p:val>
                                            <p:strVal val="#ppt_y"/>
                                          </p:val>
                                        </p:tav>
                                      </p:tavLst>
                                    </p:anim>
                                  </p:childTnLst>
                                </p:cTn>
                              </p:par>
                              <p:par>
                                <p:cTn id="79" presetID="2" presetClass="entr" presetSubtype="8" repeatCount="indefinite" fill="hold" nodeType="withEffect">
                                  <p:stCondLst>
                                    <p:cond delay="0"/>
                                  </p:stCondLst>
                                  <p:childTnLst>
                                    <p:set>
                                      <p:cBhvr>
                                        <p:cTn id="80" dur="1" fill="hold">
                                          <p:stCondLst>
                                            <p:cond delay="0"/>
                                          </p:stCondLst>
                                        </p:cTn>
                                        <p:tgtEl>
                                          <p:spTgt spid="46111"/>
                                        </p:tgtEl>
                                        <p:attrNameLst>
                                          <p:attrName>style.visibility</p:attrName>
                                        </p:attrNameLst>
                                      </p:cBhvr>
                                      <p:to>
                                        <p:strVal val="visible"/>
                                      </p:to>
                                    </p:set>
                                    <p:anim calcmode="lin" valueType="num">
                                      <p:cBhvr additive="base">
                                        <p:cTn id="81" dur="10000" fill="hold"/>
                                        <p:tgtEl>
                                          <p:spTgt spid="46111"/>
                                        </p:tgtEl>
                                        <p:attrNameLst>
                                          <p:attrName>ppt_x</p:attrName>
                                        </p:attrNameLst>
                                      </p:cBhvr>
                                      <p:tavLst>
                                        <p:tav tm="0">
                                          <p:val>
                                            <p:strVal val="0-#ppt_w/2"/>
                                          </p:val>
                                        </p:tav>
                                        <p:tav tm="100000">
                                          <p:val>
                                            <p:strVal val="#ppt_x"/>
                                          </p:val>
                                        </p:tav>
                                      </p:tavLst>
                                    </p:anim>
                                    <p:anim calcmode="lin" valueType="num">
                                      <p:cBhvr additive="base">
                                        <p:cTn id="82" dur="10000" fill="hold"/>
                                        <p:tgtEl>
                                          <p:spTgt spid="46111"/>
                                        </p:tgtEl>
                                        <p:attrNameLst>
                                          <p:attrName>ppt_y</p:attrName>
                                        </p:attrNameLst>
                                      </p:cBhvr>
                                      <p:tavLst>
                                        <p:tav tm="0">
                                          <p:val>
                                            <p:strVal val="#ppt_y"/>
                                          </p:val>
                                        </p:tav>
                                        <p:tav tm="100000">
                                          <p:val>
                                            <p:strVal val="#ppt_y"/>
                                          </p:val>
                                        </p:tav>
                                      </p:tavLst>
                                    </p:anim>
                                  </p:childTnLst>
                                </p:cTn>
                              </p:par>
                              <p:par>
                                <p:cTn id="83" presetID="2" presetClass="entr" presetSubtype="2" repeatCount="indefinite" fill="hold" nodeType="withEffect">
                                  <p:stCondLst>
                                    <p:cond delay="0"/>
                                  </p:stCondLst>
                                  <p:childTnLst>
                                    <p:set>
                                      <p:cBhvr>
                                        <p:cTn id="84" dur="1" fill="hold">
                                          <p:stCondLst>
                                            <p:cond delay="0"/>
                                          </p:stCondLst>
                                        </p:cTn>
                                        <p:tgtEl>
                                          <p:spTgt spid="46110"/>
                                        </p:tgtEl>
                                        <p:attrNameLst>
                                          <p:attrName>style.visibility</p:attrName>
                                        </p:attrNameLst>
                                      </p:cBhvr>
                                      <p:to>
                                        <p:strVal val="visible"/>
                                      </p:to>
                                    </p:set>
                                    <p:anim calcmode="lin" valueType="num">
                                      <p:cBhvr additive="base">
                                        <p:cTn id="85" dur="10000" fill="hold"/>
                                        <p:tgtEl>
                                          <p:spTgt spid="46110"/>
                                        </p:tgtEl>
                                        <p:attrNameLst>
                                          <p:attrName>ppt_x</p:attrName>
                                        </p:attrNameLst>
                                      </p:cBhvr>
                                      <p:tavLst>
                                        <p:tav tm="0">
                                          <p:val>
                                            <p:strVal val="1+#ppt_w/2"/>
                                          </p:val>
                                        </p:tav>
                                        <p:tav tm="100000">
                                          <p:val>
                                            <p:strVal val="#ppt_x"/>
                                          </p:val>
                                        </p:tav>
                                      </p:tavLst>
                                    </p:anim>
                                    <p:anim calcmode="lin" valueType="num">
                                      <p:cBhvr additive="base">
                                        <p:cTn id="86" dur="10000" fill="hold"/>
                                        <p:tgtEl>
                                          <p:spTgt spid="46110"/>
                                        </p:tgtEl>
                                        <p:attrNameLst>
                                          <p:attrName>ppt_y</p:attrName>
                                        </p:attrNameLst>
                                      </p:cBhvr>
                                      <p:tavLst>
                                        <p:tav tm="0">
                                          <p:val>
                                            <p:strVal val="#ppt_y"/>
                                          </p:val>
                                        </p:tav>
                                        <p:tav tm="100000">
                                          <p:val>
                                            <p:strVal val="#ppt_y"/>
                                          </p:val>
                                        </p:tav>
                                      </p:tavLst>
                                    </p:anim>
                                  </p:childTnLst>
                                </p:cTn>
                              </p:par>
                              <p:par>
                                <p:cTn id="87" presetID="2" presetClass="entr" presetSubtype="2" repeatCount="indefinite" fill="hold" nodeType="withEffect">
                                  <p:stCondLst>
                                    <p:cond delay="0"/>
                                  </p:stCondLst>
                                  <p:childTnLst>
                                    <p:set>
                                      <p:cBhvr>
                                        <p:cTn id="88" dur="1" fill="hold">
                                          <p:stCondLst>
                                            <p:cond delay="0"/>
                                          </p:stCondLst>
                                        </p:cTn>
                                        <p:tgtEl>
                                          <p:spTgt spid="46113"/>
                                        </p:tgtEl>
                                        <p:attrNameLst>
                                          <p:attrName>style.visibility</p:attrName>
                                        </p:attrNameLst>
                                      </p:cBhvr>
                                      <p:to>
                                        <p:strVal val="visible"/>
                                      </p:to>
                                    </p:set>
                                    <p:anim calcmode="lin" valueType="num">
                                      <p:cBhvr additive="base">
                                        <p:cTn id="89" dur="10000" fill="hold"/>
                                        <p:tgtEl>
                                          <p:spTgt spid="46113"/>
                                        </p:tgtEl>
                                        <p:attrNameLst>
                                          <p:attrName>ppt_x</p:attrName>
                                        </p:attrNameLst>
                                      </p:cBhvr>
                                      <p:tavLst>
                                        <p:tav tm="0">
                                          <p:val>
                                            <p:strVal val="1+#ppt_w/2"/>
                                          </p:val>
                                        </p:tav>
                                        <p:tav tm="100000">
                                          <p:val>
                                            <p:strVal val="#ppt_x"/>
                                          </p:val>
                                        </p:tav>
                                      </p:tavLst>
                                    </p:anim>
                                    <p:anim calcmode="lin" valueType="num">
                                      <p:cBhvr additive="base">
                                        <p:cTn id="90" dur="10000" fill="hold"/>
                                        <p:tgtEl>
                                          <p:spTgt spid="46113"/>
                                        </p:tgtEl>
                                        <p:attrNameLst>
                                          <p:attrName>ppt_y</p:attrName>
                                        </p:attrNameLst>
                                      </p:cBhvr>
                                      <p:tavLst>
                                        <p:tav tm="0">
                                          <p:val>
                                            <p:strVal val="#ppt_y"/>
                                          </p:val>
                                        </p:tav>
                                        <p:tav tm="100000">
                                          <p:val>
                                            <p:strVal val="#ppt_y"/>
                                          </p:val>
                                        </p:tav>
                                      </p:tavLst>
                                    </p:anim>
                                  </p:childTnLst>
                                </p:cTn>
                              </p:par>
                              <p:par>
                                <p:cTn id="91" presetID="2" presetClass="entr" presetSubtype="2" repeatCount="indefinite" fill="hold" nodeType="withEffect">
                                  <p:stCondLst>
                                    <p:cond delay="0"/>
                                  </p:stCondLst>
                                  <p:childTnLst>
                                    <p:set>
                                      <p:cBhvr>
                                        <p:cTn id="92" dur="1" fill="hold">
                                          <p:stCondLst>
                                            <p:cond delay="0"/>
                                          </p:stCondLst>
                                        </p:cTn>
                                        <p:tgtEl>
                                          <p:spTgt spid="46112"/>
                                        </p:tgtEl>
                                        <p:attrNameLst>
                                          <p:attrName>style.visibility</p:attrName>
                                        </p:attrNameLst>
                                      </p:cBhvr>
                                      <p:to>
                                        <p:strVal val="visible"/>
                                      </p:to>
                                    </p:set>
                                    <p:anim calcmode="lin" valueType="num">
                                      <p:cBhvr additive="base">
                                        <p:cTn id="93" dur="10000" fill="hold"/>
                                        <p:tgtEl>
                                          <p:spTgt spid="46112"/>
                                        </p:tgtEl>
                                        <p:attrNameLst>
                                          <p:attrName>ppt_x</p:attrName>
                                        </p:attrNameLst>
                                      </p:cBhvr>
                                      <p:tavLst>
                                        <p:tav tm="0">
                                          <p:val>
                                            <p:strVal val="1+#ppt_w/2"/>
                                          </p:val>
                                        </p:tav>
                                        <p:tav tm="100000">
                                          <p:val>
                                            <p:strVal val="#ppt_x"/>
                                          </p:val>
                                        </p:tav>
                                      </p:tavLst>
                                    </p:anim>
                                    <p:anim calcmode="lin" valueType="num">
                                      <p:cBhvr additive="base">
                                        <p:cTn id="94" dur="10000" fill="hold"/>
                                        <p:tgtEl>
                                          <p:spTgt spid="46112"/>
                                        </p:tgtEl>
                                        <p:attrNameLst>
                                          <p:attrName>ppt_y</p:attrName>
                                        </p:attrNameLst>
                                      </p:cBhvr>
                                      <p:tavLst>
                                        <p:tav tm="0">
                                          <p:val>
                                            <p:strVal val="#ppt_y"/>
                                          </p:val>
                                        </p:tav>
                                        <p:tav tm="100000">
                                          <p:val>
                                            <p:strVal val="#ppt_y"/>
                                          </p:val>
                                        </p:tav>
                                      </p:tavLst>
                                    </p:anim>
                                  </p:childTnLst>
                                </p:cTn>
                              </p:par>
                              <p:par>
                                <p:cTn id="95" presetID="22" presetClass="emph" presetSubtype="0" repeatCount="indefinite" fill="hold" grpId="0" nodeType="withEffect">
                                  <p:stCondLst>
                                    <p:cond delay="0"/>
                                  </p:stCondLst>
                                  <p:childTnLst>
                                    <p:animClr clrSpc="hsl" dir="cw">
                                      <p:cBhvr override="childStyle">
                                        <p:cTn id="96" dur="500" fill="hold"/>
                                        <p:tgtEl>
                                          <p:spTgt spid="46092"/>
                                        </p:tgtEl>
                                        <p:attrNameLst>
                                          <p:attrName>style.color</p:attrName>
                                        </p:attrNameLst>
                                      </p:cBhvr>
                                      <p:by>
                                        <p:hsl h="-7200000" s="0" l="0"/>
                                      </p:by>
                                    </p:animClr>
                                    <p:animClr clrSpc="hsl" dir="cw">
                                      <p:cBhvr>
                                        <p:cTn id="97" dur="500" fill="hold"/>
                                        <p:tgtEl>
                                          <p:spTgt spid="46092"/>
                                        </p:tgtEl>
                                        <p:attrNameLst>
                                          <p:attrName>fillcolor</p:attrName>
                                        </p:attrNameLst>
                                      </p:cBhvr>
                                      <p:by>
                                        <p:hsl h="-7200000" s="0" l="0"/>
                                      </p:by>
                                    </p:animClr>
                                    <p:animClr clrSpc="hsl" dir="cw">
                                      <p:cBhvr>
                                        <p:cTn id="98" dur="500" fill="hold"/>
                                        <p:tgtEl>
                                          <p:spTgt spid="46092"/>
                                        </p:tgtEl>
                                        <p:attrNameLst>
                                          <p:attrName>stroke.color</p:attrName>
                                        </p:attrNameLst>
                                      </p:cBhvr>
                                      <p:by>
                                        <p:hsl h="-7200000" s="0" l="0"/>
                                      </p:by>
                                    </p:animClr>
                                    <p:set>
                                      <p:cBhvr>
                                        <p:cTn id="99" dur="500" fill="hold"/>
                                        <p:tgtEl>
                                          <p:spTgt spid="4609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0" restart="whenNotActive" fill="hold" evtFilter="cancelBubble" nodeType="interactiveSeq">
                <p:stCondLst>
                  <p:cond evt="onClick" delay="0">
                    <p:tgtEl>
                      <p:spTgt spid="46095"/>
                    </p:tgtEl>
                  </p:cond>
                </p:stCondLst>
                <p:endSync evt="end" delay="0">
                  <p:rtn val="all"/>
                </p:endSync>
                <p:childTnLst>
                  <p:par>
                    <p:cTn id="101" fill="hold" nodeType="clickPar">
                      <p:stCondLst>
                        <p:cond delay="0"/>
                      </p:stCondLst>
                      <p:childTnLst>
                        <p:par>
                          <p:cTn id="102" fill="hold" nodeType="withGroup">
                            <p:stCondLst>
                              <p:cond delay="0"/>
                            </p:stCondLst>
                            <p:childTnLst>
                              <p:par>
                                <p:cTn id="103" presetID="1" presetClass="entr" presetSubtype="0" fill="hold" grpId="0" nodeType="afterEffect">
                                  <p:stCondLst>
                                    <p:cond delay="1000"/>
                                  </p:stCondLst>
                                  <p:childTnLst>
                                    <p:set>
                                      <p:cBhvr>
                                        <p:cTn id="104" dur="1" fill="hold">
                                          <p:stCondLst>
                                            <p:cond delay="0"/>
                                          </p:stCondLst>
                                        </p:cTn>
                                        <p:tgtEl>
                                          <p:spTgt spid="46096"/>
                                        </p:tgtEl>
                                        <p:attrNameLst>
                                          <p:attrName>style.visibility</p:attrName>
                                        </p:attrNameLst>
                                      </p:cBhvr>
                                      <p:to>
                                        <p:strVal val="visible"/>
                                      </p:to>
                                    </p:set>
                                  </p:childTnLst>
                                  <p:subTnLst>
                                    <p:audio>
                                      <p:cMediaNode>
                                        <p:cTn display="0" masterRel="sameClick">
                                          <p:stCondLst>
                                            <p:cond evt="begin" delay="0">
                                              <p:tn val="103"/>
                                            </p:cond>
                                          </p:stCondLst>
                                          <p:endCondLst>
                                            <p:cond evt="onStopAudio" delay="0">
                                              <p:tgtEl>
                                                <p:sldTgt/>
                                              </p:tgtEl>
                                            </p:cond>
                                          </p:endCondLst>
                                        </p:cTn>
                                        <p:tgtEl>
                                          <p:sndTgt r:embed="rId4" name="click.wav"/>
                                        </p:tgtEl>
                                      </p:cMediaNode>
                                    </p:audio>
                                  </p:subTnLst>
                                </p:cTn>
                              </p:par>
                            </p:childTnLst>
                          </p:cTn>
                        </p:par>
                        <p:par>
                          <p:cTn id="105" fill="hold" nodeType="afterGroup">
                            <p:stCondLst>
                              <p:cond delay="1000"/>
                            </p:stCondLst>
                            <p:childTnLst>
                              <p:par>
                                <p:cTn id="106" presetID="1" presetClass="entr" presetSubtype="0" fill="hold" grpId="0" nodeType="afterEffect">
                                  <p:stCondLst>
                                    <p:cond delay="1000"/>
                                  </p:stCondLst>
                                  <p:childTnLst>
                                    <p:set>
                                      <p:cBhvr>
                                        <p:cTn id="107" dur="1" fill="hold">
                                          <p:stCondLst>
                                            <p:cond delay="0"/>
                                          </p:stCondLst>
                                        </p:cTn>
                                        <p:tgtEl>
                                          <p:spTgt spid="46097"/>
                                        </p:tgtEl>
                                        <p:attrNameLst>
                                          <p:attrName>style.visibility</p:attrName>
                                        </p:attrNameLst>
                                      </p:cBhvr>
                                      <p:to>
                                        <p:strVal val="visible"/>
                                      </p:to>
                                    </p:set>
                                  </p:childTnLst>
                                  <p:subTnLst>
                                    <p:audio>
                                      <p:cMediaNode>
                                        <p:cTn display="0" masterRel="sameClick">
                                          <p:stCondLst>
                                            <p:cond evt="begin" delay="0">
                                              <p:tn val="106"/>
                                            </p:cond>
                                          </p:stCondLst>
                                          <p:endCondLst>
                                            <p:cond evt="onStopAudio" delay="0">
                                              <p:tgtEl>
                                                <p:sldTgt/>
                                              </p:tgtEl>
                                            </p:cond>
                                          </p:endCondLst>
                                        </p:cTn>
                                        <p:tgtEl>
                                          <p:sndTgt r:embed="rId4" name="click.wav"/>
                                        </p:tgtEl>
                                      </p:cMediaNode>
                                    </p:audio>
                                  </p:subTnLst>
                                </p:cTn>
                              </p:par>
                            </p:childTnLst>
                          </p:cTn>
                        </p:par>
                        <p:par>
                          <p:cTn id="108" fill="hold" nodeType="afterGroup">
                            <p:stCondLst>
                              <p:cond delay="2000"/>
                            </p:stCondLst>
                            <p:childTnLst>
                              <p:par>
                                <p:cTn id="109" presetID="1" presetClass="entr" presetSubtype="0" fill="hold" grpId="0" nodeType="afterEffect">
                                  <p:stCondLst>
                                    <p:cond delay="1000"/>
                                  </p:stCondLst>
                                  <p:childTnLst>
                                    <p:set>
                                      <p:cBhvr>
                                        <p:cTn id="110" dur="1" fill="hold">
                                          <p:stCondLst>
                                            <p:cond delay="0"/>
                                          </p:stCondLst>
                                        </p:cTn>
                                        <p:tgtEl>
                                          <p:spTgt spid="46098"/>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4" name="click.wav"/>
                                        </p:tgtEl>
                                      </p:cMediaNode>
                                    </p:audio>
                                  </p:subTnLst>
                                </p:cTn>
                              </p:par>
                            </p:childTnLst>
                          </p:cTn>
                        </p:par>
                        <p:par>
                          <p:cTn id="111" fill="hold" nodeType="afterGroup">
                            <p:stCondLst>
                              <p:cond delay="3000"/>
                            </p:stCondLst>
                            <p:childTnLst>
                              <p:par>
                                <p:cTn id="112" presetID="1" presetClass="entr" presetSubtype="0" fill="hold" grpId="0" nodeType="afterEffect">
                                  <p:stCondLst>
                                    <p:cond delay="1000"/>
                                  </p:stCondLst>
                                  <p:childTnLst>
                                    <p:set>
                                      <p:cBhvr>
                                        <p:cTn id="113" dur="1" fill="hold">
                                          <p:stCondLst>
                                            <p:cond delay="0"/>
                                          </p:stCondLst>
                                        </p:cTn>
                                        <p:tgtEl>
                                          <p:spTgt spid="46099"/>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4" name="click.wav"/>
                                        </p:tgtEl>
                                      </p:cMediaNode>
                                    </p:audio>
                                  </p:subTnLst>
                                </p:cTn>
                              </p:par>
                            </p:childTnLst>
                          </p:cTn>
                        </p:par>
                        <p:par>
                          <p:cTn id="114" fill="hold" nodeType="afterGroup">
                            <p:stCondLst>
                              <p:cond delay="4000"/>
                            </p:stCondLst>
                            <p:childTnLst>
                              <p:par>
                                <p:cTn id="115" presetID="1" presetClass="entr" presetSubtype="0" fill="hold" grpId="0" nodeType="afterEffect">
                                  <p:stCondLst>
                                    <p:cond delay="1000"/>
                                  </p:stCondLst>
                                  <p:childTnLst>
                                    <p:set>
                                      <p:cBhvr>
                                        <p:cTn id="116" dur="1" fill="hold">
                                          <p:stCondLst>
                                            <p:cond delay="0"/>
                                          </p:stCondLst>
                                        </p:cTn>
                                        <p:tgtEl>
                                          <p:spTgt spid="46100"/>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4" name="click.wav"/>
                                        </p:tgtEl>
                                      </p:cMediaNode>
                                    </p:audio>
                                  </p:subTnLst>
                                </p:cTn>
                              </p:par>
                            </p:childTnLst>
                          </p:cTn>
                        </p:par>
                        <p:par>
                          <p:cTn id="117" fill="hold" nodeType="afterGroup">
                            <p:stCondLst>
                              <p:cond delay="5000"/>
                            </p:stCondLst>
                            <p:childTnLst>
                              <p:par>
                                <p:cTn id="118" presetID="1" presetClass="entr" presetSubtype="0" fill="hold" grpId="0" nodeType="afterEffect">
                                  <p:stCondLst>
                                    <p:cond delay="1000"/>
                                  </p:stCondLst>
                                  <p:childTnLst>
                                    <p:set>
                                      <p:cBhvr>
                                        <p:cTn id="119" dur="1" fill="hold">
                                          <p:stCondLst>
                                            <p:cond delay="0"/>
                                          </p:stCondLst>
                                        </p:cTn>
                                        <p:tgtEl>
                                          <p:spTgt spid="46101"/>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5" name="bomb.wav"/>
                                        </p:tgtEl>
                                      </p:cMediaNode>
                                    </p:audio>
                                  </p:subTnLst>
                                </p:cTn>
                              </p:par>
                            </p:childTnLst>
                          </p:cTn>
                        </p:par>
                        <p:par>
                          <p:cTn id="120" fill="hold" nodeType="afterGroup">
                            <p:stCondLst>
                              <p:cond delay="6000"/>
                            </p:stCondLst>
                            <p:childTnLst>
                              <p:par>
                                <p:cTn id="121" presetID="4" presetClass="entr" presetSubtype="16" fill="hold" grpId="0" nodeType="afterEffect">
                                  <p:stCondLst>
                                    <p:cond delay="0"/>
                                  </p:stCondLst>
                                  <p:childTnLst>
                                    <p:set>
                                      <p:cBhvr>
                                        <p:cTn id="122" dur="1" fill="hold">
                                          <p:stCondLst>
                                            <p:cond delay="0"/>
                                          </p:stCondLst>
                                        </p:cTn>
                                        <p:tgtEl>
                                          <p:spTgt spid="46094"/>
                                        </p:tgtEl>
                                        <p:attrNameLst>
                                          <p:attrName>style.visibility</p:attrName>
                                        </p:attrNameLst>
                                      </p:cBhvr>
                                      <p:to>
                                        <p:strVal val="visible"/>
                                      </p:to>
                                    </p:set>
                                    <p:animEffect transition="in" filter="box(in)">
                                      <p:cBhvr>
                                        <p:cTn id="123" dur="50"/>
                                        <p:tgtEl>
                                          <p:spTgt spid="46094"/>
                                        </p:tgtEl>
                                      </p:cBhvr>
                                    </p:animEffect>
                                  </p:childTnLst>
                                  <p:subTnLst>
                                    <p:audio>
                                      <p:cMediaNode>
                                        <p:cTn display="0" masterRel="sameClick">
                                          <p:stCondLst>
                                            <p:cond evt="begin" delay="0">
                                              <p:tn val="121"/>
                                            </p:cond>
                                          </p:stCondLst>
                                          <p:endCondLst>
                                            <p:cond evt="onStopAudio" delay="0">
                                              <p:tgtEl>
                                                <p:sldTgt/>
                                              </p:tgtEl>
                                            </p:cond>
                                          </p:endCondLst>
                                        </p:cTn>
                                        <p:tgtEl>
                                          <p:sndTgt r:embed="rId6" name="Chuong Dong Ho=convert.wav"/>
                                        </p:tgtEl>
                                      </p:cMediaNode>
                                    </p:audio>
                                  </p:subTnLst>
                                </p:cTn>
                              </p:par>
                            </p:childTnLst>
                          </p:cTn>
                        </p:par>
                        <p:par>
                          <p:cTn id="124" fill="hold" nodeType="afterGroup">
                            <p:stCondLst>
                              <p:cond delay="6050"/>
                            </p:stCondLst>
                            <p:childTnLst>
                              <p:par>
                                <p:cTn id="125" presetID="4" presetClass="exit" presetSubtype="16" fill="hold" grpId="1" nodeType="afterEffect">
                                  <p:stCondLst>
                                    <p:cond delay="0"/>
                                  </p:stCondLst>
                                  <p:childTnLst>
                                    <p:animEffect transition="out" filter="box(in)">
                                      <p:cBhvr>
                                        <p:cTn id="126" dur="500"/>
                                        <p:tgtEl>
                                          <p:spTgt spid="46094"/>
                                        </p:tgtEl>
                                      </p:cBhvr>
                                    </p:animEffect>
                                    <p:set>
                                      <p:cBhvr>
                                        <p:cTn id="127" dur="1" fill="hold">
                                          <p:stCondLst>
                                            <p:cond delay="499"/>
                                          </p:stCondLst>
                                        </p:cTn>
                                        <p:tgtEl>
                                          <p:spTgt spid="46094"/>
                                        </p:tgtEl>
                                        <p:attrNameLst>
                                          <p:attrName>style.visibility</p:attrName>
                                        </p:attrNameLst>
                                      </p:cBhvr>
                                      <p:to>
                                        <p:strVal val="hidden"/>
                                      </p:to>
                                    </p:set>
                                  </p:childTnLst>
                                </p:cTn>
                              </p:par>
                            </p:childTnLst>
                          </p:cTn>
                        </p:par>
                      </p:childTnLst>
                    </p:cTn>
                  </p:par>
                </p:childTnLst>
              </p:cTn>
              <p:nextCondLst>
                <p:cond evt="onClick" delay="0">
                  <p:tgtEl>
                    <p:spTgt spid="46095"/>
                  </p:tgtEl>
                </p:cond>
              </p:nextCondLst>
            </p:seq>
            <p:audio>
              <p:cMediaNode vol="100000">
                <p:cTn id="128" fill="hold" display="0">
                  <p:stCondLst>
                    <p:cond delay="indefinite"/>
                  </p:stCondLst>
                  <p:endCondLst>
                    <p:cond evt="onNext" delay="0">
                      <p:tgtEl>
                        <p:sldTgt/>
                      </p:tgtEl>
                    </p:cond>
                    <p:cond evt="onPrev" delay="0">
                      <p:tgtEl>
                        <p:sldTgt/>
                      </p:tgtEl>
                    </p:cond>
                    <p:cond evt="onStopAudio" delay="0">
                      <p:tgtEl>
                        <p:sldTgt/>
                      </p:tgtEl>
                    </p:cond>
                  </p:endCondLst>
                </p:cTn>
                <p:tgtEl>
                  <p:spTgt spid="46118"/>
                </p:tgtEl>
              </p:cMediaNode>
            </p:audio>
          </p:childTnLst>
        </p:cTn>
      </p:par>
    </p:tnLst>
    <p:bldLst>
      <p:bldP spid="46092" grpId="0" animBg="1"/>
      <p:bldP spid="46094" grpId="0"/>
      <p:bldP spid="46094" grpId="1"/>
      <p:bldP spid="46096" grpId="0" animBg="1"/>
      <p:bldP spid="46097" grpId="0" animBg="1"/>
      <p:bldP spid="46098" grpId="0" animBg="1"/>
      <p:bldP spid="46099" grpId="0" animBg="1"/>
      <p:bldP spid="46100" grpId="0" animBg="1"/>
      <p:bldP spid="46101" grpId="0" animBg="1"/>
      <p:bldP spid="4610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080125014135366"/>
          <p:cNvPicPr>
            <a:picLocks noChangeAspect="1" noChangeArrowheads="1" noCrop="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0243" name="WordArt 3"/>
          <p:cNvSpPr>
            <a:spLocks noChangeArrowheads="1" noChangeShapeType="1" noTextEdit="1"/>
          </p:cNvSpPr>
          <p:nvPr/>
        </p:nvSpPr>
        <p:spPr bwMode="auto">
          <a:xfrm>
            <a:off x="-304800" y="152400"/>
            <a:ext cx="6400800" cy="1295400"/>
          </a:xfrm>
          <a:prstGeom prst="rect">
            <a:avLst/>
          </a:prstGeom>
        </p:spPr>
        <p:txBody>
          <a:bodyPr wrap="none" fromWordArt="1">
            <a:prstTxWarp prst="textCascadeUp">
              <a:avLst>
                <a:gd name="adj" fmla="val 100000"/>
              </a:avLst>
            </a:prstTxWarp>
            <a:scene3d>
              <a:camera prst="legacyPerspectiveFront">
                <a:rot lat="20519992" lon="1080000" rev="0"/>
              </a:camera>
              <a:lightRig rig="legacyHarsh2" dir="b"/>
            </a:scene3d>
            <a:sp3d extrusionH="430200" prstMaterial="legacyMatte">
              <a:extrusionClr>
                <a:srgbClr val="FF6600"/>
              </a:extrusionClr>
            </a:sp3d>
          </a:bodyPr>
          <a:lstStyle/>
          <a:p>
            <a:pPr algn="ctr"/>
            <a:r>
              <a:rPr lang="it-IT" sz="3200" kern="10">
                <a:ln w="9525">
                  <a:round/>
                  <a:headEnd/>
                  <a:tailEnd/>
                </a:ln>
                <a:gradFill rotWithShape="1">
                  <a:gsLst>
                    <a:gs pos="0">
                      <a:srgbClr val="00FF00"/>
                    </a:gs>
                    <a:gs pos="100000">
                      <a:srgbClr val="FE3E02"/>
                    </a:gs>
                  </a:gsLst>
                  <a:lin ang="5400000" scaled="1"/>
                </a:gradFill>
                <a:latin typeface="Arial"/>
                <a:cs typeface="Arial"/>
              </a:rPr>
              <a:t>Trò chơi "Ai nhanh, ai đúng!"</a:t>
            </a:r>
            <a:endParaRPr lang="en-US" sz="3200" kern="10">
              <a:ln w="9525">
                <a:round/>
                <a:headEnd/>
                <a:tailEnd/>
              </a:ln>
              <a:gradFill rotWithShape="1">
                <a:gsLst>
                  <a:gs pos="0">
                    <a:srgbClr val="00FF00"/>
                  </a:gs>
                  <a:gs pos="100000">
                    <a:srgbClr val="FE3E02"/>
                  </a:gs>
                </a:gsLst>
                <a:lin ang="5400000" scaled="1"/>
              </a:gradFill>
              <a:latin typeface="Arial"/>
              <a:cs typeface="Arial"/>
            </a:endParaRPr>
          </a:p>
        </p:txBody>
      </p:sp>
      <p:sp>
        <p:nvSpPr>
          <p:cNvPr id="53261" name="Text Box 13"/>
          <p:cNvSpPr txBox="1">
            <a:spLocks noChangeArrowheads="1"/>
          </p:cNvSpPr>
          <p:nvPr/>
        </p:nvSpPr>
        <p:spPr bwMode="auto">
          <a:xfrm>
            <a:off x="228600" y="1905000"/>
            <a:ext cx="2209800" cy="461963"/>
          </a:xfrm>
          <a:prstGeom prst="rect">
            <a:avLst/>
          </a:prstGeom>
          <a:noFill/>
          <a:ln w="9525">
            <a:noFill/>
            <a:miter lim="800000"/>
            <a:headEnd/>
            <a:tailEnd/>
          </a:ln>
        </p:spPr>
        <p:txBody>
          <a:bodyPr>
            <a:spAutoFit/>
          </a:bodyPr>
          <a:lstStyle/>
          <a:p>
            <a:r>
              <a:rPr lang="vi-VN" sz="2400" b="1">
                <a:solidFill>
                  <a:schemeClr val="hlink"/>
                </a:solidFill>
                <a:latin typeface="Arial" charset="0"/>
              </a:rPr>
              <a:t>Đáp án đúng</a:t>
            </a:r>
            <a:endParaRPr lang="en-US" sz="2400" b="1">
              <a:solidFill>
                <a:schemeClr val="hlink"/>
              </a:solidFill>
              <a:latin typeface="Arial" charset="0"/>
            </a:endParaRPr>
          </a:p>
        </p:txBody>
      </p:sp>
      <p:pic>
        <p:nvPicPr>
          <p:cNvPr id="53262" name="Picture 14" descr="ca"/>
          <p:cNvPicPr>
            <a:picLocks noChangeAspect="1" noChangeArrowheads="1"/>
          </p:cNvPicPr>
          <p:nvPr/>
        </p:nvPicPr>
        <p:blipFill>
          <a:blip r:embed="rId4"/>
          <a:srcRect/>
          <a:stretch>
            <a:fillRect/>
          </a:stretch>
        </p:blipFill>
        <p:spPr bwMode="auto">
          <a:xfrm>
            <a:off x="8229600" y="2517775"/>
            <a:ext cx="901700" cy="1355725"/>
          </a:xfrm>
          <a:prstGeom prst="rect">
            <a:avLst/>
          </a:prstGeom>
          <a:noFill/>
          <a:ln w="9525">
            <a:solidFill>
              <a:srgbClr val="990000"/>
            </a:solidFill>
            <a:miter lim="800000"/>
            <a:headEnd/>
            <a:tailEnd/>
          </a:ln>
        </p:spPr>
      </p:pic>
      <p:pic>
        <p:nvPicPr>
          <p:cNvPr id="53263" name="Picture 15" descr="cavoi"/>
          <p:cNvPicPr>
            <a:picLocks noChangeAspect="1" noChangeArrowheads="1"/>
          </p:cNvPicPr>
          <p:nvPr/>
        </p:nvPicPr>
        <p:blipFill>
          <a:blip r:embed="rId5"/>
          <a:srcRect/>
          <a:stretch>
            <a:fillRect/>
          </a:stretch>
        </p:blipFill>
        <p:spPr bwMode="auto">
          <a:xfrm>
            <a:off x="7353300" y="3921125"/>
            <a:ext cx="838200" cy="1181100"/>
          </a:xfrm>
          <a:prstGeom prst="rect">
            <a:avLst/>
          </a:prstGeom>
          <a:noFill/>
          <a:ln w="9525">
            <a:solidFill>
              <a:srgbClr val="990000"/>
            </a:solidFill>
            <a:miter lim="800000"/>
            <a:headEnd/>
            <a:tailEnd/>
          </a:ln>
        </p:spPr>
      </p:pic>
      <p:pic>
        <p:nvPicPr>
          <p:cNvPr id="53264" name="Picture 16" descr="chm"/>
          <p:cNvPicPr>
            <a:picLocks noChangeAspect="1" noChangeArrowheads="1"/>
          </p:cNvPicPr>
          <p:nvPr/>
        </p:nvPicPr>
        <p:blipFill>
          <a:blip r:embed="rId6"/>
          <a:srcRect/>
          <a:stretch>
            <a:fillRect/>
          </a:stretch>
        </p:blipFill>
        <p:spPr bwMode="auto">
          <a:xfrm>
            <a:off x="7351713" y="2530475"/>
            <a:ext cx="841375" cy="1355725"/>
          </a:xfrm>
          <a:prstGeom prst="rect">
            <a:avLst/>
          </a:prstGeom>
          <a:noFill/>
          <a:ln w="9525">
            <a:solidFill>
              <a:srgbClr val="990000"/>
            </a:solidFill>
            <a:miter lim="800000"/>
            <a:headEnd/>
            <a:tailEnd/>
          </a:ln>
        </p:spPr>
      </p:pic>
      <p:pic>
        <p:nvPicPr>
          <p:cNvPr id="53265" name="Picture 17" descr="chuột"/>
          <p:cNvPicPr>
            <a:picLocks noChangeAspect="1" noChangeArrowheads="1"/>
          </p:cNvPicPr>
          <p:nvPr/>
        </p:nvPicPr>
        <p:blipFill>
          <a:blip r:embed="rId7"/>
          <a:srcRect/>
          <a:stretch>
            <a:fillRect/>
          </a:stretch>
        </p:blipFill>
        <p:spPr bwMode="auto">
          <a:xfrm>
            <a:off x="6375400" y="2517775"/>
            <a:ext cx="939800" cy="1355725"/>
          </a:xfrm>
          <a:prstGeom prst="rect">
            <a:avLst/>
          </a:prstGeom>
          <a:noFill/>
          <a:ln w="9525">
            <a:solidFill>
              <a:srgbClr val="990000"/>
            </a:solidFill>
            <a:miter lim="800000"/>
            <a:headEnd/>
            <a:tailEnd/>
          </a:ln>
        </p:spPr>
      </p:pic>
      <p:pic>
        <p:nvPicPr>
          <p:cNvPr id="53266" name="Picture 18" descr="khi"/>
          <p:cNvPicPr>
            <a:picLocks noChangeAspect="1" noChangeArrowheads="1"/>
          </p:cNvPicPr>
          <p:nvPr/>
        </p:nvPicPr>
        <p:blipFill>
          <a:blip r:embed="rId8"/>
          <a:srcRect/>
          <a:stretch>
            <a:fillRect/>
          </a:stretch>
        </p:blipFill>
        <p:spPr bwMode="auto">
          <a:xfrm>
            <a:off x="5441950" y="2517775"/>
            <a:ext cx="895350" cy="1355725"/>
          </a:xfrm>
          <a:prstGeom prst="rect">
            <a:avLst/>
          </a:prstGeom>
          <a:noFill/>
          <a:ln w="9525">
            <a:solidFill>
              <a:srgbClr val="990000"/>
            </a:solidFill>
            <a:miter lim="800000"/>
            <a:headEnd/>
            <a:tailEnd/>
          </a:ln>
        </p:spPr>
      </p:pic>
      <p:pic>
        <p:nvPicPr>
          <p:cNvPr id="53267" name="Picture 19" descr="tho"/>
          <p:cNvPicPr>
            <a:picLocks noChangeAspect="1" noChangeArrowheads="1"/>
          </p:cNvPicPr>
          <p:nvPr/>
        </p:nvPicPr>
        <p:blipFill>
          <a:blip r:embed="rId9"/>
          <a:srcRect/>
          <a:stretch>
            <a:fillRect/>
          </a:stretch>
        </p:blipFill>
        <p:spPr bwMode="auto">
          <a:xfrm>
            <a:off x="6375400" y="3913188"/>
            <a:ext cx="939800" cy="1192212"/>
          </a:xfrm>
          <a:prstGeom prst="rect">
            <a:avLst/>
          </a:prstGeom>
          <a:noFill/>
          <a:ln w="9525">
            <a:solidFill>
              <a:srgbClr val="990000"/>
            </a:solidFill>
            <a:miter lim="800000"/>
            <a:headEnd/>
            <a:tailEnd/>
          </a:ln>
        </p:spPr>
      </p:pic>
      <p:pic>
        <p:nvPicPr>
          <p:cNvPr id="53268" name="Picture 20" descr="casau"/>
          <p:cNvPicPr>
            <a:picLocks noChangeAspect="1" noChangeArrowheads="1"/>
          </p:cNvPicPr>
          <p:nvPr/>
        </p:nvPicPr>
        <p:blipFill>
          <a:blip r:embed="rId10"/>
          <a:srcRect/>
          <a:stretch>
            <a:fillRect/>
          </a:stretch>
        </p:blipFill>
        <p:spPr bwMode="auto">
          <a:xfrm>
            <a:off x="5448300" y="5137150"/>
            <a:ext cx="1879600" cy="1720850"/>
          </a:xfrm>
          <a:prstGeom prst="rect">
            <a:avLst/>
          </a:prstGeom>
          <a:solidFill>
            <a:schemeClr val="bg1"/>
          </a:solidFill>
          <a:ln w="9525">
            <a:solidFill>
              <a:srgbClr val="990000"/>
            </a:solidFill>
            <a:miter lim="800000"/>
            <a:headEnd/>
            <a:tailEnd/>
          </a:ln>
        </p:spPr>
      </p:pic>
      <p:pic>
        <p:nvPicPr>
          <p:cNvPr id="53269" name="Picture 21" descr="doi"/>
          <p:cNvPicPr>
            <a:picLocks noChangeAspect="1" noChangeArrowheads="1"/>
          </p:cNvPicPr>
          <p:nvPr/>
        </p:nvPicPr>
        <p:blipFill>
          <a:blip r:embed="rId11"/>
          <a:srcRect/>
          <a:stretch>
            <a:fillRect/>
          </a:stretch>
        </p:blipFill>
        <p:spPr bwMode="auto">
          <a:xfrm>
            <a:off x="8229600" y="3913188"/>
            <a:ext cx="901700" cy="1192212"/>
          </a:xfrm>
          <a:prstGeom prst="rect">
            <a:avLst/>
          </a:prstGeom>
          <a:noFill/>
          <a:ln w="9525">
            <a:solidFill>
              <a:srgbClr val="990000"/>
            </a:solidFill>
            <a:miter lim="800000"/>
            <a:headEnd/>
            <a:tailEnd/>
          </a:ln>
        </p:spPr>
      </p:pic>
      <p:pic>
        <p:nvPicPr>
          <p:cNvPr id="53270" name="Picture 22" descr="ran"/>
          <p:cNvPicPr>
            <a:picLocks noChangeAspect="1" noChangeArrowheads="1"/>
          </p:cNvPicPr>
          <p:nvPr/>
        </p:nvPicPr>
        <p:blipFill>
          <a:blip r:embed="rId12"/>
          <a:srcRect/>
          <a:stretch>
            <a:fillRect/>
          </a:stretch>
        </p:blipFill>
        <p:spPr bwMode="auto">
          <a:xfrm>
            <a:off x="8242300" y="5137150"/>
            <a:ext cx="901700" cy="1735138"/>
          </a:xfrm>
          <a:prstGeom prst="rect">
            <a:avLst/>
          </a:prstGeom>
          <a:noFill/>
          <a:ln w="9525">
            <a:solidFill>
              <a:srgbClr val="990000"/>
            </a:solidFill>
            <a:miter lim="800000"/>
            <a:headEnd/>
            <a:tailEnd/>
          </a:ln>
        </p:spPr>
      </p:pic>
      <p:pic>
        <p:nvPicPr>
          <p:cNvPr id="53271" name="Picture 23" descr="rua"/>
          <p:cNvPicPr>
            <a:picLocks noChangeAspect="1" noChangeArrowheads="1"/>
          </p:cNvPicPr>
          <p:nvPr/>
        </p:nvPicPr>
        <p:blipFill>
          <a:blip r:embed="rId13"/>
          <a:srcRect/>
          <a:stretch>
            <a:fillRect/>
          </a:stretch>
        </p:blipFill>
        <p:spPr bwMode="auto">
          <a:xfrm>
            <a:off x="7366000" y="5145088"/>
            <a:ext cx="838200" cy="1712912"/>
          </a:xfrm>
          <a:prstGeom prst="rect">
            <a:avLst/>
          </a:prstGeom>
          <a:noFill/>
          <a:ln w="9525">
            <a:solidFill>
              <a:srgbClr val="990000"/>
            </a:solidFill>
            <a:miter lim="800000"/>
            <a:headEnd/>
            <a:tailEnd/>
          </a:ln>
        </p:spPr>
      </p:pic>
      <p:pic>
        <p:nvPicPr>
          <p:cNvPr id="53272" name="Picture 24" descr="buom"/>
          <p:cNvPicPr>
            <a:picLocks noChangeAspect="1" noChangeArrowheads="1"/>
          </p:cNvPicPr>
          <p:nvPr/>
        </p:nvPicPr>
        <p:blipFill>
          <a:blip r:embed="rId14"/>
          <a:srcRect/>
          <a:stretch>
            <a:fillRect/>
          </a:stretch>
        </p:blipFill>
        <p:spPr bwMode="auto">
          <a:xfrm>
            <a:off x="5441950" y="3913188"/>
            <a:ext cx="895350" cy="1192212"/>
          </a:xfrm>
          <a:prstGeom prst="rect">
            <a:avLst/>
          </a:prstGeom>
          <a:noFill/>
          <a:ln w="9525">
            <a:solidFill>
              <a:srgbClr val="990000"/>
            </a:solidFill>
            <a:miter lim="800000"/>
            <a:headEnd/>
            <a:tailEnd/>
          </a:ln>
        </p:spPr>
      </p:pic>
      <p:graphicFrame>
        <p:nvGraphicFramePr>
          <p:cNvPr id="53285" name="Group 37"/>
          <p:cNvGraphicFramePr>
            <a:graphicFrameLocks noGrp="1"/>
          </p:cNvGraphicFramePr>
          <p:nvPr/>
        </p:nvGraphicFramePr>
        <p:xfrm>
          <a:off x="152400" y="2552700"/>
          <a:ext cx="5105400" cy="4191000"/>
        </p:xfrm>
        <a:graphic>
          <a:graphicData uri="http://schemas.openxmlformats.org/drawingml/2006/table">
            <a:tbl>
              <a:tblPr/>
              <a:tblGrid>
                <a:gridCol w="2552700"/>
                <a:gridCol w="2552700"/>
              </a:tblGrid>
              <a:tr h="1052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33CC"/>
                          </a:solidFill>
                          <a:effectLst/>
                          <a:latin typeface="Times New Roman" pitchFamily="18" charset="0"/>
                        </a:rPr>
                        <a:t>Tên các </a:t>
                      </a:r>
                      <a:r>
                        <a:rPr kumimoji="0" lang="vi-VN" sz="2400" b="1" i="0" u="none" strike="noStrike" cap="none" normalizeH="0" baseline="0" smtClean="0">
                          <a:ln>
                            <a:noFill/>
                          </a:ln>
                          <a:solidFill>
                            <a:srgbClr val="0033CC"/>
                          </a:solidFill>
                          <a:effectLst/>
                          <a:latin typeface="Times New Roman" pitchFamily="18" charset="0"/>
                        </a:rPr>
                        <a:t>con</a:t>
                      </a:r>
                      <a:r>
                        <a:rPr kumimoji="0" lang="en-US" sz="2400" b="1" i="0" u="none" strike="noStrike" cap="none" normalizeH="0" baseline="0" smtClean="0">
                          <a:ln>
                            <a:noFill/>
                          </a:ln>
                          <a:solidFill>
                            <a:srgbClr val="0033CC"/>
                          </a:solidFill>
                          <a:effectLst/>
                          <a:latin typeface="Times New Roman" pitchFamily="18" charset="0"/>
                        </a:rPr>
                        <a:t> vật đẻ trứng</a:t>
                      </a: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33CC"/>
                          </a:solidFill>
                          <a:effectLst/>
                          <a:latin typeface="Times New Roman" pitchFamily="18" charset="0"/>
                        </a:rPr>
                        <a:t>Tên các </a:t>
                      </a:r>
                      <a:r>
                        <a:rPr kumimoji="0" lang="vi-VN" sz="2400" b="1" i="0" u="none" strike="noStrike" cap="none" normalizeH="0" baseline="0" smtClean="0">
                          <a:ln>
                            <a:noFill/>
                          </a:ln>
                          <a:solidFill>
                            <a:srgbClr val="0033CC"/>
                          </a:solidFill>
                          <a:effectLst/>
                          <a:latin typeface="Times New Roman" pitchFamily="18" charset="0"/>
                        </a:rPr>
                        <a:t>con</a:t>
                      </a:r>
                      <a:r>
                        <a:rPr kumimoji="0" lang="en-US" sz="2400" b="1" i="0" u="none" strike="noStrike" cap="none" normalizeH="0" baseline="0" smtClean="0">
                          <a:ln>
                            <a:noFill/>
                          </a:ln>
                          <a:solidFill>
                            <a:srgbClr val="0033CC"/>
                          </a:solidFill>
                          <a:effectLst/>
                          <a:latin typeface="Times New Roman" pitchFamily="18" charset="0"/>
                        </a:rPr>
                        <a:t> vật đẻ con</a:t>
                      </a: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384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3286" name="Text Box 38"/>
          <p:cNvSpPr txBox="1">
            <a:spLocks noChangeArrowheads="1"/>
          </p:cNvSpPr>
          <p:nvPr/>
        </p:nvSpPr>
        <p:spPr bwMode="auto">
          <a:xfrm>
            <a:off x="228600" y="3952875"/>
            <a:ext cx="1295400" cy="400050"/>
          </a:xfrm>
          <a:prstGeom prst="rect">
            <a:avLst/>
          </a:prstGeom>
          <a:solidFill>
            <a:srgbClr val="FFCCFF"/>
          </a:solidFill>
          <a:ln w="9525">
            <a:solidFill>
              <a:srgbClr val="6600CC"/>
            </a:solidFill>
            <a:miter lim="800000"/>
            <a:headEnd/>
            <a:tailEnd/>
          </a:ln>
        </p:spPr>
        <p:txBody>
          <a:bodyPr>
            <a:spAutoFit/>
          </a:bodyPr>
          <a:lstStyle/>
          <a:p>
            <a:r>
              <a:rPr lang="en-US" sz="2000" b="1">
                <a:solidFill>
                  <a:srgbClr val="FF0066"/>
                </a:solidFill>
                <a:latin typeface="Arial" charset="0"/>
              </a:rPr>
              <a:t>Cá vàng</a:t>
            </a:r>
          </a:p>
        </p:txBody>
      </p:sp>
      <p:sp>
        <p:nvSpPr>
          <p:cNvPr id="53287" name="Text Box 39"/>
          <p:cNvSpPr txBox="1">
            <a:spLocks noChangeArrowheads="1"/>
          </p:cNvSpPr>
          <p:nvPr/>
        </p:nvSpPr>
        <p:spPr bwMode="auto">
          <a:xfrm>
            <a:off x="1600200" y="5627688"/>
            <a:ext cx="1066800" cy="400050"/>
          </a:xfrm>
          <a:prstGeom prst="rect">
            <a:avLst/>
          </a:prstGeom>
          <a:solidFill>
            <a:srgbClr val="99FF66"/>
          </a:solidFill>
          <a:ln w="9525">
            <a:solidFill>
              <a:srgbClr val="0033CC"/>
            </a:solidFill>
            <a:miter lim="800000"/>
            <a:headEnd/>
            <a:tailEnd/>
          </a:ln>
        </p:spPr>
        <p:txBody>
          <a:bodyPr>
            <a:spAutoFit/>
          </a:bodyPr>
          <a:lstStyle/>
          <a:p>
            <a:r>
              <a:rPr lang="en-US" sz="2000" b="1">
                <a:solidFill>
                  <a:srgbClr val="CC00CC"/>
                </a:solidFill>
                <a:latin typeface="Arial" charset="0"/>
              </a:rPr>
              <a:t>Bướm</a:t>
            </a:r>
          </a:p>
        </p:txBody>
      </p:sp>
      <p:sp>
        <p:nvSpPr>
          <p:cNvPr id="53288" name="Text Box 40"/>
          <p:cNvSpPr txBox="1">
            <a:spLocks noChangeArrowheads="1"/>
          </p:cNvSpPr>
          <p:nvPr/>
        </p:nvSpPr>
        <p:spPr bwMode="auto">
          <a:xfrm>
            <a:off x="228600" y="4826000"/>
            <a:ext cx="1295400" cy="400050"/>
          </a:xfrm>
          <a:prstGeom prst="rect">
            <a:avLst/>
          </a:prstGeom>
          <a:solidFill>
            <a:srgbClr val="FFCCFF"/>
          </a:solidFill>
          <a:ln w="9525">
            <a:solidFill>
              <a:srgbClr val="6600CC"/>
            </a:solidFill>
            <a:miter lim="800000"/>
            <a:headEnd/>
            <a:tailEnd/>
          </a:ln>
        </p:spPr>
        <p:txBody>
          <a:bodyPr>
            <a:spAutoFit/>
          </a:bodyPr>
          <a:lstStyle/>
          <a:p>
            <a:r>
              <a:rPr lang="en-US" sz="2000" b="1">
                <a:latin typeface="Arial" charset="0"/>
              </a:rPr>
              <a:t>Cá sấu</a:t>
            </a:r>
          </a:p>
        </p:txBody>
      </p:sp>
      <p:sp>
        <p:nvSpPr>
          <p:cNvPr id="53289" name="Text Box 41"/>
          <p:cNvSpPr txBox="1">
            <a:spLocks noChangeArrowheads="1"/>
          </p:cNvSpPr>
          <p:nvPr/>
        </p:nvSpPr>
        <p:spPr bwMode="auto">
          <a:xfrm>
            <a:off x="1752600" y="3952875"/>
            <a:ext cx="827088" cy="400050"/>
          </a:xfrm>
          <a:prstGeom prst="rect">
            <a:avLst/>
          </a:prstGeom>
          <a:solidFill>
            <a:srgbClr val="A7EDF7"/>
          </a:solidFill>
          <a:ln w="9525">
            <a:solidFill>
              <a:srgbClr val="FF0066"/>
            </a:solidFill>
            <a:miter lim="800000"/>
            <a:headEnd/>
            <a:tailEnd/>
          </a:ln>
        </p:spPr>
        <p:txBody>
          <a:bodyPr>
            <a:spAutoFit/>
          </a:bodyPr>
          <a:lstStyle/>
          <a:p>
            <a:r>
              <a:rPr lang="en-US" sz="2000" b="1">
                <a:solidFill>
                  <a:srgbClr val="0033CC"/>
                </a:solidFill>
                <a:latin typeface="Arial" charset="0"/>
              </a:rPr>
              <a:t>Rắn</a:t>
            </a:r>
          </a:p>
        </p:txBody>
      </p:sp>
      <p:sp>
        <p:nvSpPr>
          <p:cNvPr id="53290" name="Text Box 42"/>
          <p:cNvSpPr txBox="1">
            <a:spLocks noChangeArrowheads="1"/>
          </p:cNvSpPr>
          <p:nvPr/>
        </p:nvSpPr>
        <p:spPr bwMode="auto">
          <a:xfrm>
            <a:off x="228600" y="5638800"/>
            <a:ext cx="1295400" cy="400050"/>
          </a:xfrm>
          <a:prstGeom prst="rect">
            <a:avLst/>
          </a:prstGeom>
          <a:solidFill>
            <a:srgbClr val="99FF66"/>
          </a:solidFill>
          <a:ln w="9525">
            <a:solidFill>
              <a:srgbClr val="FF0066"/>
            </a:solidFill>
            <a:miter lim="800000"/>
            <a:headEnd/>
            <a:tailEnd/>
          </a:ln>
        </p:spPr>
        <p:txBody>
          <a:bodyPr>
            <a:spAutoFit/>
          </a:bodyPr>
          <a:lstStyle/>
          <a:p>
            <a:r>
              <a:rPr lang="en-US" sz="2000" b="1">
                <a:solidFill>
                  <a:srgbClr val="CC00CC"/>
                </a:solidFill>
                <a:latin typeface="Arial" charset="0"/>
              </a:rPr>
              <a:t>Chim</a:t>
            </a:r>
          </a:p>
        </p:txBody>
      </p:sp>
      <p:sp>
        <p:nvSpPr>
          <p:cNvPr id="53291" name="Text Box 43"/>
          <p:cNvSpPr txBox="1">
            <a:spLocks noChangeArrowheads="1"/>
          </p:cNvSpPr>
          <p:nvPr/>
        </p:nvSpPr>
        <p:spPr bwMode="auto">
          <a:xfrm>
            <a:off x="1778000" y="4805363"/>
            <a:ext cx="736600" cy="461962"/>
          </a:xfrm>
          <a:prstGeom prst="rect">
            <a:avLst/>
          </a:prstGeom>
          <a:solidFill>
            <a:srgbClr val="A7EDF7"/>
          </a:solidFill>
          <a:ln w="9525">
            <a:solidFill>
              <a:srgbClr val="6600CC"/>
            </a:solidFill>
            <a:miter lim="800000"/>
            <a:headEnd/>
            <a:tailEnd/>
          </a:ln>
        </p:spPr>
        <p:txBody>
          <a:bodyPr>
            <a:spAutoFit/>
          </a:bodyPr>
          <a:lstStyle/>
          <a:p>
            <a:r>
              <a:rPr lang="en-US" sz="2400" b="1">
                <a:solidFill>
                  <a:schemeClr val="accent2"/>
                </a:solidFill>
                <a:latin typeface="Arial" charset="0"/>
              </a:rPr>
              <a:t>rùa</a:t>
            </a:r>
          </a:p>
        </p:txBody>
      </p:sp>
      <p:sp>
        <p:nvSpPr>
          <p:cNvPr id="53292" name="Text Box 44"/>
          <p:cNvSpPr txBox="1">
            <a:spLocks noChangeArrowheads="1"/>
          </p:cNvSpPr>
          <p:nvPr/>
        </p:nvSpPr>
        <p:spPr bwMode="auto">
          <a:xfrm>
            <a:off x="2743200" y="3967163"/>
            <a:ext cx="1158875" cy="400050"/>
          </a:xfrm>
          <a:prstGeom prst="rect">
            <a:avLst/>
          </a:prstGeom>
          <a:solidFill>
            <a:schemeClr val="accent1"/>
          </a:solidFill>
          <a:ln w="9525">
            <a:solidFill>
              <a:srgbClr val="6600CC"/>
            </a:solidFill>
            <a:miter lim="800000"/>
            <a:headEnd/>
            <a:tailEnd/>
          </a:ln>
        </p:spPr>
        <p:txBody>
          <a:bodyPr>
            <a:spAutoFit/>
          </a:bodyPr>
          <a:lstStyle/>
          <a:p>
            <a:r>
              <a:rPr lang="en-US" sz="2000" b="1">
                <a:latin typeface="Arial" charset="0"/>
              </a:rPr>
              <a:t>Chuột</a:t>
            </a:r>
          </a:p>
        </p:txBody>
      </p:sp>
      <p:sp>
        <p:nvSpPr>
          <p:cNvPr id="53293" name="Text Box 45"/>
          <p:cNvSpPr txBox="1">
            <a:spLocks noChangeArrowheads="1"/>
          </p:cNvSpPr>
          <p:nvPr/>
        </p:nvSpPr>
        <p:spPr bwMode="auto">
          <a:xfrm>
            <a:off x="4038600" y="3962400"/>
            <a:ext cx="1041400" cy="400050"/>
          </a:xfrm>
          <a:prstGeom prst="rect">
            <a:avLst/>
          </a:prstGeom>
          <a:solidFill>
            <a:srgbClr val="F7EDA7"/>
          </a:solidFill>
          <a:ln w="9525">
            <a:solidFill>
              <a:srgbClr val="FF0066"/>
            </a:solidFill>
            <a:miter lim="800000"/>
            <a:headEnd/>
            <a:tailEnd/>
          </a:ln>
        </p:spPr>
        <p:txBody>
          <a:bodyPr wrap="none">
            <a:spAutoFit/>
          </a:bodyPr>
          <a:lstStyle/>
          <a:p>
            <a:r>
              <a:rPr lang="en-US" sz="2000" b="1">
                <a:solidFill>
                  <a:srgbClr val="6600CC"/>
                </a:solidFill>
                <a:latin typeface="Arial" charset="0"/>
              </a:rPr>
              <a:t>Cá heo</a:t>
            </a:r>
          </a:p>
        </p:txBody>
      </p:sp>
      <p:sp>
        <p:nvSpPr>
          <p:cNvPr id="53294" name="Text Box 46"/>
          <p:cNvSpPr txBox="1">
            <a:spLocks noChangeArrowheads="1"/>
          </p:cNvSpPr>
          <p:nvPr/>
        </p:nvSpPr>
        <p:spPr bwMode="auto">
          <a:xfrm>
            <a:off x="4419600" y="4800600"/>
            <a:ext cx="655638" cy="400050"/>
          </a:xfrm>
          <a:prstGeom prst="rect">
            <a:avLst/>
          </a:prstGeom>
          <a:solidFill>
            <a:srgbClr val="F7EDA7"/>
          </a:solidFill>
          <a:ln w="9525">
            <a:solidFill>
              <a:srgbClr val="6600CC"/>
            </a:solidFill>
            <a:miter lim="800000"/>
            <a:headEnd/>
            <a:tailEnd/>
          </a:ln>
        </p:spPr>
        <p:txBody>
          <a:bodyPr wrap="none">
            <a:spAutoFit/>
          </a:bodyPr>
          <a:lstStyle/>
          <a:p>
            <a:r>
              <a:rPr lang="en-US" sz="2000" b="1">
                <a:solidFill>
                  <a:srgbClr val="CC00CC"/>
                </a:solidFill>
                <a:latin typeface="Arial" charset="0"/>
              </a:rPr>
              <a:t>Thỏ</a:t>
            </a:r>
          </a:p>
        </p:txBody>
      </p:sp>
      <p:sp>
        <p:nvSpPr>
          <p:cNvPr id="53295" name="Text Box 47"/>
          <p:cNvSpPr txBox="1">
            <a:spLocks noChangeArrowheads="1"/>
          </p:cNvSpPr>
          <p:nvPr/>
        </p:nvSpPr>
        <p:spPr bwMode="auto">
          <a:xfrm>
            <a:off x="3606800" y="4791075"/>
            <a:ext cx="598488" cy="400050"/>
          </a:xfrm>
          <a:prstGeom prst="rect">
            <a:avLst/>
          </a:prstGeom>
          <a:solidFill>
            <a:srgbClr val="C6BBE3"/>
          </a:solidFill>
          <a:ln w="9525">
            <a:solidFill>
              <a:srgbClr val="6600CC"/>
            </a:solidFill>
            <a:miter lim="800000"/>
            <a:headEnd/>
            <a:tailEnd/>
          </a:ln>
        </p:spPr>
        <p:txBody>
          <a:bodyPr wrap="none">
            <a:spAutoFit/>
          </a:bodyPr>
          <a:lstStyle/>
          <a:p>
            <a:r>
              <a:rPr lang="en-US" sz="2000" b="1">
                <a:solidFill>
                  <a:srgbClr val="CC00CC"/>
                </a:solidFill>
                <a:latin typeface="Arial" charset="0"/>
              </a:rPr>
              <a:t>Khỉ</a:t>
            </a:r>
          </a:p>
        </p:txBody>
      </p:sp>
      <p:sp>
        <p:nvSpPr>
          <p:cNvPr id="53296" name="Text Box 48"/>
          <p:cNvSpPr txBox="1">
            <a:spLocks noChangeArrowheads="1"/>
          </p:cNvSpPr>
          <p:nvPr/>
        </p:nvSpPr>
        <p:spPr bwMode="auto">
          <a:xfrm>
            <a:off x="2819400" y="4800600"/>
            <a:ext cx="623888" cy="400050"/>
          </a:xfrm>
          <a:prstGeom prst="rect">
            <a:avLst/>
          </a:prstGeom>
          <a:solidFill>
            <a:srgbClr val="F7EDA7"/>
          </a:solidFill>
          <a:ln w="9525">
            <a:solidFill>
              <a:srgbClr val="6600CC"/>
            </a:solidFill>
            <a:miter lim="800000"/>
            <a:headEnd/>
            <a:tailEnd/>
          </a:ln>
        </p:spPr>
        <p:txBody>
          <a:bodyPr wrap="none">
            <a:spAutoFit/>
          </a:bodyPr>
          <a:lstStyle/>
          <a:p>
            <a:r>
              <a:rPr lang="en-US" sz="2000" b="1">
                <a:solidFill>
                  <a:schemeClr val="hlink"/>
                </a:solidFill>
                <a:latin typeface="Arial" charset="0"/>
              </a:rPr>
              <a:t>Dơi</a:t>
            </a: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3261"/>
                                        </p:tgtEl>
                                        <p:attrNameLst>
                                          <p:attrName>style.visibility</p:attrName>
                                        </p:attrNameLst>
                                      </p:cBhvr>
                                      <p:to>
                                        <p:strVal val="visible"/>
                                      </p:to>
                                    </p:set>
                                    <p:anim calcmode="discrete" valueType="clr">
                                      <p:cBhvr override="childStyle">
                                        <p:cTn id="7" dur="80"/>
                                        <p:tgtEl>
                                          <p:spTgt spid="5326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3261"/>
                                        </p:tgtEl>
                                        <p:attrNameLst>
                                          <p:attrName>fillcolor</p:attrName>
                                        </p:attrNameLst>
                                      </p:cBhvr>
                                      <p:tavLst>
                                        <p:tav tm="0">
                                          <p:val>
                                            <p:clrVal>
                                              <a:schemeClr val="accent2"/>
                                            </p:clrVal>
                                          </p:val>
                                        </p:tav>
                                        <p:tav tm="50000">
                                          <p:val>
                                            <p:clrVal>
                                              <a:schemeClr val="hlink"/>
                                            </p:clrVal>
                                          </p:val>
                                        </p:tav>
                                      </p:tavLst>
                                    </p:anim>
                                    <p:set>
                                      <p:cBhvr>
                                        <p:cTn id="9" dur="80"/>
                                        <p:tgtEl>
                                          <p:spTgt spid="53261"/>
                                        </p:tgtEl>
                                        <p:attrNameLst>
                                          <p:attrName>fill.type</p:attrName>
                                        </p:attrNameLst>
                                      </p:cBhvr>
                                      <p:to>
                                        <p:strVal val="solid"/>
                                      </p:to>
                                    </p:set>
                                  </p:childTnLst>
                                </p:cTn>
                              </p:par>
                              <p:par>
                                <p:cTn id="10" presetID="21" presetClass="entr" presetSubtype="4" fill="hold" nodeType="withEffect">
                                  <p:stCondLst>
                                    <p:cond delay="0"/>
                                  </p:stCondLst>
                                  <p:childTnLst>
                                    <p:set>
                                      <p:cBhvr>
                                        <p:cTn id="11" dur="1" fill="hold">
                                          <p:stCondLst>
                                            <p:cond delay="0"/>
                                          </p:stCondLst>
                                        </p:cTn>
                                        <p:tgtEl>
                                          <p:spTgt spid="53250"/>
                                        </p:tgtEl>
                                        <p:attrNameLst>
                                          <p:attrName>style.visibility</p:attrName>
                                        </p:attrNameLst>
                                      </p:cBhvr>
                                      <p:to>
                                        <p:strVal val="visible"/>
                                      </p:to>
                                    </p:set>
                                    <p:animEffect transition="in" filter="wheel(4)">
                                      <p:cBhvr>
                                        <p:cTn id="12" dur="2000"/>
                                        <p:tgtEl>
                                          <p:spTgt spid="53250"/>
                                        </p:tgtEl>
                                      </p:cBhvr>
                                    </p:animEffect>
                                  </p:childTnLst>
                                </p:cTn>
                              </p:par>
                              <p:par>
                                <p:cTn id="13" presetID="1" presetClass="entr" presetSubtype="0" fill="hold" grpId="0" nodeType="withEffect">
                                  <p:stCondLst>
                                    <p:cond delay="0"/>
                                  </p:stCondLst>
                                  <p:childTnLst>
                                    <p:set>
                                      <p:cBhvr>
                                        <p:cTn id="14" dur="1" fill="hold">
                                          <p:stCondLst>
                                            <p:cond delay="499"/>
                                          </p:stCondLst>
                                        </p:cTn>
                                        <p:tgtEl>
                                          <p:spTgt spid="53286"/>
                                        </p:tgtEl>
                                        <p:attrNameLst>
                                          <p:attrName>style.visibility</p:attrName>
                                        </p:attrNameLst>
                                      </p:cBhvr>
                                      <p:to>
                                        <p:strVal val="visible"/>
                                      </p:to>
                                    </p:set>
                                  </p:childTnLst>
                                </p:cTn>
                              </p:par>
                              <p:par>
                                <p:cTn id="15" presetID="21" presetClass="entr" presetSubtype="4" fill="hold" nodeType="withEffect">
                                  <p:stCondLst>
                                    <p:cond delay="0"/>
                                  </p:stCondLst>
                                  <p:childTnLst>
                                    <p:set>
                                      <p:cBhvr>
                                        <p:cTn id="16" dur="1" fill="hold">
                                          <p:stCondLst>
                                            <p:cond delay="0"/>
                                          </p:stCondLst>
                                        </p:cTn>
                                        <p:tgtEl>
                                          <p:spTgt spid="53266"/>
                                        </p:tgtEl>
                                        <p:attrNameLst>
                                          <p:attrName>style.visibility</p:attrName>
                                        </p:attrNameLst>
                                      </p:cBhvr>
                                      <p:to>
                                        <p:strVal val="visible"/>
                                      </p:to>
                                    </p:set>
                                    <p:animEffect transition="in" filter="wheel(4)">
                                      <p:cBhvr>
                                        <p:cTn id="17" dur="2000"/>
                                        <p:tgtEl>
                                          <p:spTgt spid="53266"/>
                                        </p:tgtEl>
                                      </p:cBhvr>
                                    </p:animEffect>
                                  </p:childTnLst>
                                </p:cTn>
                              </p:par>
                              <p:par>
                                <p:cTn id="18" presetID="21" presetClass="entr" presetSubtype="4" fill="hold" nodeType="withEffect">
                                  <p:stCondLst>
                                    <p:cond delay="0"/>
                                  </p:stCondLst>
                                  <p:childTnLst>
                                    <p:set>
                                      <p:cBhvr>
                                        <p:cTn id="19" dur="1" fill="hold">
                                          <p:stCondLst>
                                            <p:cond delay="0"/>
                                          </p:stCondLst>
                                        </p:cTn>
                                        <p:tgtEl>
                                          <p:spTgt spid="53265"/>
                                        </p:tgtEl>
                                        <p:attrNameLst>
                                          <p:attrName>style.visibility</p:attrName>
                                        </p:attrNameLst>
                                      </p:cBhvr>
                                      <p:to>
                                        <p:strVal val="visible"/>
                                      </p:to>
                                    </p:set>
                                    <p:animEffect transition="in" filter="wheel(4)">
                                      <p:cBhvr>
                                        <p:cTn id="20" dur="2000"/>
                                        <p:tgtEl>
                                          <p:spTgt spid="53265"/>
                                        </p:tgtEl>
                                      </p:cBhvr>
                                    </p:animEffect>
                                  </p:childTnLst>
                                </p:cTn>
                              </p:par>
                              <p:par>
                                <p:cTn id="21" presetID="21" presetClass="entr" presetSubtype="4" fill="hold" nodeType="withEffect">
                                  <p:stCondLst>
                                    <p:cond delay="0"/>
                                  </p:stCondLst>
                                  <p:childTnLst>
                                    <p:set>
                                      <p:cBhvr>
                                        <p:cTn id="22" dur="1" fill="hold">
                                          <p:stCondLst>
                                            <p:cond delay="0"/>
                                          </p:stCondLst>
                                        </p:cTn>
                                        <p:tgtEl>
                                          <p:spTgt spid="53264"/>
                                        </p:tgtEl>
                                        <p:attrNameLst>
                                          <p:attrName>style.visibility</p:attrName>
                                        </p:attrNameLst>
                                      </p:cBhvr>
                                      <p:to>
                                        <p:strVal val="visible"/>
                                      </p:to>
                                    </p:set>
                                    <p:animEffect transition="in" filter="wheel(4)">
                                      <p:cBhvr>
                                        <p:cTn id="23" dur="2000"/>
                                        <p:tgtEl>
                                          <p:spTgt spid="53264"/>
                                        </p:tgtEl>
                                      </p:cBhvr>
                                    </p:animEffect>
                                  </p:childTnLst>
                                </p:cTn>
                              </p:par>
                              <p:par>
                                <p:cTn id="24" presetID="21" presetClass="entr" presetSubtype="4" fill="hold" nodeType="withEffect">
                                  <p:stCondLst>
                                    <p:cond delay="0"/>
                                  </p:stCondLst>
                                  <p:childTnLst>
                                    <p:set>
                                      <p:cBhvr>
                                        <p:cTn id="25" dur="1" fill="hold">
                                          <p:stCondLst>
                                            <p:cond delay="0"/>
                                          </p:stCondLst>
                                        </p:cTn>
                                        <p:tgtEl>
                                          <p:spTgt spid="53262"/>
                                        </p:tgtEl>
                                        <p:attrNameLst>
                                          <p:attrName>style.visibility</p:attrName>
                                        </p:attrNameLst>
                                      </p:cBhvr>
                                      <p:to>
                                        <p:strVal val="visible"/>
                                      </p:to>
                                    </p:set>
                                    <p:animEffect transition="in" filter="wheel(4)">
                                      <p:cBhvr>
                                        <p:cTn id="26" dur="2000"/>
                                        <p:tgtEl>
                                          <p:spTgt spid="53262"/>
                                        </p:tgtEl>
                                      </p:cBhvr>
                                    </p:animEffect>
                                  </p:childTnLst>
                                </p:cTn>
                              </p:par>
                              <p:par>
                                <p:cTn id="27" presetID="21" presetClass="entr" presetSubtype="4" fill="hold" nodeType="withEffect">
                                  <p:stCondLst>
                                    <p:cond delay="0"/>
                                  </p:stCondLst>
                                  <p:childTnLst>
                                    <p:set>
                                      <p:cBhvr>
                                        <p:cTn id="28" dur="1" fill="hold">
                                          <p:stCondLst>
                                            <p:cond delay="0"/>
                                          </p:stCondLst>
                                        </p:cTn>
                                        <p:tgtEl>
                                          <p:spTgt spid="53272"/>
                                        </p:tgtEl>
                                        <p:attrNameLst>
                                          <p:attrName>style.visibility</p:attrName>
                                        </p:attrNameLst>
                                      </p:cBhvr>
                                      <p:to>
                                        <p:strVal val="visible"/>
                                      </p:to>
                                    </p:set>
                                    <p:animEffect transition="in" filter="wheel(4)">
                                      <p:cBhvr>
                                        <p:cTn id="29" dur="2000"/>
                                        <p:tgtEl>
                                          <p:spTgt spid="53272"/>
                                        </p:tgtEl>
                                      </p:cBhvr>
                                    </p:animEffect>
                                  </p:childTnLst>
                                </p:cTn>
                              </p:par>
                              <p:par>
                                <p:cTn id="30" presetID="21" presetClass="entr" presetSubtype="4" fill="hold" nodeType="withEffect">
                                  <p:stCondLst>
                                    <p:cond delay="0"/>
                                  </p:stCondLst>
                                  <p:childTnLst>
                                    <p:set>
                                      <p:cBhvr>
                                        <p:cTn id="31" dur="1" fill="hold">
                                          <p:stCondLst>
                                            <p:cond delay="0"/>
                                          </p:stCondLst>
                                        </p:cTn>
                                        <p:tgtEl>
                                          <p:spTgt spid="53267"/>
                                        </p:tgtEl>
                                        <p:attrNameLst>
                                          <p:attrName>style.visibility</p:attrName>
                                        </p:attrNameLst>
                                      </p:cBhvr>
                                      <p:to>
                                        <p:strVal val="visible"/>
                                      </p:to>
                                    </p:set>
                                    <p:animEffect transition="in" filter="wheel(4)">
                                      <p:cBhvr>
                                        <p:cTn id="32" dur="2000"/>
                                        <p:tgtEl>
                                          <p:spTgt spid="53267"/>
                                        </p:tgtEl>
                                      </p:cBhvr>
                                    </p:animEffect>
                                  </p:childTnLst>
                                </p:cTn>
                              </p:par>
                              <p:par>
                                <p:cTn id="33" presetID="21" presetClass="entr" presetSubtype="4" fill="hold" nodeType="withEffect">
                                  <p:stCondLst>
                                    <p:cond delay="0"/>
                                  </p:stCondLst>
                                  <p:childTnLst>
                                    <p:set>
                                      <p:cBhvr>
                                        <p:cTn id="34" dur="1" fill="hold">
                                          <p:stCondLst>
                                            <p:cond delay="0"/>
                                          </p:stCondLst>
                                        </p:cTn>
                                        <p:tgtEl>
                                          <p:spTgt spid="53263"/>
                                        </p:tgtEl>
                                        <p:attrNameLst>
                                          <p:attrName>style.visibility</p:attrName>
                                        </p:attrNameLst>
                                      </p:cBhvr>
                                      <p:to>
                                        <p:strVal val="visible"/>
                                      </p:to>
                                    </p:set>
                                    <p:animEffect transition="in" filter="wheel(4)">
                                      <p:cBhvr>
                                        <p:cTn id="35" dur="2000"/>
                                        <p:tgtEl>
                                          <p:spTgt spid="53263"/>
                                        </p:tgtEl>
                                      </p:cBhvr>
                                    </p:animEffect>
                                  </p:childTnLst>
                                </p:cTn>
                              </p:par>
                              <p:par>
                                <p:cTn id="36" presetID="21" presetClass="entr" presetSubtype="4" fill="hold" nodeType="withEffect">
                                  <p:stCondLst>
                                    <p:cond delay="0"/>
                                  </p:stCondLst>
                                  <p:childTnLst>
                                    <p:set>
                                      <p:cBhvr>
                                        <p:cTn id="37" dur="1" fill="hold">
                                          <p:stCondLst>
                                            <p:cond delay="0"/>
                                          </p:stCondLst>
                                        </p:cTn>
                                        <p:tgtEl>
                                          <p:spTgt spid="53269"/>
                                        </p:tgtEl>
                                        <p:attrNameLst>
                                          <p:attrName>style.visibility</p:attrName>
                                        </p:attrNameLst>
                                      </p:cBhvr>
                                      <p:to>
                                        <p:strVal val="visible"/>
                                      </p:to>
                                    </p:set>
                                    <p:animEffect transition="in" filter="wheel(4)">
                                      <p:cBhvr>
                                        <p:cTn id="38" dur="2000"/>
                                        <p:tgtEl>
                                          <p:spTgt spid="53269"/>
                                        </p:tgtEl>
                                      </p:cBhvr>
                                    </p:animEffect>
                                  </p:childTnLst>
                                </p:cTn>
                              </p:par>
                              <p:par>
                                <p:cTn id="39" presetID="21" presetClass="entr" presetSubtype="4" fill="hold" nodeType="withEffect">
                                  <p:stCondLst>
                                    <p:cond delay="0"/>
                                  </p:stCondLst>
                                  <p:childTnLst>
                                    <p:set>
                                      <p:cBhvr>
                                        <p:cTn id="40" dur="1" fill="hold">
                                          <p:stCondLst>
                                            <p:cond delay="0"/>
                                          </p:stCondLst>
                                        </p:cTn>
                                        <p:tgtEl>
                                          <p:spTgt spid="53268"/>
                                        </p:tgtEl>
                                        <p:attrNameLst>
                                          <p:attrName>style.visibility</p:attrName>
                                        </p:attrNameLst>
                                      </p:cBhvr>
                                      <p:to>
                                        <p:strVal val="visible"/>
                                      </p:to>
                                    </p:set>
                                    <p:animEffect transition="in" filter="wheel(4)">
                                      <p:cBhvr>
                                        <p:cTn id="41" dur="2000"/>
                                        <p:tgtEl>
                                          <p:spTgt spid="53268"/>
                                        </p:tgtEl>
                                      </p:cBhvr>
                                    </p:animEffect>
                                  </p:childTnLst>
                                </p:cTn>
                              </p:par>
                              <p:par>
                                <p:cTn id="42" presetID="21" presetClass="entr" presetSubtype="4" fill="hold" nodeType="withEffect">
                                  <p:stCondLst>
                                    <p:cond delay="0"/>
                                  </p:stCondLst>
                                  <p:childTnLst>
                                    <p:set>
                                      <p:cBhvr>
                                        <p:cTn id="43" dur="1" fill="hold">
                                          <p:stCondLst>
                                            <p:cond delay="0"/>
                                          </p:stCondLst>
                                        </p:cTn>
                                        <p:tgtEl>
                                          <p:spTgt spid="53271"/>
                                        </p:tgtEl>
                                        <p:attrNameLst>
                                          <p:attrName>style.visibility</p:attrName>
                                        </p:attrNameLst>
                                      </p:cBhvr>
                                      <p:to>
                                        <p:strVal val="visible"/>
                                      </p:to>
                                    </p:set>
                                    <p:animEffect transition="in" filter="wheel(4)">
                                      <p:cBhvr>
                                        <p:cTn id="44" dur="2000"/>
                                        <p:tgtEl>
                                          <p:spTgt spid="53271"/>
                                        </p:tgtEl>
                                      </p:cBhvr>
                                    </p:animEffect>
                                  </p:childTnLst>
                                </p:cTn>
                              </p:par>
                              <p:par>
                                <p:cTn id="45" presetID="21" presetClass="entr" presetSubtype="4" fill="hold" nodeType="withEffect">
                                  <p:stCondLst>
                                    <p:cond delay="0"/>
                                  </p:stCondLst>
                                  <p:childTnLst>
                                    <p:set>
                                      <p:cBhvr>
                                        <p:cTn id="46" dur="1" fill="hold">
                                          <p:stCondLst>
                                            <p:cond delay="0"/>
                                          </p:stCondLst>
                                        </p:cTn>
                                        <p:tgtEl>
                                          <p:spTgt spid="53270"/>
                                        </p:tgtEl>
                                        <p:attrNameLst>
                                          <p:attrName>style.visibility</p:attrName>
                                        </p:attrNameLst>
                                      </p:cBhvr>
                                      <p:to>
                                        <p:strVal val="visible"/>
                                      </p:to>
                                    </p:set>
                                    <p:animEffect transition="in" filter="wheel(4)">
                                      <p:cBhvr>
                                        <p:cTn id="47" dur="2000"/>
                                        <p:tgtEl>
                                          <p:spTgt spid="53270"/>
                                        </p:tgtEl>
                                      </p:cBhvr>
                                    </p:animEffect>
                                  </p:childTnLst>
                                </p:cTn>
                              </p:par>
                              <p:par>
                                <p:cTn id="48" presetID="3" presetClass="entr" presetSubtype="10" fill="hold" nodeType="withEffect">
                                  <p:stCondLst>
                                    <p:cond delay="0"/>
                                  </p:stCondLst>
                                  <p:childTnLst>
                                    <p:set>
                                      <p:cBhvr>
                                        <p:cTn id="49" dur="1" fill="hold">
                                          <p:stCondLst>
                                            <p:cond delay="0"/>
                                          </p:stCondLst>
                                        </p:cTn>
                                        <p:tgtEl>
                                          <p:spTgt spid="53285"/>
                                        </p:tgtEl>
                                        <p:attrNameLst>
                                          <p:attrName>style.visibility</p:attrName>
                                        </p:attrNameLst>
                                      </p:cBhvr>
                                      <p:to>
                                        <p:strVal val="visible"/>
                                      </p:to>
                                    </p:set>
                                    <p:animEffect transition="in" filter="blinds(horizontal)">
                                      <p:cBhvr>
                                        <p:cTn id="50" dur="500"/>
                                        <p:tgtEl>
                                          <p:spTgt spid="53285"/>
                                        </p:tgtEl>
                                      </p:cBhvr>
                                    </p:animEffect>
                                  </p:childTnLst>
                                </p:cTn>
                              </p:par>
                              <p:par>
                                <p:cTn id="51" presetID="1" presetClass="entr" presetSubtype="0" fill="hold" grpId="0" nodeType="withEffect">
                                  <p:stCondLst>
                                    <p:cond delay="0"/>
                                  </p:stCondLst>
                                  <p:childTnLst>
                                    <p:set>
                                      <p:cBhvr>
                                        <p:cTn id="52" dur="1" fill="hold">
                                          <p:stCondLst>
                                            <p:cond delay="499"/>
                                          </p:stCondLst>
                                        </p:cTn>
                                        <p:tgtEl>
                                          <p:spTgt spid="5328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499"/>
                                          </p:stCondLst>
                                        </p:cTn>
                                        <p:tgtEl>
                                          <p:spTgt spid="5328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499"/>
                                          </p:stCondLst>
                                        </p:cTn>
                                        <p:tgtEl>
                                          <p:spTgt spid="5329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499"/>
                                          </p:stCondLst>
                                        </p:cTn>
                                        <p:tgtEl>
                                          <p:spTgt spid="5329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499"/>
                                          </p:stCondLst>
                                        </p:cTn>
                                        <p:tgtEl>
                                          <p:spTgt spid="5328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499"/>
                                          </p:stCondLst>
                                        </p:cTn>
                                        <p:tgtEl>
                                          <p:spTgt spid="5329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499"/>
                                          </p:stCondLst>
                                        </p:cTn>
                                        <p:tgtEl>
                                          <p:spTgt spid="5329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499"/>
                                          </p:stCondLst>
                                        </p:cTn>
                                        <p:tgtEl>
                                          <p:spTgt spid="5329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499"/>
                                          </p:stCondLst>
                                        </p:cTn>
                                        <p:tgtEl>
                                          <p:spTgt spid="5329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499"/>
                                          </p:stCondLst>
                                        </p:cTn>
                                        <p:tgtEl>
                                          <p:spTgt spid="53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61" grpId="0"/>
      <p:bldP spid="53286" grpId="0" animBg="1" autoUpdateAnimBg="0"/>
      <p:bldP spid="53287" grpId="0" animBg="1" autoUpdateAnimBg="0"/>
      <p:bldP spid="53288" grpId="0" animBg="1" autoUpdateAnimBg="0"/>
      <p:bldP spid="53289" grpId="0" animBg="1" autoUpdateAnimBg="0"/>
      <p:bldP spid="53290" grpId="0" animBg="1" autoUpdateAnimBg="0"/>
      <p:bldP spid="53291" grpId="0" animBg="1" autoUpdateAnimBg="0"/>
      <p:bldP spid="53292" grpId="0" animBg="1" autoUpdateAnimBg="0"/>
      <p:bldP spid="53293" grpId="0" animBg="1" autoUpdateAnimBg="0"/>
      <p:bldP spid="53294" grpId="0" animBg="1" autoUpdateAnimBg="0"/>
      <p:bldP spid="53295" grpId="0" animBg="1" autoUpdateAnimBg="0"/>
      <p:bldP spid="53296" grpId="0" animBg="1" autoUpdateAnimBg="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946</TotalTime>
  <Words>831</Words>
  <Application>Microsoft Office PowerPoint</Application>
  <PresentationFormat>On-screen Show (4:3)</PresentationFormat>
  <Paragraphs>131</Paragraphs>
  <Slides>13</Slides>
  <Notes>4</Notes>
  <HiddenSlides>0</HiddenSlides>
  <MMClips>3</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Windows User</cp:lastModifiedBy>
  <cp:revision>148</cp:revision>
  <dcterms:created xsi:type="dcterms:W3CDTF">2010-01-20T14:56:19Z</dcterms:created>
  <dcterms:modified xsi:type="dcterms:W3CDTF">2018-03-24T04:41:37Z</dcterms:modified>
</cp:coreProperties>
</file>