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99" r:id="rId3"/>
    <p:sldId id="270" r:id="rId4"/>
    <p:sldId id="292" r:id="rId5"/>
    <p:sldId id="271" r:id="rId6"/>
    <p:sldId id="293" r:id="rId7"/>
    <p:sldId id="294" r:id="rId8"/>
    <p:sldId id="295" r:id="rId9"/>
    <p:sldId id="296" r:id="rId10"/>
    <p:sldId id="279" r:id="rId11"/>
    <p:sldId id="272" r:id="rId12"/>
    <p:sldId id="273" r:id="rId13"/>
    <p:sldId id="274" r:id="rId14"/>
    <p:sldId id="280" r:id="rId15"/>
    <p:sldId id="281" r:id="rId16"/>
    <p:sldId id="275" r:id="rId17"/>
    <p:sldId id="289" r:id="rId18"/>
    <p:sldId id="283" r:id="rId19"/>
    <p:sldId id="297" r:id="rId20"/>
    <p:sldId id="298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0EA"/>
    <a:srgbClr val="008000"/>
    <a:srgbClr val="008080"/>
    <a:srgbClr val="660033"/>
    <a:srgbClr val="006666"/>
    <a:srgbClr val="0000FF"/>
    <a:srgbClr val="FFFF00"/>
    <a:srgbClr val="DC8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8EB70-E2DE-463A-8442-76B9DBA82B6D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C273F-F4E9-4555-B51E-7E3FE203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7AFC3-2AA6-471E-86FF-A510B111725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882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F2572-784E-4464-900C-952A8C5EB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F754-43E8-4386-8190-D8DE7F137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5F332-8CDB-4872-AA88-8F1ABC81C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CD991-5D7D-45A7-A59B-39BB744A1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28A4-0AAF-40E7-B7A7-AF761A2BB5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54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A7563-5709-4F1A-9095-184E77EE2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94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657FA-036B-446B-A143-8801475DFF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93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D361-6E4D-4F94-9D4D-9B80FA4B23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63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99BE2-6E2E-44B7-990A-1128425288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28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9E6CE-6213-4E03-8B8F-826B73444B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78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1B046-64D8-4CAF-AF44-EE6AAF80CB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8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C688E-A14B-438B-830D-0C33EE475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58482-3015-4F21-AD6F-5C77822594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82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ED01-6D55-4511-BB8C-0E8F63BCA6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97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E9752-9D21-40C0-A0FE-C160444CB5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10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BA007-2A87-4D6E-B807-BF050649F6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2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43CEA-EA85-4779-BA76-5A71292A9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2636-BD7B-42B0-810C-818372F5C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E3B2C-9AF7-47A8-8E25-929CDCAF7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CD67E-394F-4422-A444-09EF17F5A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16451-5C01-4313-9A2B-910AD5460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70C5C-1C6C-4128-9832-77C620FEC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CBEE-8419-450D-B87A-B74B8B33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19B5899-C09D-4400-B5E5-98F150B91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A5B6F6-6880-4E01-B35A-773C67362B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3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1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4.jpeg"/><Relationship Id="rId4" Type="http://schemas.openxmlformats.org/officeDocument/2006/relationships/slide" Target="slide13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9.xml"/><Relationship Id="rId7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-609600"/>
            <a:ext cx="9194800" cy="74676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4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443162" y="2444750"/>
            <a:ext cx="50387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22225"/>
            <a:ext cx="42005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446838"/>
            <a:ext cx="41449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491288" y="3968750"/>
            <a:ext cx="50387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997075" y="2911475"/>
            <a:ext cx="50387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369888"/>
            <a:ext cx="6046787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867400"/>
            <a:ext cx="5876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018213" y="3359150"/>
            <a:ext cx="50387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1897857" y="2377282"/>
            <a:ext cx="43989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269875" y="222250"/>
            <a:ext cx="4433888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4370388" y="6170612"/>
            <a:ext cx="4398962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6539707" y="3917156"/>
            <a:ext cx="44323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1" name="WordArt 17"/>
          <p:cNvSpPr>
            <a:spLocks noChangeArrowheads="1" noChangeShapeType="1" noTextEdit="1"/>
          </p:cNvSpPr>
          <p:nvPr/>
        </p:nvSpPr>
        <p:spPr bwMode="auto">
          <a:xfrm>
            <a:off x="1905000" y="2133600"/>
            <a:ext cx="53340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Khoa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–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Lớp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4999" y="762000"/>
            <a:ext cx="602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Tiểu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Thượng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62" y="3491419"/>
            <a:ext cx="602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Trịnh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Thị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Diệu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Linh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114800"/>
            <a:ext cx="602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5A4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6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VongDoiBuom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6"/>
          <p:cNvSpPr>
            <a:spLocks noChangeArrowheads="1"/>
          </p:cNvSpPr>
          <p:nvPr/>
        </p:nvSpPr>
        <p:spPr bwMode="auto">
          <a:xfrm>
            <a:off x="1219200" y="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chemeClr val="accent2"/>
                </a:solidFill>
              </a:rPr>
              <a:t>Chu trình sinh sản của bướm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VongDoiBuo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440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219200" y="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chemeClr val="accent2"/>
                </a:solidFill>
              </a:rPr>
              <a:t>Chu trình sinh sản của bướm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VongDoiBuom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219200" y="0"/>
            <a:ext cx="6858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chemeClr val="accent2"/>
                </a:solidFill>
              </a:rPr>
              <a:t>Chu trình sinh sản của bướm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647825" y="442913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200" b="1">
                <a:solidFill>
                  <a:schemeClr val="accent2"/>
                </a:solidFill>
              </a:rPr>
              <a:t>2.- Chu trình sinh sản của gián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085850" y="6418263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06666"/>
                </a:solidFill>
              </a:rPr>
              <a:t>( </a:t>
            </a:r>
            <a:r>
              <a:rPr lang="en-US" sz="2000" b="1" i="1">
                <a:solidFill>
                  <a:srgbClr val="006666"/>
                </a:solidFill>
              </a:rPr>
              <a:t>Mời bạn nhấp chuột lên từng hình để xem to và rõ hơn .</a:t>
            </a:r>
            <a:r>
              <a:rPr lang="en-US" sz="2000" b="1">
                <a:solidFill>
                  <a:srgbClr val="006666"/>
                </a:solidFill>
              </a:rPr>
              <a:t> )</a:t>
            </a:r>
          </a:p>
        </p:txBody>
      </p:sp>
      <p:sp>
        <p:nvSpPr>
          <p:cNvPr id="13316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" y="5715000"/>
            <a:ext cx="1752600" cy="685800"/>
          </a:xfrm>
          <a:prstGeom prst="leftArrow">
            <a:avLst>
              <a:gd name="adj1" fmla="val 50000"/>
              <a:gd name="adj2" fmla="val 63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008080"/>
                </a:solidFill>
              </a:rPr>
              <a:t>Trở về</a:t>
            </a:r>
          </a:p>
        </p:txBody>
      </p:sp>
      <p:sp>
        <p:nvSpPr>
          <p:cNvPr id="13317" name="Oval 14"/>
          <p:cNvSpPr>
            <a:spLocks noChangeArrowheads="1"/>
          </p:cNvSpPr>
          <p:nvPr/>
        </p:nvSpPr>
        <p:spPr bwMode="auto">
          <a:xfrm>
            <a:off x="2667000" y="1524000"/>
            <a:ext cx="4114800" cy="3581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Oval 17"/>
          <p:cNvSpPr>
            <a:spLocks noChangeArrowheads="1"/>
          </p:cNvSpPr>
          <p:nvPr/>
        </p:nvSpPr>
        <p:spPr bwMode="auto">
          <a:xfrm>
            <a:off x="2362200" y="2743200"/>
            <a:ext cx="685800" cy="914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18"/>
          <p:cNvSpPr>
            <a:spLocks noChangeArrowheads="1"/>
          </p:cNvSpPr>
          <p:nvPr/>
        </p:nvSpPr>
        <p:spPr bwMode="auto">
          <a:xfrm>
            <a:off x="6324600" y="2895600"/>
            <a:ext cx="685800" cy="914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19"/>
          <p:cNvSpPr>
            <a:spLocks noChangeShapeType="1"/>
          </p:cNvSpPr>
          <p:nvPr/>
        </p:nvSpPr>
        <p:spPr bwMode="auto">
          <a:xfrm flipH="1">
            <a:off x="2654300" y="26670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Line 20"/>
          <p:cNvSpPr>
            <a:spLocks noChangeShapeType="1"/>
          </p:cNvSpPr>
          <p:nvPr/>
        </p:nvSpPr>
        <p:spPr bwMode="auto">
          <a:xfrm flipV="1">
            <a:off x="6699250" y="3492500"/>
            <a:ext cx="6985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322" name="Picture 21" descr="ConGian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4225" y="2392363"/>
            <a:ext cx="1954213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2" descr="1153992884609_7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9263" y="3065463"/>
            <a:ext cx="190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153992884609_7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onGian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VongDoiRuoi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3"/>
          <p:cNvSpPr>
            <a:spLocks noChangeArrowheads="1"/>
          </p:cNvSpPr>
          <p:nvPr/>
        </p:nvSpPr>
        <p:spPr bwMode="auto">
          <a:xfrm>
            <a:off x="0" y="0"/>
            <a:ext cx="9144000" cy="449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chemeClr val="accent2"/>
                </a:solidFill>
              </a:rPr>
              <a:t>3.- Chu trình sinh sản của ruồi (1)</a:t>
            </a:r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316663"/>
            <a:ext cx="1331913" cy="541337"/>
          </a:xfrm>
          <a:prstGeom prst="leftArrow">
            <a:avLst>
              <a:gd name="adj1" fmla="val 50000"/>
              <a:gd name="adj2" fmla="val 615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008080"/>
                </a:solidFill>
              </a:rPr>
              <a:t>Trở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VongDoiRuoi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0" y="0"/>
            <a:ext cx="9144000" cy="755650"/>
          </a:xfrm>
          <a:prstGeom prst="rect">
            <a:avLst/>
          </a:prstGeom>
          <a:solidFill>
            <a:srgbClr val="00F0E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chemeClr val="accent2"/>
                </a:solidFill>
              </a:rPr>
              <a:t>Chu trình sinh sản của ruồi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2089873587_3096d817f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16467_ruoi1_87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50000">
              <a:srgbClr val="FFFF00"/>
            </a:gs>
            <a:gs pos="100000">
              <a:srgbClr val="008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7"/>
          <p:cNvSpPr txBox="1">
            <a:spLocks noChangeArrowheads="1"/>
          </p:cNvSpPr>
          <p:nvPr/>
        </p:nvSpPr>
        <p:spPr bwMode="auto">
          <a:xfrm>
            <a:off x="266700" y="6370638"/>
            <a:ext cx="6338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( </a:t>
            </a:r>
            <a:r>
              <a:rPr lang="en-US" sz="2000" b="1" i="1">
                <a:solidFill>
                  <a:srgbClr val="0000FF"/>
                </a:solidFill>
              </a:rPr>
              <a:t>Mời bạn nhấp chuột lên từng hình để xem.</a:t>
            </a:r>
            <a:r>
              <a:rPr lang="en-US" sz="2000" b="1">
                <a:solidFill>
                  <a:srgbClr val="0000FF"/>
                </a:solidFill>
              </a:rPr>
              <a:t> )</a:t>
            </a:r>
          </a:p>
        </p:txBody>
      </p:sp>
      <p:sp>
        <p:nvSpPr>
          <p:cNvPr id="2051" name="Text Box 18"/>
          <p:cNvSpPr txBox="1">
            <a:spLocks noChangeArrowheads="1"/>
          </p:cNvSpPr>
          <p:nvPr/>
        </p:nvSpPr>
        <p:spPr bwMode="auto">
          <a:xfrm>
            <a:off x="0" y="157163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Sự sinh sản của côn trùng</a:t>
            </a: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276225" y="2860675"/>
            <a:ext cx="6016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800" b="1">
                <a:solidFill>
                  <a:schemeClr val="accent2"/>
                </a:solidFill>
              </a:rPr>
              <a:t>2.- Chu trình sinh sản của bướm</a:t>
            </a:r>
          </a:p>
        </p:txBody>
      </p:sp>
      <p:sp>
        <p:nvSpPr>
          <p:cNvPr id="2053" name="Rectangle 21"/>
          <p:cNvSpPr>
            <a:spLocks noChangeArrowheads="1"/>
          </p:cNvSpPr>
          <p:nvPr/>
        </p:nvSpPr>
        <p:spPr bwMode="auto">
          <a:xfrm>
            <a:off x="333375" y="3990975"/>
            <a:ext cx="6016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800" b="1">
                <a:solidFill>
                  <a:schemeClr val="accent2"/>
                </a:solidFill>
              </a:rPr>
              <a:t>3.- Chu trình sinh sản của gián</a:t>
            </a:r>
          </a:p>
        </p:txBody>
      </p:sp>
      <p:sp>
        <p:nvSpPr>
          <p:cNvPr id="2054" name="Rectangle 22"/>
          <p:cNvSpPr>
            <a:spLocks noChangeArrowheads="1"/>
          </p:cNvSpPr>
          <p:nvPr/>
        </p:nvSpPr>
        <p:spPr bwMode="auto">
          <a:xfrm>
            <a:off x="333375" y="5076825"/>
            <a:ext cx="6016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800" b="1">
                <a:solidFill>
                  <a:schemeClr val="accent2"/>
                </a:solidFill>
              </a:rPr>
              <a:t>4.- Chu trình sinh sản của ruồi</a:t>
            </a:r>
          </a:p>
        </p:txBody>
      </p:sp>
      <p:sp>
        <p:nvSpPr>
          <p:cNvPr id="2055" name="Rectangle 23"/>
          <p:cNvSpPr>
            <a:spLocks noChangeArrowheads="1"/>
          </p:cNvSpPr>
          <p:nvPr/>
        </p:nvSpPr>
        <p:spPr bwMode="auto">
          <a:xfrm>
            <a:off x="219075" y="1749425"/>
            <a:ext cx="65738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800" b="1">
                <a:solidFill>
                  <a:schemeClr val="accent2"/>
                </a:solidFill>
              </a:rPr>
              <a:t>1.- Quá trình phát triển của bướm cải</a:t>
            </a:r>
          </a:p>
        </p:txBody>
      </p:sp>
      <p:pic>
        <p:nvPicPr>
          <p:cNvPr id="2056" name="Picture 24" descr="scan000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4963" y="1635125"/>
            <a:ext cx="20605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6" descr="Untitled2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3538" y="4138613"/>
            <a:ext cx="20780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7" descr="VongDoiRuoi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8938" y="5367338"/>
            <a:ext cx="20701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8" descr="VongDoiBuom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89725" y="2862263"/>
            <a:ext cx="207327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an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28588" y="581025"/>
            <a:ext cx="1930400" cy="12763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1200"/>
              <a:t>Nhấp chuột tại đây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49263" y="4794250"/>
            <a:ext cx="8418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Hình 1 : Trứng được đẻ vào đầu hè, sau 6 – 8 ngày, trứng nở thành sâu.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2508250" y="581025"/>
            <a:ext cx="6607175" cy="12763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1200"/>
              <a:t>Nhấp chuột tại đây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406400" y="5172075"/>
            <a:ext cx="8418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Hình 2 a,b,c : Sâu ăn lá lớn dần cho đến khi chúng lột xác. Khoảng 30 ngày sau, sâu ngừng ăn.</a:t>
            </a:r>
          </a:p>
        </p:txBody>
      </p:sp>
      <p:sp>
        <p:nvSpPr>
          <p:cNvPr id="3079" name="Rectangl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-71438"/>
            <a:ext cx="4746625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000" b="1">
                <a:solidFill>
                  <a:schemeClr val="accent2"/>
                </a:solidFill>
              </a:rPr>
              <a:t>Quá trình phát triển của bướm cải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2598738"/>
            <a:ext cx="3149600" cy="16525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1200"/>
              <a:t>Nhấp chuột tại đây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434975" y="5738813"/>
            <a:ext cx="8926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Hình 3 a,b : Sâu leo lên tường, hàng rào.Vỏ sâu nứt ra và chúng biến thành nhộng.</a:t>
            </a:r>
          </a:p>
        </p:txBody>
      </p:sp>
      <p:sp>
        <p:nvSpPr>
          <p:cNvPr id="308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4392613"/>
            <a:ext cx="1331913" cy="541337"/>
          </a:xfrm>
          <a:prstGeom prst="leftArrow">
            <a:avLst>
              <a:gd name="adj1" fmla="val 50000"/>
              <a:gd name="adj2" fmla="val 615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008080"/>
                </a:solidFill>
              </a:rPr>
              <a:t>Trở về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3511550" y="2584450"/>
            <a:ext cx="3265488" cy="16525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1200"/>
              <a:t>Nhấp chuột tại đây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434975" y="6105525"/>
            <a:ext cx="8926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Hình 4 a,b : Trong vòng 2-3 tuần bướm chui ra khỏi kén xòe cánh cho khô, bay đi.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7037388" y="2754313"/>
            <a:ext cx="2106612" cy="15811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1200"/>
              <a:t>Nhấp chuột tại đây</a:t>
            </a: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434975" y="6491288"/>
            <a:ext cx="8926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Hình 5 : Bướm cải đẻ trứng vào lá rau cải, bắp cải hay súp lơ.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6"/>
                  </p:tgtEl>
                </p:cond>
              </p:nextCondLst>
            </p:seq>
          </p:childTnLst>
        </p:cTn>
      </p:par>
    </p:tnLst>
    <p:bldLst>
      <p:bldP spid="61446" grpId="0"/>
      <p:bldP spid="61449" grpId="0"/>
      <p:bldP spid="61452" grpId="0"/>
      <p:bldP spid="61455" grpId="0"/>
      <p:bldP spid="614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VongDoiBuo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238" y="1038225"/>
            <a:ext cx="7573962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1219200" y="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200" b="1">
                <a:solidFill>
                  <a:schemeClr val="accent2"/>
                </a:solidFill>
              </a:rPr>
              <a:t>1.- Chu trình sinh sản của bướm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1371600" y="6461125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06666"/>
                </a:solidFill>
              </a:rPr>
              <a:t>( </a:t>
            </a:r>
            <a:r>
              <a:rPr lang="en-US" sz="2000" b="1" i="1">
                <a:solidFill>
                  <a:srgbClr val="006666"/>
                </a:solidFill>
              </a:rPr>
              <a:t>Mời bạn nhấp chuột lên từng hình để xem rõ hơn .</a:t>
            </a:r>
            <a:r>
              <a:rPr lang="en-US" sz="2000" b="1">
                <a:solidFill>
                  <a:srgbClr val="006666"/>
                </a:solidFill>
              </a:rPr>
              <a:t> )</a:t>
            </a:r>
          </a:p>
        </p:txBody>
      </p:sp>
      <p:sp>
        <p:nvSpPr>
          <p:cNvPr id="4101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791200" y="5334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1" u="sng">
                <a:solidFill>
                  <a:srgbClr val="008080"/>
                </a:solidFill>
              </a:rPr>
              <a:t>( Bổ sung thêm chu trình )</a:t>
            </a:r>
          </a:p>
        </p:txBody>
      </p:sp>
      <p:sp>
        <p:nvSpPr>
          <p:cNvPr id="410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2400" y="5715000"/>
            <a:ext cx="1752600" cy="685800"/>
          </a:xfrm>
          <a:prstGeom prst="leftArrow">
            <a:avLst>
              <a:gd name="adj1" fmla="val 50000"/>
              <a:gd name="adj2" fmla="val 63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008080"/>
                </a:solidFill>
              </a:rPr>
              <a:t>Trở về</a:t>
            </a:r>
          </a:p>
        </p:txBody>
      </p:sp>
      <p:sp>
        <p:nvSpPr>
          <p:cNvPr id="4103" name="Rectangl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325813" y="1074738"/>
            <a:ext cx="2828925" cy="26384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615238" y="3521075"/>
            <a:ext cx="608012" cy="8969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63588" y="2708275"/>
            <a:ext cx="1057275" cy="21875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736850" y="5232400"/>
            <a:ext cx="3336925" cy="12017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&amp;t=1&amp;usg=__dis1wPagk1glwnIZPRONILBJygc=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nho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sau%20xanh%20da%20lang%2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attachmen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85800" y="10668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chemeClr val="accent2"/>
                </a:solidFill>
              </a:rPr>
              <a:t>Chu trình sinh sản của bướm</a:t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200" b="1">
                <a:solidFill>
                  <a:schemeClr val="accent2"/>
                </a:solidFill>
              </a:rPr>
              <a:t>( bổ sung )</a:t>
            </a:r>
          </a:p>
        </p:txBody>
      </p:sp>
      <p:sp>
        <p:nvSpPr>
          <p:cNvPr id="9219" name="Oval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0" y="3200400"/>
            <a:ext cx="1295400" cy="1219200"/>
          </a:xfrm>
          <a:prstGeom prst="ellipse">
            <a:avLst/>
          </a:prstGeom>
          <a:solidFill>
            <a:srgbClr val="DC85F7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/>
              <a:t>Chu trình</a:t>
            </a:r>
          </a:p>
          <a:p>
            <a:r>
              <a:rPr lang="en-US" sz="3200" b="1"/>
              <a:t>1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066800" y="6324600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66"/>
                </a:solidFill>
              </a:rPr>
              <a:t>( </a:t>
            </a:r>
            <a:r>
              <a:rPr lang="en-US" sz="2000" b="1" i="1">
                <a:solidFill>
                  <a:srgbClr val="006666"/>
                </a:solidFill>
              </a:rPr>
              <a:t>Mời bạn nhấp chuột lên từng biểu tượng để xem. </a:t>
            </a:r>
            <a:r>
              <a:rPr lang="en-US" sz="2000" b="1">
                <a:solidFill>
                  <a:srgbClr val="006666"/>
                </a:solidFill>
              </a:rPr>
              <a:t>)</a:t>
            </a:r>
          </a:p>
        </p:txBody>
      </p:sp>
      <p:sp>
        <p:nvSpPr>
          <p:cNvPr id="9221" name="Oval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114800" y="3124200"/>
            <a:ext cx="1295400" cy="1219200"/>
          </a:xfrm>
          <a:prstGeom prst="ellipse">
            <a:avLst/>
          </a:prstGeom>
          <a:solidFill>
            <a:srgbClr val="DC85F7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/>
              <a:t>Chu trình</a:t>
            </a:r>
          </a:p>
          <a:p>
            <a:r>
              <a:rPr lang="en-US" sz="3200" b="1"/>
              <a:t>2</a:t>
            </a:r>
          </a:p>
        </p:txBody>
      </p:sp>
      <p:sp>
        <p:nvSpPr>
          <p:cNvPr id="9222" name="Oval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553200" y="3048000"/>
            <a:ext cx="1295400" cy="1219200"/>
          </a:xfrm>
          <a:prstGeom prst="ellipse">
            <a:avLst/>
          </a:prstGeom>
          <a:solidFill>
            <a:srgbClr val="DC85F7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/>
              <a:t>Chu trình</a:t>
            </a:r>
          </a:p>
          <a:p>
            <a:r>
              <a:rPr lang="en-US" sz="3200" b="1"/>
              <a:t>3</a:t>
            </a:r>
          </a:p>
        </p:txBody>
      </p:sp>
      <p:sp>
        <p:nvSpPr>
          <p:cNvPr id="9223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5715000"/>
            <a:ext cx="1752600" cy="685800"/>
          </a:xfrm>
          <a:prstGeom prst="leftArrow">
            <a:avLst>
              <a:gd name="adj1" fmla="val 50000"/>
              <a:gd name="adj2" fmla="val 63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/>
              <a:t>Trở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343</Words>
  <Application>Microsoft Office PowerPoint</Application>
  <PresentationFormat>On-screen Show (4:3)</PresentationFormat>
  <Paragraphs>68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63</cp:revision>
  <dcterms:created xsi:type="dcterms:W3CDTF">2010-07-01T12:22:07Z</dcterms:created>
  <dcterms:modified xsi:type="dcterms:W3CDTF">2018-03-24T04:45:02Z</dcterms:modified>
</cp:coreProperties>
</file>