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7"/>
  </p:notesMasterIdLst>
  <p:sldIdLst>
    <p:sldId id="257" r:id="rId2"/>
    <p:sldId id="258" r:id="rId3"/>
    <p:sldId id="259" r:id="rId4"/>
    <p:sldId id="260" r:id="rId5"/>
    <p:sldId id="261" r:id="rId6"/>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87227" autoAdjust="0"/>
  </p:normalViewPr>
  <p:slideViewPr>
    <p:cSldViewPr>
      <p:cViewPr varScale="1">
        <p:scale>
          <a:sx n="64" d="100"/>
          <a:sy n="64" d="100"/>
        </p:scale>
        <p:origin x="-133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C27DDB-FCEF-48D1-B8F9-0D4D740ED872}" type="datetimeFigureOut">
              <a:rPr lang="vi-VN" smtClean="0"/>
              <a:t>03/05/2018</a:t>
            </a:fld>
            <a:endParaRPr lang="vi-V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3F0A25-8AAC-434E-A9AF-7B76B54C858C}" type="slidenum">
              <a:rPr lang="vi-VN" smtClean="0"/>
              <a:t>‹#›</a:t>
            </a:fld>
            <a:endParaRPr lang="vi-VN"/>
          </a:p>
        </p:txBody>
      </p:sp>
    </p:spTree>
    <p:extLst>
      <p:ext uri="{BB962C8B-B14F-4D97-AF65-F5344CB8AC3E}">
        <p14:creationId xmlns:p14="http://schemas.microsoft.com/office/powerpoint/2010/main" val="3244762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60A9C711-FD77-4958-A22D-D15EF5267C41}" type="datetimeFigureOut">
              <a:rPr lang="vi-VN" smtClean="0"/>
              <a:t>03/05/2018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1607054D-7BB0-44BE-8EF7-D5BE6390C1A2}" type="slidenum">
              <a:rPr lang="vi-VN" smtClean="0"/>
              <a:t>‹#›</a:t>
            </a:fld>
            <a:endParaRPr lang="vi-VN"/>
          </a:p>
        </p:txBody>
      </p:sp>
    </p:spTree>
    <p:extLst>
      <p:ext uri="{BB962C8B-B14F-4D97-AF65-F5344CB8AC3E}">
        <p14:creationId xmlns:p14="http://schemas.microsoft.com/office/powerpoint/2010/main" val="22928631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60A9C711-FD77-4958-A22D-D15EF5267C41}" type="datetimeFigureOut">
              <a:rPr lang="vi-VN" smtClean="0"/>
              <a:t>03/05/2018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1607054D-7BB0-44BE-8EF7-D5BE6390C1A2}" type="slidenum">
              <a:rPr lang="vi-VN" smtClean="0"/>
              <a:t>‹#›</a:t>
            </a:fld>
            <a:endParaRPr lang="vi-VN"/>
          </a:p>
        </p:txBody>
      </p:sp>
    </p:spTree>
    <p:extLst>
      <p:ext uri="{BB962C8B-B14F-4D97-AF65-F5344CB8AC3E}">
        <p14:creationId xmlns:p14="http://schemas.microsoft.com/office/powerpoint/2010/main" val="39229826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60A9C711-FD77-4958-A22D-D15EF5267C41}" type="datetimeFigureOut">
              <a:rPr lang="vi-VN" smtClean="0"/>
              <a:t>03/05/2018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1607054D-7BB0-44BE-8EF7-D5BE6390C1A2}" type="slidenum">
              <a:rPr lang="vi-VN" smtClean="0"/>
              <a:t>‹#›</a:t>
            </a:fld>
            <a:endParaRPr lang="vi-VN"/>
          </a:p>
        </p:txBody>
      </p:sp>
    </p:spTree>
    <p:extLst>
      <p:ext uri="{BB962C8B-B14F-4D97-AF65-F5344CB8AC3E}">
        <p14:creationId xmlns:p14="http://schemas.microsoft.com/office/powerpoint/2010/main" val="6862103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60A9C711-FD77-4958-A22D-D15EF5267C41}" type="datetimeFigureOut">
              <a:rPr lang="vi-VN" smtClean="0"/>
              <a:t>03/05/2018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1607054D-7BB0-44BE-8EF7-D5BE6390C1A2}" type="slidenum">
              <a:rPr lang="vi-VN" smtClean="0"/>
              <a:t>‹#›</a:t>
            </a:fld>
            <a:endParaRPr lang="vi-VN"/>
          </a:p>
        </p:txBody>
      </p:sp>
    </p:spTree>
    <p:extLst>
      <p:ext uri="{BB962C8B-B14F-4D97-AF65-F5344CB8AC3E}">
        <p14:creationId xmlns:p14="http://schemas.microsoft.com/office/powerpoint/2010/main" val="2312352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A9C711-FD77-4958-A22D-D15EF5267C41}" type="datetimeFigureOut">
              <a:rPr lang="vi-VN" smtClean="0"/>
              <a:t>03/05/2018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1607054D-7BB0-44BE-8EF7-D5BE6390C1A2}" type="slidenum">
              <a:rPr lang="vi-VN" smtClean="0"/>
              <a:t>‹#›</a:t>
            </a:fld>
            <a:endParaRPr lang="vi-VN"/>
          </a:p>
        </p:txBody>
      </p:sp>
    </p:spTree>
    <p:extLst>
      <p:ext uri="{BB962C8B-B14F-4D97-AF65-F5344CB8AC3E}">
        <p14:creationId xmlns:p14="http://schemas.microsoft.com/office/powerpoint/2010/main" val="2054493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60A9C711-FD77-4958-A22D-D15EF5267C41}" type="datetimeFigureOut">
              <a:rPr lang="vi-VN" smtClean="0"/>
              <a:t>03/05/2018</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1607054D-7BB0-44BE-8EF7-D5BE6390C1A2}" type="slidenum">
              <a:rPr lang="vi-VN" smtClean="0"/>
              <a:t>‹#›</a:t>
            </a:fld>
            <a:endParaRPr lang="vi-VN"/>
          </a:p>
        </p:txBody>
      </p:sp>
    </p:spTree>
    <p:extLst>
      <p:ext uri="{BB962C8B-B14F-4D97-AF65-F5344CB8AC3E}">
        <p14:creationId xmlns:p14="http://schemas.microsoft.com/office/powerpoint/2010/main" val="24646367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60A9C711-FD77-4958-A22D-D15EF5267C41}" type="datetimeFigureOut">
              <a:rPr lang="vi-VN" smtClean="0"/>
              <a:t>03/05/2018</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1607054D-7BB0-44BE-8EF7-D5BE6390C1A2}" type="slidenum">
              <a:rPr lang="vi-VN" smtClean="0"/>
              <a:t>‹#›</a:t>
            </a:fld>
            <a:endParaRPr lang="vi-VN"/>
          </a:p>
        </p:txBody>
      </p:sp>
    </p:spTree>
    <p:extLst>
      <p:ext uri="{BB962C8B-B14F-4D97-AF65-F5344CB8AC3E}">
        <p14:creationId xmlns:p14="http://schemas.microsoft.com/office/powerpoint/2010/main" val="11384539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60A9C711-FD77-4958-A22D-D15EF5267C41}" type="datetimeFigureOut">
              <a:rPr lang="vi-VN" smtClean="0"/>
              <a:t>03/05/2018</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1607054D-7BB0-44BE-8EF7-D5BE6390C1A2}" type="slidenum">
              <a:rPr lang="vi-VN" smtClean="0"/>
              <a:t>‹#›</a:t>
            </a:fld>
            <a:endParaRPr lang="vi-VN"/>
          </a:p>
        </p:txBody>
      </p:sp>
    </p:spTree>
    <p:extLst>
      <p:ext uri="{BB962C8B-B14F-4D97-AF65-F5344CB8AC3E}">
        <p14:creationId xmlns:p14="http://schemas.microsoft.com/office/powerpoint/2010/main" val="975024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A9C711-FD77-4958-A22D-D15EF5267C41}" type="datetimeFigureOut">
              <a:rPr lang="vi-VN" smtClean="0"/>
              <a:t>03/05/2018</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1607054D-7BB0-44BE-8EF7-D5BE6390C1A2}" type="slidenum">
              <a:rPr lang="vi-VN" smtClean="0"/>
              <a:t>‹#›</a:t>
            </a:fld>
            <a:endParaRPr lang="vi-VN"/>
          </a:p>
        </p:txBody>
      </p:sp>
    </p:spTree>
    <p:extLst>
      <p:ext uri="{BB962C8B-B14F-4D97-AF65-F5344CB8AC3E}">
        <p14:creationId xmlns:p14="http://schemas.microsoft.com/office/powerpoint/2010/main" val="9413375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A9C711-FD77-4958-A22D-D15EF5267C41}" type="datetimeFigureOut">
              <a:rPr lang="vi-VN" smtClean="0"/>
              <a:t>03/05/2018</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1607054D-7BB0-44BE-8EF7-D5BE6390C1A2}" type="slidenum">
              <a:rPr lang="vi-VN" smtClean="0"/>
              <a:t>‹#›</a:t>
            </a:fld>
            <a:endParaRPr lang="vi-VN"/>
          </a:p>
        </p:txBody>
      </p:sp>
    </p:spTree>
    <p:extLst>
      <p:ext uri="{BB962C8B-B14F-4D97-AF65-F5344CB8AC3E}">
        <p14:creationId xmlns:p14="http://schemas.microsoft.com/office/powerpoint/2010/main" val="25091729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A9C711-FD77-4958-A22D-D15EF5267C41}" type="datetimeFigureOut">
              <a:rPr lang="vi-VN" smtClean="0"/>
              <a:t>03/05/2018</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1607054D-7BB0-44BE-8EF7-D5BE6390C1A2}" type="slidenum">
              <a:rPr lang="vi-VN" smtClean="0"/>
              <a:t>‹#›</a:t>
            </a:fld>
            <a:endParaRPr lang="vi-VN"/>
          </a:p>
        </p:txBody>
      </p:sp>
    </p:spTree>
    <p:extLst>
      <p:ext uri="{BB962C8B-B14F-4D97-AF65-F5344CB8AC3E}">
        <p14:creationId xmlns:p14="http://schemas.microsoft.com/office/powerpoint/2010/main" val="10404273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A9C711-FD77-4958-A22D-D15EF5267C41}" type="datetimeFigureOut">
              <a:rPr lang="vi-VN" smtClean="0"/>
              <a:t>03/05/2018</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07054D-7BB0-44BE-8EF7-D5BE6390C1A2}" type="slidenum">
              <a:rPr lang="vi-VN" smtClean="0"/>
              <a:t>‹#›</a:t>
            </a:fld>
            <a:endParaRPr lang="vi-VN"/>
          </a:p>
        </p:txBody>
      </p:sp>
    </p:spTree>
    <p:extLst>
      <p:ext uri="{BB962C8B-B14F-4D97-AF65-F5344CB8AC3E}">
        <p14:creationId xmlns:p14="http://schemas.microsoft.com/office/powerpoint/2010/main" val="158016918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30000">
              <a:srgbClr val="66008F"/>
            </a:gs>
            <a:gs pos="64999">
              <a:srgbClr val="BA0066"/>
            </a:gs>
            <a:gs pos="89999">
              <a:srgbClr val="FF0000"/>
            </a:gs>
            <a:gs pos="100000">
              <a:srgbClr val="FF8200"/>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flipV="1">
            <a:off x="0" y="7101408"/>
            <a:ext cx="9144000" cy="504056"/>
          </a:xfrm>
        </p:spPr>
        <p:txBody>
          <a:bodyPr>
            <a:normAutofit fontScale="92500" lnSpcReduction="10000"/>
          </a:bodyPr>
          <a:lstStyle/>
          <a:p>
            <a:pPr marL="0" indent="0">
              <a:buNone/>
            </a:pPr>
            <a:endParaRPr lang="vi-VN" dirty="0">
              <a:latin typeface="+mj-lt"/>
            </a:endParaRPr>
          </a:p>
        </p:txBody>
      </p:sp>
      <p:sp>
        <p:nvSpPr>
          <p:cNvPr id="4" name="TextBox 3"/>
          <p:cNvSpPr txBox="1"/>
          <p:nvPr/>
        </p:nvSpPr>
        <p:spPr>
          <a:xfrm>
            <a:off x="756781" y="620688"/>
            <a:ext cx="7992888" cy="1200329"/>
          </a:xfrm>
          <a:prstGeom prst="rect">
            <a:avLst/>
          </a:prstGeom>
          <a:noFill/>
        </p:spPr>
        <p:txBody>
          <a:bodyPr wrap="square" rtlCol="0">
            <a:prstTxWarp prst="textArchUp">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vi-VN" sz="7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Đuổi hình bắt chữ</a:t>
            </a:r>
            <a:endParaRPr lang="vi-VN" sz="7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Rectangle 4"/>
          <p:cNvSpPr/>
          <p:nvPr/>
        </p:nvSpPr>
        <p:spPr>
          <a:xfrm>
            <a:off x="4753224" y="2204864"/>
            <a:ext cx="3707207" cy="187220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vi-VN" sz="11500" dirty="0" smtClean="0">
                <a:latin typeface="+mj-lt"/>
              </a:rPr>
              <a:t>Câu 2</a:t>
            </a:r>
            <a:endParaRPr lang="vi-VN" sz="11500" dirty="0">
              <a:latin typeface="+mj-lt"/>
            </a:endParaRPr>
          </a:p>
        </p:txBody>
      </p:sp>
      <p:sp>
        <p:nvSpPr>
          <p:cNvPr id="6" name="Rectangle 5"/>
          <p:cNvSpPr/>
          <p:nvPr/>
        </p:nvSpPr>
        <p:spPr>
          <a:xfrm>
            <a:off x="611560" y="2204864"/>
            <a:ext cx="3744416" cy="187220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vi-VN" sz="11500" dirty="0" smtClean="0">
                <a:latin typeface="+mj-lt"/>
              </a:rPr>
              <a:t>Câu 1</a:t>
            </a:r>
            <a:endParaRPr lang="vi-VN" sz="11500" dirty="0">
              <a:latin typeface="+mj-lt"/>
            </a:endParaRPr>
          </a:p>
        </p:txBody>
      </p:sp>
      <p:sp>
        <p:nvSpPr>
          <p:cNvPr id="7" name="Rectangle 6"/>
          <p:cNvSpPr/>
          <p:nvPr/>
        </p:nvSpPr>
        <p:spPr>
          <a:xfrm>
            <a:off x="2627784" y="4653136"/>
            <a:ext cx="3744416" cy="187220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vi-VN" sz="11500" dirty="0" smtClean="0">
                <a:latin typeface="+mj-lt"/>
              </a:rPr>
              <a:t>Câu 3</a:t>
            </a:r>
            <a:endParaRPr lang="vi-VN" sz="11500" dirty="0">
              <a:latin typeface="+mj-lt"/>
            </a:endParaRPr>
          </a:p>
        </p:txBody>
      </p:sp>
    </p:spTree>
    <p:extLst>
      <p:ext uri="{BB962C8B-B14F-4D97-AF65-F5344CB8AC3E}">
        <p14:creationId xmlns:p14="http://schemas.microsoft.com/office/powerpoint/2010/main" val="117613453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6">
                                            <p:txEl>
                                              <p:pRg st="0" end="0"/>
                                            </p:txEl>
                                          </p:spTgt>
                                        </p:tgtEl>
                                        <p:attrNameLst>
                                          <p:attrName>style.visibility</p:attrName>
                                        </p:attrNameLst>
                                      </p:cBhvr>
                                      <p:to>
                                        <p:strVal val="visible"/>
                                      </p:to>
                                    </p:set>
                                    <p:animEffect transition="in" filter="barn(inVertical)">
                                      <p:cBhvr>
                                        <p:cTn id="33" dur="500"/>
                                        <p:tgtEl>
                                          <p:spTgt spid="6">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5">
                                            <p:txEl>
                                              <p:pRg st="0" end="0"/>
                                            </p:txEl>
                                          </p:spTgt>
                                        </p:tgtEl>
                                        <p:attrNameLst>
                                          <p:attrName>style.visibility</p:attrName>
                                        </p:attrNameLst>
                                      </p:cBhvr>
                                      <p:to>
                                        <p:strVal val="visible"/>
                                      </p:to>
                                    </p:set>
                                    <p:animEffect transition="in" filter="barn(inVertical)">
                                      <p:cBhvr>
                                        <p:cTn id="38" dur="500"/>
                                        <p:tgtEl>
                                          <p:spTgt spid="5">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7">
                                            <p:txEl>
                                              <p:pRg st="0" end="0"/>
                                            </p:txEl>
                                          </p:spTgt>
                                        </p:tgtEl>
                                        <p:attrNameLst>
                                          <p:attrName>style.visibility</p:attrName>
                                        </p:attrNameLst>
                                      </p:cBhvr>
                                      <p:to>
                                        <p:strVal val="visible"/>
                                      </p:to>
                                    </p:set>
                                    <p:animEffect transition="in" filter="barn(inVertical)">
                                      <p:cBhvr>
                                        <p:cTn id="43"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4" name="Rectangle 3"/>
          <p:cNvSpPr/>
          <p:nvPr/>
        </p:nvSpPr>
        <p:spPr>
          <a:xfrm>
            <a:off x="899592" y="621087"/>
            <a:ext cx="7416824" cy="10801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vi-VN" sz="6600" dirty="0" smtClean="0">
                <a:latin typeface="+mj-lt"/>
              </a:rPr>
              <a:t>Câu 1</a:t>
            </a:r>
            <a:endParaRPr lang="vi-VN" sz="6600" dirty="0">
              <a:latin typeface="+mj-lt"/>
            </a:endParaRPr>
          </a:p>
        </p:txBody>
      </p:sp>
      <p:pic>
        <p:nvPicPr>
          <p:cNvPr id="2051" name="Picture 3" descr="C:\Users\Administrator\AppData\Local\Microsoft\Windows\Temporary Internet Files\Content.IE5\EP7DYNDH\red-coffee-cup[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6064" y="2852936"/>
            <a:ext cx="4211960" cy="259228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Administrator\AppData\Local\Microsoft\Windows\Temporary Internet Files\Content.IE5\09OGODGN\knife_fo3[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88024" y="2852936"/>
            <a:ext cx="3888432" cy="2592288"/>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p:cNvSpPr/>
          <p:nvPr/>
        </p:nvSpPr>
        <p:spPr>
          <a:xfrm>
            <a:off x="899592" y="1700808"/>
            <a:ext cx="7632848"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000" dirty="0"/>
              <a:t> </a:t>
            </a:r>
            <a:r>
              <a:rPr lang="vi-VN" sz="2000" dirty="0" smtClean="0"/>
              <a:t>Đây là thơ </a:t>
            </a:r>
            <a:r>
              <a:rPr lang="vi-VN" sz="2000" dirty="0"/>
              <a:t>ca dân gian Việt Nam được truyền miệng dưới dạng những câu hát không theo một điệu nhất định, thường phổ biến theo thể thơ lục bát cho dễ nhớ, dễ thuộc</a:t>
            </a:r>
            <a:r>
              <a:rPr lang="vi-VN" sz="1200" dirty="0"/>
              <a:t>. </a:t>
            </a:r>
          </a:p>
        </p:txBody>
      </p:sp>
      <p:sp>
        <p:nvSpPr>
          <p:cNvPr id="12" name="Rounded Rectangle 11"/>
          <p:cNvSpPr/>
          <p:nvPr/>
        </p:nvSpPr>
        <p:spPr>
          <a:xfrm>
            <a:off x="1763840" y="5898438"/>
            <a:ext cx="899592"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7200" dirty="0" smtClean="0"/>
              <a:t>C</a:t>
            </a:r>
            <a:endParaRPr lang="vi-VN" sz="7200" dirty="0"/>
          </a:p>
        </p:txBody>
      </p:sp>
      <p:sp>
        <p:nvSpPr>
          <p:cNvPr id="16" name="Rounded Rectangle 15"/>
          <p:cNvSpPr/>
          <p:nvPr/>
        </p:nvSpPr>
        <p:spPr>
          <a:xfrm>
            <a:off x="2843808" y="5904337"/>
            <a:ext cx="899592"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6600" dirty="0"/>
              <a:t>A</a:t>
            </a:r>
            <a:r>
              <a:rPr lang="vi-VN" dirty="0"/>
              <a:t> </a:t>
            </a:r>
          </a:p>
        </p:txBody>
      </p:sp>
      <p:sp>
        <p:nvSpPr>
          <p:cNvPr id="17" name="Rounded Rectangle 16"/>
          <p:cNvSpPr/>
          <p:nvPr/>
        </p:nvSpPr>
        <p:spPr>
          <a:xfrm>
            <a:off x="5742543" y="5919743"/>
            <a:ext cx="899592"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6600" dirty="0" smtClean="0"/>
              <a:t>A</a:t>
            </a:r>
            <a:endParaRPr lang="vi-VN" sz="6600" dirty="0"/>
          </a:p>
        </p:txBody>
      </p:sp>
      <p:sp>
        <p:nvSpPr>
          <p:cNvPr id="18" name="Rounded Rectangle 17"/>
          <p:cNvSpPr/>
          <p:nvPr/>
        </p:nvSpPr>
        <p:spPr>
          <a:xfrm>
            <a:off x="4716016" y="5898438"/>
            <a:ext cx="899592"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7200" dirty="0" smtClean="0"/>
              <a:t>D</a:t>
            </a:r>
            <a:endParaRPr lang="vi-VN" sz="7200" dirty="0"/>
          </a:p>
        </p:txBody>
      </p:sp>
      <p:sp>
        <p:nvSpPr>
          <p:cNvPr id="13" name="Rounded Rectangle 12"/>
          <p:cNvSpPr/>
          <p:nvPr/>
        </p:nvSpPr>
        <p:spPr>
          <a:xfrm>
            <a:off x="6948264" y="5903859"/>
            <a:ext cx="900608"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6600" dirty="0" smtClean="0"/>
              <a:t>O</a:t>
            </a:r>
            <a:endParaRPr lang="vi-VN" sz="6600" dirty="0"/>
          </a:p>
        </p:txBody>
      </p:sp>
      <p:sp>
        <p:nvSpPr>
          <p:cNvPr id="14" name="Heptagon 13"/>
          <p:cNvSpPr/>
          <p:nvPr/>
        </p:nvSpPr>
        <p:spPr>
          <a:xfrm>
            <a:off x="-1620688" y="4293096"/>
            <a:ext cx="899592" cy="858197"/>
          </a:xfrm>
          <a:prstGeom prst="hep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6600" dirty="0"/>
          </a:p>
        </p:txBody>
      </p:sp>
    </p:spTree>
    <p:extLst>
      <p:ext uri="{BB962C8B-B14F-4D97-AF65-F5344CB8AC3E}">
        <p14:creationId xmlns:p14="http://schemas.microsoft.com/office/powerpoint/2010/main" val="239014729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2051"/>
                                        </p:tgtEl>
                                        <p:attrNameLst>
                                          <p:attrName>style.visibility</p:attrName>
                                        </p:attrNameLst>
                                      </p:cBhvr>
                                      <p:to>
                                        <p:strVal val="visible"/>
                                      </p:to>
                                    </p:set>
                                    <p:animEffect transition="in" filter="barn(inVertical)">
                                      <p:cBhvr>
                                        <p:cTn id="21" dur="500"/>
                                        <p:tgtEl>
                                          <p:spTgt spid="2051"/>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2052"/>
                                        </p:tgtEl>
                                        <p:attrNameLst>
                                          <p:attrName>style.visibility</p:attrName>
                                        </p:attrNameLst>
                                      </p:cBhvr>
                                      <p:to>
                                        <p:strVal val="visible"/>
                                      </p:to>
                                    </p:set>
                                    <p:animEffect transition="in" filter="barn(inVertical)">
                                      <p:cBhvr>
                                        <p:cTn id="26" dur="500"/>
                                        <p:tgtEl>
                                          <p:spTgt spid="2052"/>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Effect transition="in" filter="wipe(down)">
                                      <p:cBhvr>
                                        <p:cTn id="35" dur="580">
                                          <p:stCondLst>
                                            <p:cond delay="0"/>
                                          </p:stCondLst>
                                        </p:cTn>
                                        <p:tgtEl>
                                          <p:spTgt spid="6">
                                            <p:txEl>
                                              <p:pRg st="0" end="0"/>
                                            </p:txEl>
                                          </p:spTgt>
                                        </p:tgtEl>
                                      </p:cBhvr>
                                    </p:animEffect>
                                    <p:anim calcmode="lin" valueType="num">
                                      <p:cBhvr>
                                        <p:cTn id="36" dur="1822" tmFilter="0,0; 0.14,0.36; 0.43,0.73; 0.71,0.91; 1.0,1.0">
                                          <p:stCondLst>
                                            <p:cond delay="0"/>
                                          </p:stCondLst>
                                        </p:cTn>
                                        <p:tgtEl>
                                          <p:spTgt spid="6">
                                            <p:txEl>
                                              <p:pRg st="0" end="0"/>
                                            </p:txEl>
                                          </p:spTgt>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6">
                                            <p:txEl>
                                              <p:pRg st="0" end="0"/>
                                            </p:txEl>
                                          </p:spTgt>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6">
                                            <p:txEl>
                                              <p:pRg st="0" end="0"/>
                                            </p:txEl>
                                          </p:spTgt>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6">
                                            <p:txEl>
                                              <p:pRg st="0" end="0"/>
                                            </p:txEl>
                                          </p:spTgt>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6">
                                            <p:txEl>
                                              <p:pRg st="0" end="0"/>
                                            </p:txEl>
                                          </p:spTgt>
                                        </p:tgtEl>
                                        <p:attrNameLst>
                                          <p:attrName>ppt_y</p:attrName>
                                        </p:attrNameLst>
                                      </p:cBhvr>
                                      <p:tavLst>
                                        <p:tav tm="0" fmla="#ppt_y-sin(pi*$)/81">
                                          <p:val>
                                            <p:fltVal val="0"/>
                                          </p:val>
                                        </p:tav>
                                        <p:tav tm="100000">
                                          <p:val>
                                            <p:fltVal val="1"/>
                                          </p:val>
                                        </p:tav>
                                      </p:tavLst>
                                    </p:anim>
                                    <p:animScale>
                                      <p:cBhvr>
                                        <p:cTn id="41" dur="26">
                                          <p:stCondLst>
                                            <p:cond delay="650"/>
                                          </p:stCondLst>
                                        </p:cTn>
                                        <p:tgtEl>
                                          <p:spTgt spid="6">
                                            <p:txEl>
                                              <p:pRg st="0" end="0"/>
                                            </p:txEl>
                                          </p:spTgt>
                                        </p:tgtEl>
                                      </p:cBhvr>
                                      <p:to x="100000" y="60000"/>
                                    </p:animScale>
                                    <p:animScale>
                                      <p:cBhvr>
                                        <p:cTn id="42" dur="166" decel="50000">
                                          <p:stCondLst>
                                            <p:cond delay="676"/>
                                          </p:stCondLst>
                                        </p:cTn>
                                        <p:tgtEl>
                                          <p:spTgt spid="6">
                                            <p:txEl>
                                              <p:pRg st="0" end="0"/>
                                            </p:txEl>
                                          </p:spTgt>
                                        </p:tgtEl>
                                      </p:cBhvr>
                                      <p:to x="100000" y="100000"/>
                                    </p:animScale>
                                    <p:animScale>
                                      <p:cBhvr>
                                        <p:cTn id="43" dur="26">
                                          <p:stCondLst>
                                            <p:cond delay="1312"/>
                                          </p:stCondLst>
                                        </p:cTn>
                                        <p:tgtEl>
                                          <p:spTgt spid="6">
                                            <p:txEl>
                                              <p:pRg st="0" end="0"/>
                                            </p:txEl>
                                          </p:spTgt>
                                        </p:tgtEl>
                                      </p:cBhvr>
                                      <p:to x="100000" y="80000"/>
                                    </p:animScale>
                                    <p:animScale>
                                      <p:cBhvr>
                                        <p:cTn id="44" dur="166" decel="50000">
                                          <p:stCondLst>
                                            <p:cond delay="1338"/>
                                          </p:stCondLst>
                                        </p:cTn>
                                        <p:tgtEl>
                                          <p:spTgt spid="6">
                                            <p:txEl>
                                              <p:pRg st="0" end="0"/>
                                            </p:txEl>
                                          </p:spTgt>
                                        </p:tgtEl>
                                      </p:cBhvr>
                                      <p:to x="100000" y="100000"/>
                                    </p:animScale>
                                    <p:animScale>
                                      <p:cBhvr>
                                        <p:cTn id="45" dur="26">
                                          <p:stCondLst>
                                            <p:cond delay="1642"/>
                                          </p:stCondLst>
                                        </p:cTn>
                                        <p:tgtEl>
                                          <p:spTgt spid="6">
                                            <p:txEl>
                                              <p:pRg st="0" end="0"/>
                                            </p:txEl>
                                          </p:spTgt>
                                        </p:tgtEl>
                                      </p:cBhvr>
                                      <p:to x="100000" y="90000"/>
                                    </p:animScale>
                                    <p:animScale>
                                      <p:cBhvr>
                                        <p:cTn id="46" dur="166" decel="50000">
                                          <p:stCondLst>
                                            <p:cond delay="1668"/>
                                          </p:stCondLst>
                                        </p:cTn>
                                        <p:tgtEl>
                                          <p:spTgt spid="6">
                                            <p:txEl>
                                              <p:pRg st="0" end="0"/>
                                            </p:txEl>
                                          </p:spTgt>
                                        </p:tgtEl>
                                      </p:cBhvr>
                                      <p:to x="100000" y="100000"/>
                                    </p:animScale>
                                    <p:animScale>
                                      <p:cBhvr>
                                        <p:cTn id="47" dur="26">
                                          <p:stCondLst>
                                            <p:cond delay="1808"/>
                                          </p:stCondLst>
                                        </p:cTn>
                                        <p:tgtEl>
                                          <p:spTgt spid="6">
                                            <p:txEl>
                                              <p:pRg st="0" end="0"/>
                                            </p:txEl>
                                          </p:spTgt>
                                        </p:tgtEl>
                                      </p:cBhvr>
                                      <p:to x="100000" y="95000"/>
                                    </p:animScale>
                                    <p:animScale>
                                      <p:cBhvr>
                                        <p:cTn id="48" dur="166" decel="50000">
                                          <p:stCondLst>
                                            <p:cond delay="1834"/>
                                          </p:stCondLst>
                                        </p:cTn>
                                        <p:tgtEl>
                                          <p:spTgt spid="6">
                                            <p:txEl>
                                              <p:pRg st="0" end="0"/>
                                            </p:txEl>
                                          </p:spTgt>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fade">
                                      <p:cBhvr>
                                        <p:cTn id="53" dur="1000"/>
                                        <p:tgtEl>
                                          <p:spTgt spid="12"/>
                                        </p:tgtEl>
                                      </p:cBhvr>
                                    </p:animEffect>
                                    <p:anim calcmode="lin" valueType="num">
                                      <p:cBhvr>
                                        <p:cTn id="54" dur="1000" fill="hold"/>
                                        <p:tgtEl>
                                          <p:spTgt spid="12"/>
                                        </p:tgtEl>
                                        <p:attrNameLst>
                                          <p:attrName>ppt_x</p:attrName>
                                        </p:attrNameLst>
                                      </p:cBhvr>
                                      <p:tavLst>
                                        <p:tav tm="0">
                                          <p:val>
                                            <p:strVal val="#ppt_x"/>
                                          </p:val>
                                        </p:tav>
                                        <p:tav tm="100000">
                                          <p:val>
                                            <p:strVal val="#ppt_x"/>
                                          </p:val>
                                        </p:tav>
                                      </p:tavLst>
                                    </p:anim>
                                    <p:anim calcmode="lin" valueType="num">
                                      <p:cBhvr>
                                        <p:cTn id="5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fade">
                                      <p:cBhvr>
                                        <p:cTn id="60" dur="1000"/>
                                        <p:tgtEl>
                                          <p:spTgt spid="16"/>
                                        </p:tgtEl>
                                      </p:cBhvr>
                                    </p:animEffect>
                                    <p:anim calcmode="lin" valueType="num">
                                      <p:cBhvr>
                                        <p:cTn id="61" dur="1000" fill="hold"/>
                                        <p:tgtEl>
                                          <p:spTgt spid="16"/>
                                        </p:tgtEl>
                                        <p:attrNameLst>
                                          <p:attrName>ppt_x</p:attrName>
                                        </p:attrNameLst>
                                      </p:cBhvr>
                                      <p:tavLst>
                                        <p:tav tm="0">
                                          <p:val>
                                            <p:strVal val="#ppt_x"/>
                                          </p:val>
                                        </p:tav>
                                        <p:tav tm="100000">
                                          <p:val>
                                            <p:strVal val="#ppt_x"/>
                                          </p:val>
                                        </p:tav>
                                      </p:tavLst>
                                    </p:anim>
                                    <p:anim calcmode="lin" valueType="num">
                                      <p:cBhvr>
                                        <p:cTn id="62"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fade">
                                      <p:cBhvr>
                                        <p:cTn id="67" dur="1000"/>
                                        <p:tgtEl>
                                          <p:spTgt spid="18"/>
                                        </p:tgtEl>
                                      </p:cBhvr>
                                    </p:animEffect>
                                    <p:anim calcmode="lin" valueType="num">
                                      <p:cBhvr>
                                        <p:cTn id="68" dur="1000" fill="hold"/>
                                        <p:tgtEl>
                                          <p:spTgt spid="18"/>
                                        </p:tgtEl>
                                        <p:attrNameLst>
                                          <p:attrName>ppt_x</p:attrName>
                                        </p:attrNameLst>
                                      </p:cBhvr>
                                      <p:tavLst>
                                        <p:tav tm="0">
                                          <p:val>
                                            <p:strVal val="#ppt_x"/>
                                          </p:val>
                                        </p:tav>
                                        <p:tav tm="100000">
                                          <p:val>
                                            <p:strVal val="#ppt_x"/>
                                          </p:val>
                                        </p:tav>
                                      </p:tavLst>
                                    </p:anim>
                                    <p:anim calcmode="lin" valueType="num">
                                      <p:cBhvr>
                                        <p:cTn id="6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17"/>
                                        </p:tgtEl>
                                        <p:attrNameLst>
                                          <p:attrName>style.visibility</p:attrName>
                                        </p:attrNameLst>
                                      </p:cBhvr>
                                      <p:to>
                                        <p:strVal val="visible"/>
                                      </p:to>
                                    </p:set>
                                    <p:animEffect transition="in" filter="fade">
                                      <p:cBhvr>
                                        <p:cTn id="74" dur="1000"/>
                                        <p:tgtEl>
                                          <p:spTgt spid="17"/>
                                        </p:tgtEl>
                                      </p:cBhvr>
                                    </p:animEffect>
                                    <p:anim calcmode="lin" valueType="num">
                                      <p:cBhvr>
                                        <p:cTn id="75" dur="1000" fill="hold"/>
                                        <p:tgtEl>
                                          <p:spTgt spid="17"/>
                                        </p:tgtEl>
                                        <p:attrNameLst>
                                          <p:attrName>ppt_x</p:attrName>
                                        </p:attrNameLst>
                                      </p:cBhvr>
                                      <p:tavLst>
                                        <p:tav tm="0">
                                          <p:val>
                                            <p:strVal val="#ppt_x"/>
                                          </p:val>
                                        </p:tav>
                                        <p:tav tm="100000">
                                          <p:val>
                                            <p:strVal val="#ppt_x"/>
                                          </p:val>
                                        </p:tav>
                                      </p:tavLst>
                                    </p:anim>
                                    <p:anim calcmode="lin" valueType="num">
                                      <p:cBhvr>
                                        <p:cTn id="7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grpId="0" nodeType="clickEffect">
                                  <p:stCondLst>
                                    <p:cond delay="0"/>
                                  </p:stCondLst>
                                  <p:childTnLst>
                                    <p:set>
                                      <p:cBhvr>
                                        <p:cTn id="80" dur="1" fill="hold">
                                          <p:stCondLst>
                                            <p:cond delay="0"/>
                                          </p:stCondLst>
                                        </p:cTn>
                                        <p:tgtEl>
                                          <p:spTgt spid="13"/>
                                        </p:tgtEl>
                                        <p:attrNameLst>
                                          <p:attrName>style.visibility</p:attrName>
                                        </p:attrNameLst>
                                      </p:cBhvr>
                                      <p:to>
                                        <p:strVal val="visible"/>
                                      </p:to>
                                    </p:set>
                                    <p:animEffect transition="in" filter="fade">
                                      <p:cBhvr>
                                        <p:cTn id="81" dur="1000"/>
                                        <p:tgtEl>
                                          <p:spTgt spid="13"/>
                                        </p:tgtEl>
                                      </p:cBhvr>
                                    </p:animEffect>
                                    <p:anim calcmode="lin" valueType="num">
                                      <p:cBhvr>
                                        <p:cTn id="82" dur="1000" fill="hold"/>
                                        <p:tgtEl>
                                          <p:spTgt spid="13"/>
                                        </p:tgtEl>
                                        <p:attrNameLst>
                                          <p:attrName>ppt_x</p:attrName>
                                        </p:attrNameLst>
                                      </p:cBhvr>
                                      <p:tavLst>
                                        <p:tav tm="0">
                                          <p:val>
                                            <p:strVal val="#ppt_x"/>
                                          </p:val>
                                        </p:tav>
                                        <p:tav tm="100000">
                                          <p:val>
                                            <p:strVal val="#ppt_x"/>
                                          </p:val>
                                        </p:tav>
                                      </p:tavLst>
                                    </p:anim>
                                    <p:anim calcmode="lin" valueType="num">
                                      <p:cBhvr>
                                        <p:cTn id="8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2" presetClass="entr" presetSubtype="4" fill="hold" nodeType="clickEffect">
                                  <p:stCondLst>
                                    <p:cond delay="0"/>
                                  </p:stCondLst>
                                  <p:childTnLst>
                                    <p:set>
                                      <p:cBhvr>
                                        <p:cTn id="87" dur="1" fill="hold">
                                          <p:stCondLst>
                                            <p:cond delay="0"/>
                                          </p:stCondLst>
                                        </p:cTn>
                                        <p:tgtEl>
                                          <p:spTgt spid="12">
                                            <p:txEl>
                                              <p:pRg st="0" end="0"/>
                                            </p:txEl>
                                          </p:spTgt>
                                        </p:tgtEl>
                                        <p:attrNameLst>
                                          <p:attrName>style.visibility</p:attrName>
                                        </p:attrNameLst>
                                      </p:cBhvr>
                                      <p:to>
                                        <p:strVal val="visible"/>
                                      </p:to>
                                    </p:set>
                                    <p:anim calcmode="lin" valueType="num">
                                      <p:cBhvr additive="base">
                                        <p:cTn id="88"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89"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2" presetClass="entr" presetSubtype="4" fill="hold" nodeType="clickEffect">
                                  <p:stCondLst>
                                    <p:cond delay="0"/>
                                  </p:stCondLst>
                                  <p:childTnLst>
                                    <p:set>
                                      <p:cBhvr>
                                        <p:cTn id="93" dur="1" fill="hold">
                                          <p:stCondLst>
                                            <p:cond delay="0"/>
                                          </p:stCondLst>
                                        </p:cTn>
                                        <p:tgtEl>
                                          <p:spTgt spid="16">
                                            <p:txEl>
                                              <p:pRg st="0" end="0"/>
                                            </p:txEl>
                                          </p:spTgt>
                                        </p:tgtEl>
                                        <p:attrNameLst>
                                          <p:attrName>style.visibility</p:attrName>
                                        </p:attrNameLst>
                                      </p:cBhvr>
                                      <p:to>
                                        <p:strVal val="visible"/>
                                      </p:to>
                                    </p:set>
                                    <p:anim calcmode="lin" valueType="num">
                                      <p:cBhvr additive="base">
                                        <p:cTn id="94"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95"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2" presetClass="entr" presetSubtype="4" fill="hold" nodeType="clickEffect">
                                  <p:stCondLst>
                                    <p:cond delay="0"/>
                                  </p:stCondLst>
                                  <p:childTnLst>
                                    <p:set>
                                      <p:cBhvr>
                                        <p:cTn id="99" dur="1" fill="hold">
                                          <p:stCondLst>
                                            <p:cond delay="0"/>
                                          </p:stCondLst>
                                        </p:cTn>
                                        <p:tgtEl>
                                          <p:spTgt spid="18">
                                            <p:txEl>
                                              <p:pRg st="0" end="0"/>
                                            </p:txEl>
                                          </p:spTgt>
                                        </p:tgtEl>
                                        <p:attrNameLst>
                                          <p:attrName>style.visibility</p:attrName>
                                        </p:attrNameLst>
                                      </p:cBhvr>
                                      <p:to>
                                        <p:strVal val="visible"/>
                                      </p:to>
                                    </p:set>
                                    <p:anim calcmode="lin" valueType="num">
                                      <p:cBhvr additive="base">
                                        <p:cTn id="100"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101"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2" presetClass="entr" presetSubtype="4" fill="hold" nodeType="clickEffect">
                                  <p:stCondLst>
                                    <p:cond delay="0"/>
                                  </p:stCondLst>
                                  <p:childTnLst>
                                    <p:set>
                                      <p:cBhvr>
                                        <p:cTn id="105" dur="1" fill="hold">
                                          <p:stCondLst>
                                            <p:cond delay="0"/>
                                          </p:stCondLst>
                                        </p:cTn>
                                        <p:tgtEl>
                                          <p:spTgt spid="17">
                                            <p:txEl>
                                              <p:pRg st="0" end="0"/>
                                            </p:txEl>
                                          </p:spTgt>
                                        </p:tgtEl>
                                        <p:attrNameLst>
                                          <p:attrName>style.visibility</p:attrName>
                                        </p:attrNameLst>
                                      </p:cBhvr>
                                      <p:to>
                                        <p:strVal val="visible"/>
                                      </p:to>
                                    </p:set>
                                    <p:anim calcmode="lin" valueType="num">
                                      <p:cBhvr additive="base">
                                        <p:cTn id="106"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107"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2" presetClass="entr" presetSubtype="4" fill="hold" nodeType="clickEffect">
                                  <p:stCondLst>
                                    <p:cond delay="0"/>
                                  </p:stCondLst>
                                  <p:childTnLst>
                                    <p:set>
                                      <p:cBhvr>
                                        <p:cTn id="111" dur="1" fill="hold">
                                          <p:stCondLst>
                                            <p:cond delay="0"/>
                                          </p:stCondLst>
                                        </p:cTn>
                                        <p:tgtEl>
                                          <p:spTgt spid="13">
                                            <p:txEl>
                                              <p:pRg st="0" end="0"/>
                                            </p:txEl>
                                          </p:spTgt>
                                        </p:tgtEl>
                                        <p:attrNameLst>
                                          <p:attrName>style.visibility</p:attrName>
                                        </p:attrNameLst>
                                      </p:cBhvr>
                                      <p:to>
                                        <p:strVal val="visible"/>
                                      </p:to>
                                    </p:set>
                                    <p:anim calcmode="lin" valueType="num">
                                      <p:cBhvr additive="base">
                                        <p:cTn id="112"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113"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12" grpId="0" animBg="1"/>
      <p:bldP spid="16" grpId="0" animBg="1"/>
      <p:bldP spid="17" grpId="0" animBg="1"/>
      <p:bldP spid="18"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Rectangle 1"/>
          <p:cNvSpPr/>
          <p:nvPr/>
        </p:nvSpPr>
        <p:spPr>
          <a:xfrm>
            <a:off x="1286809" y="332656"/>
            <a:ext cx="7056784" cy="79208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vi-VN" sz="6600" dirty="0" smtClean="0">
                <a:latin typeface="+mj-lt"/>
              </a:rPr>
              <a:t>Câu 2</a:t>
            </a:r>
            <a:endParaRPr lang="vi-VN" sz="6600" dirty="0">
              <a:latin typeface="+mj-lt"/>
            </a:endParaRPr>
          </a:p>
        </p:txBody>
      </p:sp>
      <p:sp>
        <p:nvSpPr>
          <p:cNvPr id="3" name="Rounded Rectangle 2"/>
          <p:cNvSpPr/>
          <p:nvPr/>
        </p:nvSpPr>
        <p:spPr>
          <a:xfrm>
            <a:off x="1259632" y="1268760"/>
            <a:ext cx="7056784"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smtClean="0"/>
              <a:t>Người ta gọi đây là thứ mà đặt để bảo vệ một ứng dụng trong máy tính hoặc điện thoại. Chúng cùng nghĩa với mật khẩu.</a:t>
            </a:r>
            <a:endParaRPr lang="vi-VN" dirty="0"/>
          </a:p>
        </p:txBody>
      </p:sp>
      <p:pic>
        <p:nvPicPr>
          <p:cNvPr id="1027" name="Picture 3" descr="C:\Users\Administrator\AppData\Local\Microsoft\Windows\Temporary Internet Files\Content.IE5\X6FSLBNH\honey-jar[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2132856"/>
            <a:ext cx="3240360" cy="25922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Administrator\AppData\Local\Microsoft\Windows\Temporary Internet Files\Content.IE5\X6FSLBNH\horse_clip_art_by_soulhavennz-d3hr8sk[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992" y="2132856"/>
            <a:ext cx="3816424" cy="259228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259632" y="5445224"/>
            <a:ext cx="1080120"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7200" dirty="0" smtClean="0"/>
              <a:t>M</a:t>
            </a:r>
            <a:endParaRPr lang="vi-VN" sz="7200" dirty="0"/>
          </a:p>
        </p:txBody>
      </p:sp>
      <p:sp>
        <p:nvSpPr>
          <p:cNvPr id="9" name="Rectangle 8"/>
          <p:cNvSpPr/>
          <p:nvPr/>
        </p:nvSpPr>
        <p:spPr>
          <a:xfrm>
            <a:off x="3689902" y="5445224"/>
            <a:ext cx="1080120"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7200" dirty="0" smtClean="0"/>
              <a:t>T</a:t>
            </a:r>
            <a:endParaRPr lang="vi-VN" sz="7200" dirty="0"/>
          </a:p>
        </p:txBody>
      </p:sp>
      <p:sp>
        <p:nvSpPr>
          <p:cNvPr id="10" name="Rectangle 9"/>
          <p:cNvSpPr/>
          <p:nvPr/>
        </p:nvSpPr>
        <p:spPr>
          <a:xfrm>
            <a:off x="6012160" y="5445224"/>
            <a:ext cx="1080120"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7200" dirty="0" smtClean="0"/>
              <a:t>M</a:t>
            </a:r>
            <a:endParaRPr lang="vi-VN" sz="7200" dirty="0"/>
          </a:p>
        </p:txBody>
      </p:sp>
      <p:sp>
        <p:nvSpPr>
          <p:cNvPr id="11" name="Rectangle 10"/>
          <p:cNvSpPr/>
          <p:nvPr/>
        </p:nvSpPr>
        <p:spPr>
          <a:xfrm>
            <a:off x="7236296" y="5432104"/>
            <a:ext cx="1080120"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7200" dirty="0"/>
              <a:t>Ã</a:t>
            </a:r>
          </a:p>
        </p:txBody>
      </p:sp>
      <p:sp>
        <p:nvSpPr>
          <p:cNvPr id="12" name="Rectangle 11"/>
          <p:cNvSpPr/>
          <p:nvPr/>
        </p:nvSpPr>
        <p:spPr>
          <a:xfrm>
            <a:off x="2505726" y="5460555"/>
            <a:ext cx="1080120"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7200" dirty="0" smtClean="0"/>
              <a:t>Ậ</a:t>
            </a:r>
            <a:endParaRPr lang="vi-VN" sz="7200" dirty="0"/>
          </a:p>
        </p:txBody>
      </p:sp>
    </p:spTree>
    <p:extLst>
      <p:ext uri="{BB962C8B-B14F-4D97-AF65-F5344CB8AC3E}">
        <p14:creationId xmlns:p14="http://schemas.microsoft.com/office/powerpoint/2010/main" val="77484728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1027"/>
                                        </p:tgtEl>
                                        <p:attrNameLst>
                                          <p:attrName>style.visibility</p:attrName>
                                        </p:attrNameLst>
                                      </p:cBhvr>
                                      <p:to>
                                        <p:strVal val="visible"/>
                                      </p:to>
                                    </p:set>
                                    <p:animEffect transition="in" filter="fade">
                                      <p:cBhvr>
                                        <p:cTn id="17" dur="1000"/>
                                        <p:tgtEl>
                                          <p:spTgt spid="1027"/>
                                        </p:tgtEl>
                                      </p:cBhvr>
                                    </p:animEffect>
                                    <p:anim calcmode="lin" valueType="num">
                                      <p:cBhvr>
                                        <p:cTn id="18" dur="1000" fill="hold"/>
                                        <p:tgtEl>
                                          <p:spTgt spid="1027"/>
                                        </p:tgtEl>
                                        <p:attrNameLst>
                                          <p:attrName>ppt_x</p:attrName>
                                        </p:attrNameLst>
                                      </p:cBhvr>
                                      <p:tavLst>
                                        <p:tav tm="0">
                                          <p:val>
                                            <p:strVal val="#ppt_x"/>
                                          </p:val>
                                        </p:tav>
                                        <p:tav tm="100000">
                                          <p:val>
                                            <p:strVal val="#ppt_x"/>
                                          </p:val>
                                        </p:tav>
                                      </p:tavLst>
                                    </p:anim>
                                    <p:anim calcmode="lin" valueType="num">
                                      <p:cBhvr>
                                        <p:cTn id="19" dur="1000" fill="hold"/>
                                        <p:tgtEl>
                                          <p:spTgt spid="1027"/>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028"/>
                                        </p:tgtEl>
                                        <p:attrNameLst>
                                          <p:attrName>style.visibility</p:attrName>
                                        </p:attrNameLst>
                                      </p:cBhvr>
                                      <p:to>
                                        <p:strVal val="visible"/>
                                      </p:to>
                                    </p:set>
                                    <p:animEffect transition="in" filter="fade">
                                      <p:cBhvr>
                                        <p:cTn id="24" dur="1000"/>
                                        <p:tgtEl>
                                          <p:spTgt spid="1028"/>
                                        </p:tgtEl>
                                      </p:cBhvr>
                                    </p:animEffect>
                                    <p:anim calcmode="lin" valueType="num">
                                      <p:cBhvr>
                                        <p:cTn id="25" dur="1000" fill="hold"/>
                                        <p:tgtEl>
                                          <p:spTgt spid="1028"/>
                                        </p:tgtEl>
                                        <p:attrNameLst>
                                          <p:attrName>ppt_x</p:attrName>
                                        </p:attrNameLst>
                                      </p:cBhvr>
                                      <p:tavLst>
                                        <p:tav tm="0">
                                          <p:val>
                                            <p:strVal val="#ppt_x"/>
                                          </p:val>
                                        </p:tav>
                                        <p:tav tm="100000">
                                          <p:val>
                                            <p:strVal val="#ppt_x"/>
                                          </p:val>
                                        </p:tav>
                                      </p:tavLst>
                                    </p:anim>
                                    <p:anim calcmode="lin" valueType="num">
                                      <p:cBhvr>
                                        <p:cTn id="26" dur="1000" fill="hold"/>
                                        <p:tgtEl>
                                          <p:spTgt spid="1028"/>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5"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fade">
                                      <p:cBhvr>
                                        <p:cTn id="31" dur="2000"/>
                                        <p:tgtEl>
                                          <p:spTgt spid="3"/>
                                        </p:tgtEl>
                                      </p:cBhvr>
                                    </p:animEffect>
                                    <p:anim calcmode="lin" valueType="num">
                                      <p:cBhvr>
                                        <p:cTn id="32" dur="2000" fill="hold"/>
                                        <p:tgtEl>
                                          <p:spTgt spid="3"/>
                                        </p:tgtEl>
                                        <p:attrNameLst>
                                          <p:attrName>ppt_w</p:attrName>
                                        </p:attrNameLst>
                                      </p:cBhvr>
                                      <p:tavLst>
                                        <p:tav tm="0" fmla="#ppt_w*sin(2.5*pi*$)">
                                          <p:val>
                                            <p:fltVal val="0"/>
                                          </p:val>
                                        </p:tav>
                                        <p:tav tm="100000">
                                          <p:val>
                                            <p:fltVal val="1"/>
                                          </p:val>
                                        </p:tav>
                                      </p:tavLst>
                                    </p:anim>
                                    <p:anim calcmode="lin" valueType="num">
                                      <p:cBhvr>
                                        <p:cTn id="33"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nodeType="clickEffect">
                                  <p:stCondLst>
                                    <p:cond delay="0"/>
                                  </p:stCondLst>
                                  <p:childTnLst>
                                    <p:set>
                                      <p:cBhvr>
                                        <p:cTn id="37" dur="1" fill="hold">
                                          <p:stCondLst>
                                            <p:cond delay="0"/>
                                          </p:stCondLst>
                                        </p:cTn>
                                        <p:tgtEl>
                                          <p:spTgt spid="3">
                                            <p:txEl>
                                              <p:pRg st="0" end="0"/>
                                            </p:txEl>
                                          </p:spTgt>
                                        </p:tgtEl>
                                        <p:attrNameLst>
                                          <p:attrName>style.visibility</p:attrName>
                                        </p:attrNameLst>
                                      </p:cBhvr>
                                      <p:to>
                                        <p:strVal val="visible"/>
                                      </p:to>
                                    </p:set>
                                    <p:anim calcmode="lin" valueType="num">
                                      <p:cBhvr>
                                        <p:cTn id="38"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40" dur="500"/>
                                        <p:tgtEl>
                                          <p:spTgt spid="3">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fade">
                                      <p:cBhvr>
                                        <p:cTn id="45" dur="1000"/>
                                        <p:tgtEl>
                                          <p:spTgt spid="4"/>
                                        </p:tgtEl>
                                      </p:cBhvr>
                                    </p:animEffect>
                                    <p:anim calcmode="lin" valueType="num">
                                      <p:cBhvr>
                                        <p:cTn id="46" dur="1000" fill="hold"/>
                                        <p:tgtEl>
                                          <p:spTgt spid="4"/>
                                        </p:tgtEl>
                                        <p:attrNameLst>
                                          <p:attrName>ppt_x</p:attrName>
                                        </p:attrNameLst>
                                      </p:cBhvr>
                                      <p:tavLst>
                                        <p:tav tm="0">
                                          <p:val>
                                            <p:strVal val="#ppt_x"/>
                                          </p:val>
                                        </p:tav>
                                        <p:tav tm="100000">
                                          <p:val>
                                            <p:strVal val="#ppt_x"/>
                                          </p:val>
                                        </p:tav>
                                      </p:tavLst>
                                    </p:anim>
                                    <p:anim calcmode="lin" valueType="num">
                                      <p:cBhvr>
                                        <p:cTn id="4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1000"/>
                                        <p:tgtEl>
                                          <p:spTgt spid="12"/>
                                        </p:tgtEl>
                                      </p:cBhvr>
                                    </p:animEffect>
                                    <p:anim calcmode="lin" valueType="num">
                                      <p:cBhvr>
                                        <p:cTn id="53" dur="1000" fill="hold"/>
                                        <p:tgtEl>
                                          <p:spTgt spid="12"/>
                                        </p:tgtEl>
                                        <p:attrNameLst>
                                          <p:attrName>ppt_x</p:attrName>
                                        </p:attrNameLst>
                                      </p:cBhvr>
                                      <p:tavLst>
                                        <p:tav tm="0">
                                          <p:val>
                                            <p:strVal val="#ppt_x"/>
                                          </p:val>
                                        </p:tav>
                                        <p:tav tm="100000">
                                          <p:val>
                                            <p:strVal val="#ppt_x"/>
                                          </p:val>
                                        </p:tav>
                                      </p:tavLst>
                                    </p:anim>
                                    <p:anim calcmode="lin" valueType="num">
                                      <p:cBhvr>
                                        <p:cTn id="5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fade">
                                      <p:cBhvr>
                                        <p:cTn id="59" dur="1000"/>
                                        <p:tgtEl>
                                          <p:spTgt spid="9"/>
                                        </p:tgtEl>
                                      </p:cBhvr>
                                    </p:animEffect>
                                    <p:anim calcmode="lin" valueType="num">
                                      <p:cBhvr>
                                        <p:cTn id="60" dur="1000" fill="hold"/>
                                        <p:tgtEl>
                                          <p:spTgt spid="9"/>
                                        </p:tgtEl>
                                        <p:attrNameLst>
                                          <p:attrName>ppt_x</p:attrName>
                                        </p:attrNameLst>
                                      </p:cBhvr>
                                      <p:tavLst>
                                        <p:tav tm="0">
                                          <p:val>
                                            <p:strVal val="#ppt_x"/>
                                          </p:val>
                                        </p:tav>
                                        <p:tav tm="100000">
                                          <p:val>
                                            <p:strVal val="#ppt_x"/>
                                          </p:val>
                                        </p:tav>
                                      </p:tavLst>
                                    </p:anim>
                                    <p:anim calcmode="lin" valueType="num">
                                      <p:cBhvr>
                                        <p:cTn id="6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10"/>
                                        </p:tgtEl>
                                        <p:attrNameLst>
                                          <p:attrName>style.visibility</p:attrName>
                                        </p:attrNameLst>
                                      </p:cBhvr>
                                      <p:to>
                                        <p:strVal val="visible"/>
                                      </p:to>
                                    </p:set>
                                    <p:animEffect transition="in" filter="fade">
                                      <p:cBhvr>
                                        <p:cTn id="66" dur="1000"/>
                                        <p:tgtEl>
                                          <p:spTgt spid="10"/>
                                        </p:tgtEl>
                                      </p:cBhvr>
                                    </p:animEffect>
                                    <p:anim calcmode="lin" valueType="num">
                                      <p:cBhvr>
                                        <p:cTn id="67" dur="1000" fill="hold"/>
                                        <p:tgtEl>
                                          <p:spTgt spid="10"/>
                                        </p:tgtEl>
                                        <p:attrNameLst>
                                          <p:attrName>ppt_x</p:attrName>
                                        </p:attrNameLst>
                                      </p:cBhvr>
                                      <p:tavLst>
                                        <p:tav tm="0">
                                          <p:val>
                                            <p:strVal val="#ppt_x"/>
                                          </p:val>
                                        </p:tav>
                                        <p:tav tm="100000">
                                          <p:val>
                                            <p:strVal val="#ppt_x"/>
                                          </p:val>
                                        </p:tav>
                                      </p:tavLst>
                                    </p:anim>
                                    <p:anim calcmode="lin" valueType="num">
                                      <p:cBhvr>
                                        <p:cTn id="6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11"/>
                                        </p:tgtEl>
                                        <p:attrNameLst>
                                          <p:attrName>style.visibility</p:attrName>
                                        </p:attrNameLst>
                                      </p:cBhvr>
                                      <p:to>
                                        <p:strVal val="visible"/>
                                      </p:to>
                                    </p:set>
                                    <p:animEffect transition="in" filter="fade">
                                      <p:cBhvr>
                                        <p:cTn id="73" dur="1000"/>
                                        <p:tgtEl>
                                          <p:spTgt spid="11"/>
                                        </p:tgtEl>
                                      </p:cBhvr>
                                    </p:animEffect>
                                    <p:anim calcmode="lin" valueType="num">
                                      <p:cBhvr>
                                        <p:cTn id="74" dur="1000" fill="hold"/>
                                        <p:tgtEl>
                                          <p:spTgt spid="11"/>
                                        </p:tgtEl>
                                        <p:attrNameLst>
                                          <p:attrName>ppt_x</p:attrName>
                                        </p:attrNameLst>
                                      </p:cBhvr>
                                      <p:tavLst>
                                        <p:tav tm="0">
                                          <p:val>
                                            <p:strVal val="#ppt_x"/>
                                          </p:val>
                                        </p:tav>
                                        <p:tav tm="100000">
                                          <p:val>
                                            <p:strVal val="#ppt_x"/>
                                          </p:val>
                                        </p:tav>
                                      </p:tavLst>
                                    </p:anim>
                                    <p:anim calcmode="lin" valueType="num">
                                      <p:cBhvr>
                                        <p:cTn id="7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nodeType="clickEffect">
                                  <p:stCondLst>
                                    <p:cond delay="0"/>
                                  </p:stCondLst>
                                  <p:childTnLst>
                                    <p:set>
                                      <p:cBhvr>
                                        <p:cTn id="79" dur="1" fill="hold">
                                          <p:stCondLst>
                                            <p:cond delay="0"/>
                                          </p:stCondLst>
                                        </p:cTn>
                                        <p:tgtEl>
                                          <p:spTgt spid="4">
                                            <p:txEl>
                                              <p:pRg st="0" end="0"/>
                                            </p:txEl>
                                          </p:spTgt>
                                        </p:tgtEl>
                                        <p:attrNameLst>
                                          <p:attrName>style.visibility</p:attrName>
                                        </p:attrNameLst>
                                      </p:cBhvr>
                                      <p:to>
                                        <p:strVal val="visible"/>
                                      </p:to>
                                    </p:set>
                                    <p:anim calcmode="lin" valueType="num">
                                      <p:cBhvr additive="base">
                                        <p:cTn id="80"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1"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2" presetClass="entr" presetSubtype="4" fill="hold" nodeType="clickEffect">
                                  <p:stCondLst>
                                    <p:cond delay="0"/>
                                  </p:stCondLst>
                                  <p:childTnLst>
                                    <p:set>
                                      <p:cBhvr>
                                        <p:cTn id="85" dur="1" fill="hold">
                                          <p:stCondLst>
                                            <p:cond delay="0"/>
                                          </p:stCondLst>
                                        </p:cTn>
                                        <p:tgtEl>
                                          <p:spTgt spid="12">
                                            <p:txEl>
                                              <p:pRg st="0" end="0"/>
                                            </p:txEl>
                                          </p:spTgt>
                                        </p:tgtEl>
                                        <p:attrNameLst>
                                          <p:attrName>style.visibility</p:attrName>
                                        </p:attrNameLst>
                                      </p:cBhvr>
                                      <p:to>
                                        <p:strVal val="visible"/>
                                      </p:to>
                                    </p:set>
                                    <p:anim calcmode="lin" valueType="num">
                                      <p:cBhvr additive="base">
                                        <p:cTn id="86"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87"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2" presetClass="entr" presetSubtype="4" fill="hold" nodeType="clickEffect">
                                  <p:stCondLst>
                                    <p:cond delay="0"/>
                                  </p:stCondLst>
                                  <p:childTnLst>
                                    <p:set>
                                      <p:cBhvr>
                                        <p:cTn id="91" dur="1" fill="hold">
                                          <p:stCondLst>
                                            <p:cond delay="0"/>
                                          </p:stCondLst>
                                        </p:cTn>
                                        <p:tgtEl>
                                          <p:spTgt spid="9">
                                            <p:txEl>
                                              <p:pRg st="0" end="0"/>
                                            </p:txEl>
                                          </p:spTgt>
                                        </p:tgtEl>
                                        <p:attrNameLst>
                                          <p:attrName>style.visibility</p:attrName>
                                        </p:attrNameLst>
                                      </p:cBhvr>
                                      <p:to>
                                        <p:strVal val="visible"/>
                                      </p:to>
                                    </p:set>
                                    <p:anim calcmode="lin" valueType="num">
                                      <p:cBhvr additive="base">
                                        <p:cTn id="92"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93"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2" presetClass="entr" presetSubtype="4" fill="hold" nodeType="clickEffect">
                                  <p:stCondLst>
                                    <p:cond delay="0"/>
                                  </p:stCondLst>
                                  <p:childTnLst>
                                    <p:set>
                                      <p:cBhvr>
                                        <p:cTn id="97" dur="1" fill="hold">
                                          <p:stCondLst>
                                            <p:cond delay="0"/>
                                          </p:stCondLst>
                                        </p:cTn>
                                        <p:tgtEl>
                                          <p:spTgt spid="10">
                                            <p:txEl>
                                              <p:pRg st="0" end="0"/>
                                            </p:txEl>
                                          </p:spTgt>
                                        </p:tgtEl>
                                        <p:attrNameLst>
                                          <p:attrName>style.visibility</p:attrName>
                                        </p:attrNameLst>
                                      </p:cBhvr>
                                      <p:to>
                                        <p:strVal val="visible"/>
                                      </p:to>
                                    </p:set>
                                    <p:anim calcmode="lin" valueType="num">
                                      <p:cBhvr additive="base">
                                        <p:cTn id="98"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99"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2" presetClass="entr" presetSubtype="4" fill="hold" nodeType="clickEffect">
                                  <p:stCondLst>
                                    <p:cond delay="0"/>
                                  </p:stCondLst>
                                  <p:childTnLst>
                                    <p:set>
                                      <p:cBhvr>
                                        <p:cTn id="103" dur="1" fill="hold">
                                          <p:stCondLst>
                                            <p:cond delay="0"/>
                                          </p:stCondLst>
                                        </p:cTn>
                                        <p:tgtEl>
                                          <p:spTgt spid="11">
                                            <p:txEl>
                                              <p:pRg st="0" end="0"/>
                                            </p:txEl>
                                          </p:spTgt>
                                        </p:tgtEl>
                                        <p:attrNameLst>
                                          <p:attrName>style.visibility</p:attrName>
                                        </p:attrNameLst>
                                      </p:cBhvr>
                                      <p:to>
                                        <p:strVal val="visible"/>
                                      </p:to>
                                    </p:set>
                                    <p:anim calcmode="lin" valueType="num">
                                      <p:cBhvr additive="base">
                                        <p:cTn id="104"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105"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9" grpId="0" animBg="1"/>
      <p:bldP spid="10" grpId="0" animBg="1"/>
      <p:bldP spid="11"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Rounded Rectangle 1"/>
          <p:cNvSpPr/>
          <p:nvPr/>
        </p:nvSpPr>
        <p:spPr>
          <a:xfrm>
            <a:off x="899592" y="332656"/>
            <a:ext cx="7416824"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6600" dirty="0" smtClean="0">
                <a:latin typeface="+mj-lt"/>
              </a:rPr>
              <a:t>Câu 3</a:t>
            </a:r>
            <a:endParaRPr lang="vi-VN" sz="6600" dirty="0">
              <a:latin typeface="+mj-lt"/>
            </a:endParaRPr>
          </a:p>
        </p:txBody>
      </p:sp>
      <p:sp>
        <p:nvSpPr>
          <p:cNvPr id="4" name="Rectangle 3"/>
          <p:cNvSpPr/>
          <p:nvPr/>
        </p:nvSpPr>
        <p:spPr>
          <a:xfrm>
            <a:off x="899592" y="2060848"/>
            <a:ext cx="7416824" cy="2664296"/>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vi-VN" sz="9600" dirty="0" smtClean="0">
                <a:solidFill>
                  <a:srgbClr val="7030A0"/>
                </a:solidFill>
                <a:effectLst>
                  <a:outerShdw blurRad="38100" dist="38100" dir="2700000" algn="tl">
                    <a:srgbClr val="000000">
                      <a:alpha val="43137"/>
                    </a:srgbClr>
                  </a:outerShdw>
                </a:effectLst>
              </a:rPr>
              <a:t>A : B = ?</a:t>
            </a:r>
          </a:p>
          <a:p>
            <a:pPr algn="ctr"/>
            <a:r>
              <a:rPr lang="vi-VN" sz="9600" dirty="0" smtClean="0">
                <a:solidFill>
                  <a:srgbClr val="7030A0"/>
                </a:solidFill>
                <a:effectLst>
                  <a:outerShdw blurRad="38100" dist="38100" dir="2700000" algn="tl">
                    <a:srgbClr val="000000">
                      <a:alpha val="43137"/>
                    </a:srgbClr>
                  </a:outerShdw>
                </a:effectLst>
              </a:rPr>
              <a:t>A – B = ?</a:t>
            </a:r>
            <a:endParaRPr lang="vi-VN" sz="9600" dirty="0">
              <a:solidFill>
                <a:srgbClr val="7030A0"/>
              </a:solidFill>
              <a:effectLst>
                <a:outerShdw blurRad="38100" dist="38100" dir="2700000" algn="tl">
                  <a:srgbClr val="000000">
                    <a:alpha val="43137"/>
                  </a:srgbClr>
                </a:outerShdw>
              </a:effectLst>
            </a:endParaRPr>
          </a:p>
        </p:txBody>
      </p:sp>
      <p:sp>
        <p:nvSpPr>
          <p:cNvPr id="5" name="Heart 4"/>
          <p:cNvSpPr/>
          <p:nvPr/>
        </p:nvSpPr>
        <p:spPr>
          <a:xfrm>
            <a:off x="880022" y="4733328"/>
            <a:ext cx="1296144" cy="936104"/>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4400" dirty="0" smtClean="0"/>
              <a:t>T</a:t>
            </a:r>
            <a:endParaRPr lang="vi-VN" sz="4400" dirty="0"/>
          </a:p>
        </p:txBody>
      </p:sp>
      <p:sp>
        <p:nvSpPr>
          <p:cNvPr id="6" name="Heart 5"/>
          <p:cNvSpPr/>
          <p:nvPr/>
        </p:nvSpPr>
        <p:spPr>
          <a:xfrm>
            <a:off x="2176166" y="4725144"/>
            <a:ext cx="1296144" cy="936104"/>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4400" dirty="0" smtClean="0"/>
              <a:t>H</a:t>
            </a:r>
            <a:endParaRPr lang="vi-VN" sz="4400" dirty="0"/>
          </a:p>
        </p:txBody>
      </p:sp>
      <p:sp>
        <p:nvSpPr>
          <p:cNvPr id="7" name="Heart 6"/>
          <p:cNvSpPr/>
          <p:nvPr/>
        </p:nvSpPr>
        <p:spPr>
          <a:xfrm>
            <a:off x="3479700" y="4733328"/>
            <a:ext cx="1296144" cy="936104"/>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4400" dirty="0"/>
              <a:t>Ư</a:t>
            </a:r>
          </a:p>
        </p:txBody>
      </p:sp>
      <p:sp>
        <p:nvSpPr>
          <p:cNvPr id="8" name="Heart 7"/>
          <p:cNvSpPr/>
          <p:nvPr/>
        </p:nvSpPr>
        <p:spPr>
          <a:xfrm>
            <a:off x="4786819" y="4739843"/>
            <a:ext cx="1296144" cy="936104"/>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4400" dirty="0"/>
              <a:t>Ơ</a:t>
            </a:r>
          </a:p>
        </p:txBody>
      </p:sp>
      <p:sp>
        <p:nvSpPr>
          <p:cNvPr id="9" name="Heart 8"/>
          <p:cNvSpPr/>
          <p:nvPr/>
        </p:nvSpPr>
        <p:spPr>
          <a:xfrm>
            <a:off x="6082963" y="4725144"/>
            <a:ext cx="1296144" cy="936104"/>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4400" dirty="0" smtClean="0"/>
              <a:t>N</a:t>
            </a:r>
            <a:endParaRPr lang="vi-VN" sz="4400" dirty="0"/>
          </a:p>
        </p:txBody>
      </p:sp>
      <p:sp>
        <p:nvSpPr>
          <p:cNvPr id="10" name="Heart 9"/>
          <p:cNvSpPr/>
          <p:nvPr/>
        </p:nvSpPr>
        <p:spPr>
          <a:xfrm>
            <a:off x="7379107" y="4725144"/>
            <a:ext cx="1296144" cy="936104"/>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4400" dirty="0" smtClean="0"/>
              <a:t>G</a:t>
            </a:r>
            <a:endParaRPr lang="vi-VN" sz="4400" dirty="0"/>
          </a:p>
        </p:txBody>
      </p:sp>
      <p:sp>
        <p:nvSpPr>
          <p:cNvPr id="12" name="Heart 11"/>
          <p:cNvSpPr/>
          <p:nvPr/>
        </p:nvSpPr>
        <p:spPr>
          <a:xfrm>
            <a:off x="2183556" y="5607826"/>
            <a:ext cx="1296144" cy="936104"/>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4400" dirty="0"/>
              <a:t>H</a:t>
            </a:r>
          </a:p>
        </p:txBody>
      </p:sp>
      <p:sp>
        <p:nvSpPr>
          <p:cNvPr id="13" name="Heart 12"/>
          <p:cNvSpPr/>
          <p:nvPr/>
        </p:nvSpPr>
        <p:spPr>
          <a:xfrm>
            <a:off x="3527623" y="5607826"/>
            <a:ext cx="1296144" cy="936104"/>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4400" dirty="0" smtClean="0"/>
              <a:t>I</a:t>
            </a:r>
            <a:endParaRPr lang="vi-VN" sz="4400" dirty="0"/>
          </a:p>
        </p:txBody>
      </p:sp>
      <p:sp>
        <p:nvSpPr>
          <p:cNvPr id="14" name="Heart 13"/>
          <p:cNvSpPr/>
          <p:nvPr/>
        </p:nvSpPr>
        <p:spPr>
          <a:xfrm>
            <a:off x="4823767" y="5635834"/>
            <a:ext cx="1296144" cy="936104"/>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4400" dirty="0" smtClean="0"/>
              <a:t>Ệ</a:t>
            </a:r>
            <a:endParaRPr lang="vi-VN" sz="4400" dirty="0"/>
          </a:p>
        </p:txBody>
      </p:sp>
      <p:sp>
        <p:nvSpPr>
          <p:cNvPr id="15" name="Heart 14"/>
          <p:cNvSpPr/>
          <p:nvPr/>
        </p:nvSpPr>
        <p:spPr>
          <a:xfrm>
            <a:off x="6119911" y="5661248"/>
            <a:ext cx="1296144" cy="936104"/>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4400" dirty="0"/>
              <a:t>U</a:t>
            </a:r>
          </a:p>
        </p:txBody>
      </p:sp>
    </p:spTree>
    <p:extLst>
      <p:ext uri="{BB962C8B-B14F-4D97-AF65-F5344CB8AC3E}">
        <p14:creationId xmlns:p14="http://schemas.microsoft.com/office/powerpoint/2010/main" val="386536210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barn(inVertical)">
                                      <p:cBhvr>
                                        <p:cTn id="13" dur="5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Effect transition="in" filter="barn(inVertical)">
                                      <p:cBhvr>
                                        <p:cTn id="24" dur="500"/>
                                        <p:tgtEl>
                                          <p:spTgt spid="4">
                                            <p:txEl>
                                              <p:pRg st="0" end="0"/>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barn(inVertical)">
                                      <p:cBhvr>
                                        <p:cTn id="27" dur="500"/>
                                        <p:tgtEl>
                                          <p:spTgt spid="4">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1000"/>
                                        <p:tgtEl>
                                          <p:spTgt spid="5"/>
                                        </p:tgtEl>
                                      </p:cBhvr>
                                    </p:animEffect>
                                    <p:anim calcmode="lin" valueType="num">
                                      <p:cBhvr>
                                        <p:cTn id="33" dur="1000" fill="hold"/>
                                        <p:tgtEl>
                                          <p:spTgt spid="5"/>
                                        </p:tgtEl>
                                        <p:attrNameLst>
                                          <p:attrName>ppt_x</p:attrName>
                                        </p:attrNameLst>
                                      </p:cBhvr>
                                      <p:tavLst>
                                        <p:tav tm="0">
                                          <p:val>
                                            <p:strVal val="#ppt_x"/>
                                          </p:val>
                                        </p:tav>
                                        <p:tav tm="100000">
                                          <p:val>
                                            <p:strVal val="#ppt_x"/>
                                          </p:val>
                                        </p:tav>
                                      </p:tavLst>
                                    </p:anim>
                                    <p:anim calcmode="lin" valueType="num">
                                      <p:cBhvr>
                                        <p:cTn id="3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fade">
                                      <p:cBhvr>
                                        <p:cTn id="39" dur="1000"/>
                                        <p:tgtEl>
                                          <p:spTgt spid="6"/>
                                        </p:tgtEl>
                                      </p:cBhvr>
                                    </p:animEffect>
                                    <p:anim calcmode="lin" valueType="num">
                                      <p:cBhvr>
                                        <p:cTn id="40" dur="1000" fill="hold"/>
                                        <p:tgtEl>
                                          <p:spTgt spid="6"/>
                                        </p:tgtEl>
                                        <p:attrNameLst>
                                          <p:attrName>ppt_x</p:attrName>
                                        </p:attrNameLst>
                                      </p:cBhvr>
                                      <p:tavLst>
                                        <p:tav tm="0">
                                          <p:val>
                                            <p:strVal val="#ppt_x"/>
                                          </p:val>
                                        </p:tav>
                                        <p:tav tm="100000">
                                          <p:val>
                                            <p:strVal val="#ppt_x"/>
                                          </p:val>
                                        </p:tav>
                                      </p:tavLst>
                                    </p:anim>
                                    <p:anim calcmode="lin" valueType="num">
                                      <p:cBhvr>
                                        <p:cTn id="4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fade">
                                      <p:cBhvr>
                                        <p:cTn id="46" dur="1000"/>
                                        <p:tgtEl>
                                          <p:spTgt spid="7"/>
                                        </p:tgtEl>
                                      </p:cBhvr>
                                    </p:animEffect>
                                    <p:anim calcmode="lin" valueType="num">
                                      <p:cBhvr>
                                        <p:cTn id="47" dur="1000" fill="hold"/>
                                        <p:tgtEl>
                                          <p:spTgt spid="7"/>
                                        </p:tgtEl>
                                        <p:attrNameLst>
                                          <p:attrName>ppt_x</p:attrName>
                                        </p:attrNameLst>
                                      </p:cBhvr>
                                      <p:tavLst>
                                        <p:tav tm="0">
                                          <p:val>
                                            <p:strVal val="#ppt_x"/>
                                          </p:val>
                                        </p:tav>
                                        <p:tav tm="100000">
                                          <p:val>
                                            <p:strVal val="#ppt_x"/>
                                          </p:val>
                                        </p:tav>
                                      </p:tavLst>
                                    </p:anim>
                                    <p:anim calcmode="lin" valueType="num">
                                      <p:cBhvr>
                                        <p:cTn id="4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fade">
                                      <p:cBhvr>
                                        <p:cTn id="53" dur="1000"/>
                                        <p:tgtEl>
                                          <p:spTgt spid="8"/>
                                        </p:tgtEl>
                                      </p:cBhvr>
                                    </p:animEffect>
                                    <p:anim calcmode="lin" valueType="num">
                                      <p:cBhvr>
                                        <p:cTn id="54" dur="1000" fill="hold"/>
                                        <p:tgtEl>
                                          <p:spTgt spid="8"/>
                                        </p:tgtEl>
                                        <p:attrNameLst>
                                          <p:attrName>ppt_x</p:attrName>
                                        </p:attrNameLst>
                                      </p:cBhvr>
                                      <p:tavLst>
                                        <p:tav tm="0">
                                          <p:val>
                                            <p:strVal val="#ppt_x"/>
                                          </p:val>
                                        </p:tav>
                                        <p:tav tm="100000">
                                          <p:val>
                                            <p:strVal val="#ppt_x"/>
                                          </p:val>
                                        </p:tav>
                                      </p:tavLst>
                                    </p:anim>
                                    <p:anim calcmode="lin" valueType="num">
                                      <p:cBhvr>
                                        <p:cTn id="5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9"/>
                                        </p:tgtEl>
                                        <p:attrNameLst>
                                          <p:attrName>style.visibility</p:attrName>
                                        </p:attrNameLst>
                                      </p:cBhvr>
                                      <p:to>
                                        <p:strVal val="visible"/>
                                      </p:to>
                                    </p:set>
                                    <p:animEffect transition="in" filter="fade">
                                      <p:cBhvr>
                                        <p:cTn id="60" dur="1000"/>
                                        <p:tgtEl>
                                          <p:spTgt spid="9"/>
                                        </p:tgtEl>
                                      </p:cBhvr>
                                    </p:animEffect>
                                    <p:anim calcmode="lin" valueType="num">
                                      <p:cBhvr>
                                        <p:cTn id="61" dur="1000" fill="hold"/>
                                        <p:tgtEl>
                                          <p:spTgt spid="9"/>
                                        </p:tgtEl>
                                        <p:attrNameLst>
                                          <p:attrName>ppt_x</p:attrName>
                                        </p:attrNameLst>
                                      </p:cBhvr>
                                      <p:tavLst>
                                        <p:tav tm="0">
                                          <p:val>
                                            <p:strVal val="#ppt_x"/>
                                          </p:val>
                                        </p:tav>
                                        <p:tav tm="100000">
                                          <p:val>
                                            <p:strVal val="#ppt_x"/>
                                          </p:val>
                                        </p:tav>
                                      </p:tavLst>
                                    </p:anim>
                                    <p:anim calcmode="lin" valueType="num">
                                      <p:cBhvr>
                                        <p:cTn id="6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10"/>
                                        </p:tgtEl>
                                        <p:attrNameLst>
                                          <p:attrName>style.visibility</p:attrName>
                                        </p:attrNameLst>
                                      </p:cBhvr>
                                      <p:to>
                                        <p:strVal val="visible"/>
                                      </p:to>
                                    </p:set>
                                    <p:animEffect transition="in" filter="fade">
                                      <p:cBhvr>
                                        <p:cTn id="67" dur="1000"/>
                                        <p:tgtEl>
                                          <p:spTgt spid="10"/>
                                        </p:tgtEl>
                                      </p:cBhvr>
                                    </p:animEffect>
                                    <p:anim calcmode="lin" valueType="num">
                                      <p:cBhvr>
                                        <p:cTn id="68" dur="1000" fill="hold"/>
                                        <p:tgtEl>
                                          <p:spTgt spid="10"/>
                                        </p:tgtEl>
                                        <p:attrNameLst>
                                          <p:attrName>ppt_x</p:attrName>
                                        </p:attrNameLst>
                                      </p:cBhvr>
                                      <p:tavLst>
                                        <p:tav tm="0">
                                          <p:val>
                                            <p:strVal val="#ppt_x"/>
                                          </p:val>
                                        </p:tav>
                                        <p:tav tm="100000">
                                          <p:val>
                                            <p:strVal val="#ppt_x"/>
                                          </p:val>
                                        </p:tav>
                                      </p:tavLst>
                                    </p:anim>
                                    <p:anim calcmode="lin" valueType="num">
                                      <p:cBhvr>
                                        <p:cTn id="6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12"/>
                                        </p:tgtEl>
                                        <p:attrNameLst>
                                          <p:attrName>style.visibility</p:attrName>
                                        </p:attrNameLst>
                                      </p:cBhvr>
                                      <p:to>
                                        <p:strVal val="visible"/>
                                      </p:to>
                                    </p:set>
                                    <p:animEffect transition="in" filter="fade">
                                      <p:cBhvr>
                                        <p:cTn id="74" dur="1000"/>
                                        <p:tgtEl>
                                          <p:spTgt spid="12"/>
                                        </p:tgtEl>
                                      </p:cBhvr>
                                    </p:animEffect>
                                    <p:anim calcmode="lin" valueType="num">
                                      <p:cBhvr>
                                        <p:cTn id="75" dur="1000" fill="hold"/>
                                        <p:tgtEl>
                                          <p:spTgt spid="12"/>
                                        </p:tgtEl>
                                        <p:attrNameLst>
                                          <p:attrName>ppt_x</p:attrName>
                                        </p:attrNameLst>
                                      </p:cBhvr>
                                      <p:tavLst>
                                        <p:tav tm="0">
                                          <p:val>
                                            <p:strVal val="#ppt_x"/>
                                          </p:val>
                                        </p:tav>
                                        <p:tav tm="100000">
                                          <p:val>
                                            <p:strVal val="#ppt_x"/>
                                          </p:val>
                                        </p:tav>
                                      </p:tavLst>
                                    </p:anim>
                                    <p:anim calcmode="lin" valueType="num">
                                      <p:cBhvr>
                                        <p:cTn id="7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grpId="0" nodeType="clickEffect">
                                  <p:stCondLst>
                                    <p:cond delay="0"/>
                                  </p:stCondLst>
                                  <p:childTnLst>
                                    <p:set>
                                      <p:cBhvr>
                                        <p:cTn id="80" dur="1" fill="hold">
                                          <p:stCondLst>
                                            <p:cond delay="0"/>
                                          </p:stCondLst>
                                        </p:cTn>
                                        <p:tgtEl>
                                          <p:spTgt spid="13"/>
                                        </p:tgtEl>
                                        <p:attrNameLst>
                                          <p:attrName>style.visibility</p:attrName>
                                        </p:attrNameLst>
                                      </p:cBhvr>
                                      <p:to>
                                        <p:strVal val="visible"/>
                                      </p:to>
                                    </p:set>
                                    <p:animEffect transition="in" filter="fade">
                                      <p:cBhvr>
                                        <p:cTn id="81" dur="1000"/>
                                        <p:tgtEl>
                                          <p:spTgt spid="13"/>
                                        </p:tgtEl>
                                      </p:cBhvr>
                                    </p:animEffect>
                                    <p:anim calcmode="lin" valueType="num">
                                      <p:cBhvr>
                                        <p:cTn id="82" dur="1000" fill="hold"/>
                                        <p:tgtEl>
                                          <p:spTgt spid="13"/>
                                        </p:tgtEl>
                                        <p:attrNameLst>
                                          <p:attrName>ppt_x</p:attrName>
                                        </p:attrNameLst>
                                      </p:cBhvr>
                                      <p:tavLst>
                                        <p:tav tm="0">
                                          <p:val>
                                            <p:strVal val="#ppt_x"/>
                                          </p:val>
                                        </p:tav>
                                        <p:tav tm="100000">
                                          <p:val>
                                            <p:strVal val="#ppt_x"/>
                                          </p:val>
                                        </p:tav>
                                      </p:tavLst>
                                    </p:anim>
                                    <p:anim calcmode="lin" valueType="num">
                                      <p:cBhvr>
                                        <p:cTn id="8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2" presetClass="entr" presetSubtype="0" fill="hold" grpId="0" nodeType="clickEffect">
                                  <p:stCondLst>
                                    <p:cond delay="0"/>
                                  </p:stCondLst>
                                  <p:childTnLst>
                                    <p:set>
                                      <p:cBhvr>
                                        <p:cTn id="87" dur="1" fill="hold">
                                          <p:stCondLst>
                                            <p:cond delay="0"/>
                                          </p:stCondLst>
                                        </p:cTn>
                                        <p:tgtEl>
                                          <p:spTgt spid="14"/>
                                        </p:tgtEl>
                                        <p:attrNameLst>
                                          <p:attrName>style.visibility</p:attrName>
                                        </p:attrNameLst>
                                      </p:cBhvr>
                                      <p:to>
                                        <p:strVal val="visible"/>
                                      </p:to>
                                    </p:set>
                                    <p:animEffect transition="in" filter="fade">
                                      <p:cBhvr>
                                        <p:cTn id="88" dur="1000"/>
                                        <p:tgtEl>
                                          <p:spTgt spid="14"/>
                                        </p:tgtEl>
                                      </p:cBhvr>
                                    </p:animEffect>
                                    <p:anim calcmode="lin" valueType="num">
                                      <p:cBhvr>
                                        <p:cTn id="89" dur="1000" fill="hold"/>
                                        <p:tgtEl>
                                          <p:spTgt spid="14"/>
                                        </p:tgtEl>
                                        <p:attrNameLst>
                                          <p:attrName>ppt_x</p:attrName>
                                        </p:attrNameLst>
                                      </p:cBhvr>
                                      <p:tavLst>
                                        <p:tav tm="0">
                                          <p:val>
                                            <p:strVal val="#ppt_x"/>
                                          </p:val>
                                        </p:tav>
                                        <p:tav tm="100000">
                                          <p:val>
                                            <p:strVal val="#ppt_x"/>
                                          </p:val>
                                        </p:tav>
                                      </p:tavLst>
                                    </p:anim>
                                    <p:anim calcmode="lin" valueType="num">
                                      <p:cBhvr>
                                        <p:cTn id="9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42" presetClass="entr" presetSubtype="0" fill="hold" grpId="0" nodeType="clickEffect">
                                  <p:stCondLst>
                                    <p:cond delay="0"/>
                                  </p:stCondLst>
                                  <p:childTnLst>
                                    <p:set>
                                      <p:cBhvr>
                                        <p:cTn id="94" dur="1" fill="hold">
                                          <p:stCondLst>
                                            <p:cond delay="0"/>
                                          </p:stCondLst>
                                        </p:cTn>
                                        <p:tgtEl>
                                          <p:spTgt spid="15"/>
                                        </p:tgtEl>
                                        <p:attrNameLst>
                                          <p:attrName>style.visibility</p:attrName>
                                        </p:attrNameLst>
                                      </p:cBhvr>
                                      <p:to>
                                        <p:strVal val="visible"/>
                                      </p:to>
                                    </p:set>
                                    <p:animEffect transition="in" filter="fade">
                                      <p:cBhvr>
                                        <p:cTn id="95" dur="1000"/>
                                        <p:tgtEl>
                                          <p:spTgt spid="15"/>
                                        </p:tgtEl>
                                      </p:cBhvr>
                                    </p:animEffect>
                                    <p:anim calcmode="lin" valueType="num">
                                      <p:cBhvr>
                                        <p:cTn id="96" dur="1000" fill="hold"/>
                                        <p:tgtEl>
                                          <p:spTgt spid="15"/>
                                        </p:tgtEl>
                                        <p:attrNameLst>
                                          <p:attrName>ppt_x</p:attrName>
                                        </p:attrNameLst>
                                      </p:cBhvr>
                                      <p:tavLst>
                                        <p:tav tm="0">
                                          <p:val>
                                            <p:strVal val="#ppt_x"/>
                                          </p:val>
                                        </p:tav>
                                        <p:tav tm="100000">
                                          <p:val>
                                            <p:strVal val="#ppt_x"/>
                                          </p:val>
                                        </p:tav>
                                      </p:tavLst>
                                    </p:anim>
                                    <p:anim calcmode="lin" valueType="num">
                                      <p:cBhvr>
                                        <p:cTn id="9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6" presetClass="entr" presetSubtype="16" fill="hold" nodeType="clickEffect">
                                  <p:stCondLst>
                                    <p:cond delay="0"/>
                                  </p:stCondLst>
                                  <p:childTnLst>
                                    <p:set>
                                      <p:cBhvr>
                                        <p:cTn id="101" dur="1" fill="hold">
                                          <p:stCondLst>
                                            <p:cond delay="0"/>
                                          </p:stCondLst>
                                        </p:cTn>
                                        <p:tgtEl>
                                          <p:spTgt spid="5">
                                            <p:txEl>
                                              <p:pRg st="0" end="0"/>
                                            </p:txEl>
                                          </p:spTgt>
                                        </p:tgtEl>
                                        <p:attrNameLst>
                                          <p:attrName>style.visibility</p:attrName>
                                        </p:attrNameLst>
                                      </p:cBhvr>
                                      <p:to>
                                        <p:strVal val="visible"/>
                                      </p:to>
                                    </p:set>
                                    <p:animEffect transition="in" filter="circle(in)">
                                      <p:cBhvr>
                                        <p:cTn id="102" dur="2000"/>
                                        <p:tgtEl>
                                          <p:spTgt spid="5">
                                            <p:txEl>
                                              <p:pRg st="0" end="0"/>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6" presetClass="entr" presetSubtype="16" fill="hold" nodeType="clickEffect">
                                  <p:stCondLst>
                                    <p:cond delay="0"/>
                                  </p:stCondLst>
                                  <p:childTnLst>
                                    <p:set>
                                      <p:cBhvr>
                                        <p:cTn id="106" dur="1" fill="hold">
                                          <p:stCondLst>
                                            <p:cond delay="0"/>
                                          </p:stCondLst>
                                        </p:cTn>
                                        <p:tgtEl>
                                          <p:spTgt spid="6">
                                            <p:txEl>
                                              <p:pRg st="0" end="0"/>
                                            </p:txEl>
                                          </p:spTgt>
                                        </p:tgtEl>
                                        <p:attrNameLst>
                                          <p:attrName>style.visibility</p:attrName>
                                        </p:attrNameLst>
                                      </p:cBhvr>
                                      <p:to>
                                        <p:strVal val="visible"/>
                                      </p:to>
                                    </p:set>
                                    <p:animEffect transition="in" filter="circle(in)">
                                      <p:cBhvr>
                                        <p:cTn id="107" dur="2000"/>
                                        <p:tgtEl>
                                          <p:spTgt spid="6">
                                            <p:txEl>
                                              <p:pRg st="0" end="0"/>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6" presetClass="entr" presetSubtype="16" fill="hold" nodeType="clickEffect">
                                  <p:stCondLst>
                                    <p:cond delay="0"/>
                                  </p:stCondLst>
                                  <p:childTnLst>
                                    <p:set>
                                      <p:cBhvr>
                                        <p:cTn id="111" dur="1" fill="hold">
                                          <p:stCondLst>
                                            <p:cond delay="0"/>
                                          </p:stCondLst>
                                        </p:cTn>
                                        <p:tgtEl>
                                          <p:spTgt spid="7">
                                            <p:txEl>
                                              <p:pRg st="0" end="0"/>
                                            </p:txEl>
                                          </p:spTgt>
                                        </p:tgtEl>
                                        <p:attrNameLst>
                                          <p:attrName>style.visibility</p:attrName>
                                        </p:attrNameLst>
                                      </p:cBhvr>
                                      <p:to>
                                        <p:strVal val="visible"/>
                                      </p:to>
                                    </p:set>
                                    <p:animEffect transition="in" filter="circle(in)">
                                      <p:cBhvr>
                                        <p:cTn id="112" dur="2000"/>
                                        <p:tgtEl>
                                          <p:spTgt spid="7">
                                            <p:txEl>
                                              <p:pRg st="0" end="0"/>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6" presetClass="entr" presetSubtype="16" fill="hold" nodeType="clickEffect">
                                  <p:stCondLst>
                                    <p:cond delay="0"/>
                                  </p:stCondLst>
                                  <p:childTnLst>
                                    <p:set>
                                      <p:cBhvr>
                                        <p:cTn id="116" dur="1" fill="hold">
                                          <p:stCondLst>
                                            <p:cond delay="0"/>
                                          </p:stCondLst>
                                        </p:cTn>
                                        <p:tgtEl>
                                          <p:spTgt spid="8">
                                            <p:txEl>
                                              <p:pRg st="0" end="0"/>
                                            </p:txEl>
                                          </p:spTgt>
                                        </p:tgtEl>
                                        <p:attrNameLst>
                                          <p:attrName>style.visibility</p:attrName>
                                        </p:attrNameLst>
                                      </p:cBhvr>
                                      <p:to>
                                        <p:strVal val="visible"/>
                                      </p:to>
                                    </p:set>
                                    <p:animEffect transition="in" filter="circle(in)">
                                      <p:cBhvr>
                                        <p:cTn id="117" dur="2000"/>
                                        <p:tgtEl>
                                          <p:spTgt spid="8">
                                            <p:txEl>
                                              <p:pRg st="0" end="0"/>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6" presetClass="entr" presetSubtype="16" fill="hold" nodeType="clickEffect">
                                  <p:stCondLst>
                                    <p:cond delay="0"/>
                                  </p:stCondLst>
                                  <p:childTnLst>
                                    <p:set>
                                      <p:cBhvr>
                                        <p:cTn id="121" dur="1" fill="hold">
                                          <p:stCondLst>
                                            <p:cond delay="0"/>
                                          </p:stCondLst>
                                        </p:cTn>
                                        <p:tgtEl>
                                          <p:spTgt spid="9">
                                            <p:txEl>
                                              <p:pRg st="0" end="0"/>
                                            </p:txEl>
                                          </p:spTgt>
                                        </p:tgtEl>
                                        <p:attrNameLst>
                                          <p:attrName>style.visibility</p:attrName>
                                        </p:attrNameLst>
                                      </p:cBhvr>
                                      <p:to>
                                        <p:strVal val="visible"/>
                                      </p:to>
                                    </p:set>
                                    <p:animEffect transition="in" filter="circle(in)">
                                      <p:cBhvr>
                                        <p:cTn id="122" dur="2000"/>
                                        <p:tgtEl>
                                          <p:spTgt spid="9">
                                            <p:txEl>
                                              <p:pRg st="0" end="0"/>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6" presetClass="entr" presetSubtype="16" fill="hold" nodeType="clickEffect">
                                  <p:stCondLst>
                                    <p:cond delay="0"/>
                                  </p:stCondLst>
                                  <p:childTnLst>
                                    <p:set>
                                      <p:cBhvr>
                                        <p:cTn id="126" dur="1" fill="hold">
                                          <p:stCondLst>
                                            <p:cond delay="0"/>
                                          </p:stCondLst>
                                        </p:cTn>
                                        <p:tgtEl>
                                          <p:spTgt spid="10">
                                            <p:txEl>
                                              <p:pRg st="0" end="0"/>
                                            </p:txEl>
                                          </p:spTgt>
                                        </p:tgtEl>
                                        <p:attrNameLst>
                                          <p:attrName>style.visibility</p:attrName>
                                        </p:attrNameLst>
                                      </p:cBhvr>
                                      <p:to>
                                        <p:strVal val="visible"/>
                                      </p:to>
                                    </p:set>
                                    <p:animEffect transition="in" filter="circle(in)">
                                      <p:cBhvr>
                                        <p:cTn id="127" dur="2000"/>
                                        <p:tgtEl>
                                          <p:spTgt spid="10">
                                            <p:txEl>
                                              <p:pRg st="0" end="0"/>
                                            </p:txEl>
                                          </p:spTgt>
                                        </p:tgtEl>
                                      </p:cBhvr>
                                    </p:animEffect>
                                  </p:childTnLst>
                                </p:cTn>
                              </p:par>
                            </p:childTnLst>
                          </p:cTn>
                        </p:par>
                      </p:childTnLst>
                    </p:cTn>
                  </p:par>
                  <p:par>
                    <p:cTn id="128" fill="hold">
                      <p:stCondLst>
                        <p:cond delay="indefinite"/>
                      </p:stCondLst>
                      <p:childTnLst>
                        <p:par>
                          <p:cTn id="129" fill="hold">
                            <p:stCondLst>
                              <p:cond delay="0"/>
                            </p:stCondLst>
                            <p:childTnLst>
                              <p:par>
                                <p:cTn id="130" presetID="6" presetClass="entr" presetSubtype="16" fill="hold" nodeType="clickEffect">
                                  <p:stCondLst>
                                    <p:cond delay="0"/>
                                  </p:stCondLst>
                                  <p:childTnLst>
                                    <p:set>
                                      <p:cBhvr>
                                        <p:cTn id="131" dur="1" fill="hold">
                                          <p:stCondLst>
                                            <p:cond delay="0"/>
                                          </p:stCondLst>
                                        </p:cTn>
                                        <p:tgtEl>
                                          <p:spTgt spid="12">
                                            <p:txEl>
                                              <p:pRg st="0" end="0"/>
                                            </p:txEl>
                                          </p:spTgt>
                                        </p:tgtEl>
                                        <p:attrNameLst>
                                          <p:attrName>style.visibility</p:attrName>
                                        </p:attrNameLst>
                                      </p:cBhvr>
                                      <p:to>
                                        <p:strVal val="visible"/>
                                      </p:to>
                                    </p:set>
                                    <p:animEffect transition="in" filter="circle(in)">
                                      <p:cBhvr>
                                        <p:cTn id="132" dur="2000"/>
                                        <p:tgtEl>
                                          <p:spTgt spid="12">
                                            <p:txEl>
                                              <p:pRg st="0" end="0"/>
                                            </p:txEl>
                                          </p:spTgt>
                                        </p:tgtEl>
                                      </p:cBhvr>
                                    </p:animEffect>
                                  </p:childTnLst>
                                </p:cTn>
                              </p:par>
                            </p:childTnLst>
                          </p:cTn>
                        </p:par>
                      </p:childTnLst>
                    </p:cTn>
                  </p:par>
                  <p:par>
                    <p:cTn id="133" fill="hold">
                      <p:stCondLst>
                        <p:cond delay="indefinite"/>
                      </p:stCondLst>
                      <p:childTnLst>
                        <p:par>
                          <p:cTn id="134" fill="hold">
                            <p:stCondLst>
                              <p:cond delay="0"/>
                            </p:stCondLst>
                            <p:childTnLst>
                              <p:par>
                                <p:cTn id="135" presetID="6" presetClass="entr" presetSubtype="16" fill="hold" nodeType="clickEffect">
                                  <p:stCondLst>
                                    <p:cond delay="0"/>
                                  </p:stCondLst>
                                  <p:childTnLst>
                                    <p:set>
                                      <p:cBhvr>
                                        <p:cTn id="136" dur="1" fill="hold">
                                          <p:stCondLst>
                                            <p:cond delay="0"/>
                                          </p:stCondLst>
                                        </p:cTn>
                                        <p:tgtEl>
                                          <p:spTgt spid="13">
                                            <p:txEl>
                                              <p:pRg st="0" end="0"/>
                                            </p:txEl>
                                          </p:spTgt>
                                        </p:tgtEl>
                                        <p:attrNameLst>
                                          <p:attrName>style.visibility</p:attrName>
                                        </p:attrNameLst>
                                      </p:cBhvr>
                                      <p:to>
                                        <p:strVal val="visible"/>
                                      </p:to>
                                    </p:set>
                                    <p:animEffect transition="in" filter="circle(in)">
                                      <p:cBhvr>
                                        <p:cTn id="137" dur="2000"/>
                                        <p:tgtEl>
                                          <p:spTgt spid="13">
                                            <p:txEl>
                                              <p:pRg st="0" end="0"/>
                                            </p:txEl>
                                          </p:spTgt>
                                        </p:tgtEl>
                                      </p:cBhvr>
                                    </p:animEffect>
                                  </p:childTnLst>
                                </p:cTn>
                              </p:par>
                            </p:childTnLst>
                          </p:cTn>
                        </p:par>
                      </p:childTnLst>
                    </p:cTn>
                  </p:par>
                  <p:par>
                    <p:cTn id="138" fill="hold">
                      <p:stCondLst>
                        <p:cond delay="indefinite"/>
                      </p:stCondLst>
                      <p:childTnLst>
                        <p:par>
                          <p:cTn id="139" fill="hold">
                            <p:stCondLst>
                              <p:cond delay="0"/>
                            </p:stCondLst>
                            <p:childTnLst>
                              <p:par>
                                <p:cTn id="140" presetID="6" presetClass="entr" presetSubtype="16" fill="hold" nodeType="clickEffect">
                                  <p:stCondLst>
                                    <p:cond delay="0"/>
                                  </p:stCondLst>
                                  <p:childTnLst>
                                    <p:set>
                                      <p:cBhvr>
                                        <p:cTn id="141" dur="1" fill="hold">
                                          <p:stCondLst>
                                            <p:cond delay="0"/>
                                          </p:stCondLst>
                                        </p:cTn>
                                        <p:tgtEl>
                                          <p:spTgt spid="14">
                                            <p:txEl>
                                              <p:pRg st="0" end="0"/>
                                            </p:txEl>
                                          </p:spTgt>
                                        </p:tgtEl>
                                        <p:attrNameLst>
                                          <p:attrName>style.visibility</p:attrName>
                                        </p:attrNameLst>
                                      </p:cBhvr>
                                      <p:to>
                                        <p:strVal val="visible"/>
                                      </p:to>
                                    </p:set>
                                    <p:animEffect transition="in" filter="circle(in)">
                                      <p:cBhvr>
                                        <p:cTn id="142" dur="2000"/>
                                        <p:tgtEl>
                                          <p:spTgt spid="14">
                                            <p:txEl>
                                              <p:pRg st="0" end="0"/>
                                            </p:txEl>
                                          </p:spTgt>
                                        </p:tgtEl>
                                      </p:cBhvr>
                                    </p:animEffect>
                                  </p:childTnLst>
                                </p:cTn>
                              </p:par>
                            </p:childTnLst>
                          </p:cTn>
                        </p:par>
                      </p:childTnLst>
                    </p:cTn>
                  </p:par>
                  <p:par>
                    <p:cTn id="143" fill="hold">
                      <p:stCondLst>
                        <p:cond delay="indefinite"/>
                      </p:stCondLst>
                      <p:childTnLst>
                        <p:par>
                          <p:cTn id="144" fill="hold">
                            <p:stCondLst>
                              <p:cond delay="0"/>
                            </p:stCondLst>
                            <p:childTnLst>
                              <p:par>
                                <p:cTn id="145" presetID="6" presetClass="entr" presetSubtype="16" fill="hold" nodeType="clickEffect">
                                  <p:stCondLst>
                                    <p:cond delay="0"/>
                                  </p:stCondLst>
                                  <p:childTnLst>
                                    <p:set>
                                      <p:cBhvr>
                                        <p:cTn id="146" dur="1" fill="hold">
                                          <p:stCondLst>
                                            <p:cond delay="0"/>
                                          </p:stCondLst>
                                        </p:cTn>
                                        <p:tgtEl>
                                          <p:spTgt spid="15">
                                            <p:txEl>
                                              <p:pRg st="0" end="0"/>
                                            </p:txEl>
                                          </p:spTgt>
                                        </p:tgtEl>
                                        <p:attrNameLst>
                                          <p:attrName>style.visibility</p:attrName>
                                        </p:attrNameLst>
                                      </p:cBhvr>
                                      <p:to>
                                        <p:strVal val="visible"/>
                                      </p:to>
                                    </p:set>
                                    <p:animEffect transition="in" filter="circle(in)">
                                      <p:cBhvr>
                                        <p:cTn id="147" dur="20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animBg="1"/>
      <p:bldP spid="8" grpId="0" animBg="1"/>
      <p:bldP spid="9" grpId="0" animBg="1"/>
      <p:bldP spid="10" grpId="0" animBg="1"/>
      <p:bldP spid="12" grpId="0" animBg="1"/>
      <p:bldP spid="13" grpId="0" animBg="1"/>
      <p:bldP spid="14"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sphere">
          <a:fgClr>
            <a:schemeClr val="accent1"/>
          </a:fgClr>
          <a:bgClr>
            <a:schemeClr val="bg1"/>
          </a:bgClr>
        </a:pattFill>
        <a:effectLst/>
      </p:bgPr>
    </p:bg>
    <p:spTree>
      <p:nvGrpSpPr>
        <p:cNvPr id="1" name=""/>
        <p:cNvGrpSpPr/>
        <p:nvPr/>
      </p:nvGrpSpPr>
      <p:grpSpPr>
        <a:xfrm>
          <a:off x="0" y="0"/>
          <a:ext cx="0" cy="0"/>
          <a:chOff x="0" y="0"/>
          <a:chExt cx="0" cy="0"/>
        </a:xfrm>
      </p:grpSpPr>
      <p:sp>
        <p:nvSpPr>
          <p:cNvPr id="2" name="Heart 1"/>
          <p:cNvSpPr/>
          <p:nvPr/>
        </p:nvSpPr>
        <p:spPr>
          <a:xfrm>
            <a:off x="755576" y="548680"/>
            <a:ext cx="7704856" cy="5760640"/>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smtClean="0"/>
              <a:t>XIN CHÀO VÀ TẠM BIỆT CÁC BẠN</a:t>
            </a:r>
          </a:p>
          <a:p>
            <a:pPr algn="ctr"/>
            <a:endParaRPr lang="vi-VN" dirty="0"/>
          </a:p>
        </p:txBody>
      </p:sp>
      <p:sp>
        <p:nvSpPr>
          <p:cNvPr id="3" name="Smiley Face 2"/>
          <p:cNvSpPr/>
          <p:nvPr/>
        </p:nvSpPr>
        <p:spPr>
          <a:xfrm>
            <a:off x="3851920" y="3429000"/>
            <a:ext cx="1800200" cy="1800200"/>
          </a:xfrm>
          <a:prstGeom prst="smileyFace">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vi-VN"/>
          </a:p>
        </p:txBody>
      </p:sp>
      <p:sp>
        <p:nvSpPr>
          <p:cNvPr id="4" name="Sun 3"/>
          <p:cNvSpPr/>
          <p:nvPr/>
        </p:nvSpPr>
        <p:spPr>
          <a:xfrm>
            <a:off x="2051720" y="1268760"/>
            <a:ext cx="1584176" cy="1224136"/>
          </a:xfrm>
          <a:prstGeom prst="su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vi-VN"/>
          </a:p>
        </p:txBody>
      </p:sp>
      <p:sp>
        <p:nvSpPr>
          <p:cNvPr id="5" name="Sun 4"/>
          <p:cNvSpPr/>
          <p:nvPr/>
        </p:nvSpPr>
        <p:spPr>
          <a:xfrm>
            <a:off x="5868144" y="980728"/>
            <a:ext cx="1584176" cy="1224136"/>
          </a:xfrm>
          <a:prstGeom prst="su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vi-VN"/>
          </a:p>
        </p:txBody>
      </p:sp>
    </p:spTree>
    <p:extLst>
      <p:ext uri="{BB962C8B-B14F-4D97-AF65-F5344CB8AC3E}">
        <p14:creationId xmlns:p14="http://schemas.microsoft.com/office/powerpoint/2010/main" val="383437948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down)">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2">
                                            <p:txEl>
                                              <p:pRg st="0" end="0"/>
                                            </p:txEl>
                                          </p:spTgt>
                                        </p:tgtEl>
                                        <p:attrNameLst>
                                          <p:attrName>style.visibility</p:attrName>
                                        </p:attrNameLst>
                                      </p:cBhvr>
                                      <p:to>
                                        <p:strVal val="visible"/>
                                      </p:to>
                                    </p:set>
                                    <p:animEffect transition="in" filter="circle(in)">
                                      <p:cBhvr>
                                        <p:cTn id="21" dur="2000"/>
                                        <p:tgtEl>
                                          <p:spTgt spid="2">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6" presetClass="path" presetSubtype="0" accel="50000" decel="50000" fill="hold" grpId="0"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25" dur="2000" fill="hold"/>
                                        <p:tgtEl>
                                          <p:spTgt spid="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365</TotalTime>
  <Words>120</Words>
  <Application>Microsoft Office PowerPoint</Application>
  <PresentationFormat>On-screen Show (4:3)</PresentationFormat>
  <Paragraphs>32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Thứ  hai ngày 21 tháng 11 năm 2016 Tin học Tập làm bài thuyết trình Chủ đề: Hà Nội bốn mùa hoa</dc:title>
  <dc:creator>Hung Cuong</dc:creator>
  <cp:lastModifiedBy>Admin</cp:lastModifiedBy>
  <cp:revision>24</cp:revision>
  <dcterms:created xsi:type="dcterms:W3CDTF">2016-11-19T10:40:15Z</dcterms:created>
  <dcterms:modified xsi:type="dcterms:W3CDTF">2018-05-03T05:29:11Z</dcterms:modified>
</cp:coreProperties>
</file>