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59" r:id="rId3"/>
    <p:sldId id="260" r:id="rId4"/>
    <p:sldId id="257" r:id="rId5"/>
    <p:sldId id="258" r:id="rId6"/>
    <p:sldId id="265" r:id="rId7"/>
    <p:sldId id="266" r:id="rId8"/>
    <p:sldId id="267" r:id="rId9"/>
    <p:sldId id="268" r:id="rId10"/>
    <p:sldId id="270" r:id="rId11"/>
    <p:sldId id="271" r:id="rId12"/>
    <p:sldId id="274" r:id="rId13"/>
    <p:sldId id="276" r:id="rId14"/>
    <p:sldId id="277" r:id="rId15"/>
    <p:sldId id="280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9735-273D-470E-8876-13BF71110D2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8043-3C65-410B-9DFB-2F4B440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f\Desktop\x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89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1600200"/>
            <a:ext cx="670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54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4A1!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502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prstClr val="black"/>
                    </a:solidFill>
                  </a:rPr>
                  <a:t>1 …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  <a:blipFill rotWithShape="1">
                <a:blip r:embed="rId2"/>
                <a:stretch>
                  <a:fillRect l="-1434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01636" y="3147030"/>
            <a:ext cx="479563" cy="434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48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>
                    <a:solidFill>
                      <a:prstClr val="black"/>
                    </a:solidFill>
                  </a:rPr>
                  <a:t>1  </a:t>
                </a:r>
              </a:p>
              <a:p>
                <a:pPr lvl="0"/>
                <a:endParaRPr lang="en-US" sz="4000" b="1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1 </a:t>
                </a: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  <a:blipFill rotWithShape="1">
                <a:blip r:embed="rId2"/>
                <a:stretch>
                  <a:fillRect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1524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lvl="0"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968282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</p:spTree>
    <p:extLst>
      <p:ext uri="{BB962C8B-B14F-4D97-AF65-F5344CB8AC3E}">
        <p14:creationId xmlns:p14="http://schemas.microsoft.com/office/powerpoint/2010/main" val="38777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11314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905011"/>
            <a:ext cx="7696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40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Với hai số tự nhiên 3 và 5, hãy viết:    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a/ Phân số bé hơn 1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b/ Phân số lớn hơn 1 </a:t>
            </a:r>
            <a:endParaRPr lang="en-US" sz="4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4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30314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de-DE" sz="4000" b="1" i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Với hai số tự nhiên 3 và 5</a:t>
                </a:r>
                <a:endParaRPr lang="en-US" sz="4000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a/ Phân số bé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b/ Phân số lớn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  <a:blipFill rotWithShape="1">
                <a:blip r:embed="rId2"/>
                <a:stretch>
                  <a:fillRect l="-2853" t="-2537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0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502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209800"/>
            <a:ext cx="8991600" cy="4218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trống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a) 75</a:t>
            </a:r>
            <a:r>
              <a:rPr lang="en-US" sz="5400" dirty="0">
                <a:latin typeface="Times New Roman" pitchFamily="18" charset="0"/>
                <a:ea typeface="Times New Roman"/>
                <a:cs typeface="Times New Roman" pitchFamily="18" charset="0"/>
              </a:rPr>
              <a:t>□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nhưng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</a:p>
          <a:p>
            <a:pPr algn="just">
              <a:lnSpc>
                <a:spcPct val="115000"/>
              </a:lnSpc>
            </a:pP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c) 75</a:t>
            </a:r>
            <a:r>
              <a:rPr lang="en-US" sz="5400" dirty="0">
                <a:latin typeface="Times New Roman" pitchFamily="18" charset="0"/>
                <a:ea typeface="Times New Roman"/>
                <a:cs typeface="Times New Roman" pitchFamily="18" charset="0"/>
              </a:rPr>
              <a:t>□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 </a:t>
            </a:r>
            <a:endParaRPr lang="en-US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vừa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3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96" y="234624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thích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ô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trống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sao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a) 75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nhưng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</a:p>
          <a:p>
            <a:pPr algn="just"/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c) 75</a:t>
            </a:r>
            <a:r>
              <a:rPr lang="en-US" sz="9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 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vừa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</a:p>
          <a:p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Số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756 chia </a:t>
            </a:r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hết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cho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2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và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 3.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371600"/>
            <a:ext cx="609600" cy="45720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624" y="3277737"/>
            <a:ext cx="457200" cy="457200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886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f\Desktop\11_thank_you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9" y="1014975"/>
            <a:ext cx="6692976" cy="463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29204" y="2172269"/>
            <a:ext cx="6514796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Kính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mạnh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khỏe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12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1" y="2724410"/>
            <a:ext cx="8199437" cy="209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Explosion 1 2"/>
          <p:cNvSpPr/>
          <p:nvPr/>
        </p:nvSpPr>
        <p:spPr>
          <a:xfrm>
            <a:off x="685800" y="-1"/>
            <a:ext cx="5638800" cy="2713037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0"/>
                <a:ext cx="9144000" cy="6328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𝟏𝟏</m:t>
                          </m:r>
                        </m:den>
                      </m:f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𝒗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à 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den>
                      </m:f>
                      <m:r>
                        <a:rPr lang="de-DE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;</m:t>
                      </m:r>
                      <m:r>
                        <a:rPr lang="en-US" sz="3600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3600" b="0" i="0" dirty="0" smtClean="0"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;</m:t>
                    </m:r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</a:t>
                </a:r>
                <a:r>
                  <a:rPr lang="de-DE" sz="4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</m:oMath>
                </a14:m>
                <a:endParaRPr lang="de-DE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𝒗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à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;</a:t>
                </a:r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328207"/>
              </a:xfrm>
              <a:prstGeom prst="rect">
                <a:avLst/>
              </a:prstGeom>
              <a:blipFill rotWithShape="1">
                <a:blip r:embed="rId2"/>
                <a:stretch>
                  <a:fillRect l="-2333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351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619"/>
              </p:ext>
            </p:extLst>
          </p:nvPr>
        </p:nvGraphicFramePr>
        <p:xfrm>
          <a:off x="644236" y="2743200"/>
          <a:ext cx="50569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1"/>
              </a:tblGrid>
              <a:tr h="1981200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599" y="1981200"/>
            <a:ext cx="448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… 1  </a:t>
                </a:r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4000" dirty="0" smtClean="0"/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blipFill rotWithShape="1">
                <a:blip r:embed="rId2"/>
                <a:stretch>
                  <a:fillRect r="-199" b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3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58914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  <a:blipFill rotWithShape="1"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133600" y="31242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80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 …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𝟐𝟑</m:t>
                          </m:r>
                        </m:den>
                      </m:f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6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502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ctr"/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1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  <a:blipFill rotWithShape="1">
                <a:blip r:embed="rId2"/>
                <a:stretch>
                  <a:fillRect r="-10884"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981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&lt;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45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30314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600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26431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58914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CHUNG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88989" y="3179928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30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1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7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70&quot;/&gt;&lt;/object&gt;&lt;object type=&quot;3&quot; unique_id=&quot;10014&quot;&gt;&lt;property id=&quot;20148&quot; value=&quot;5&quot;/&gt;&lt;property id=&quot;20300&quot; value=&quot;Slide 11&quot;/&gt;&lt;property id=&quot;20307&quot; value=&quot;271&quot;/&gt;&lt;/object&gt;&lt;object type=&quot;3&quot; unique_id=&quot;10015&quot;&gt;&lt;property id=&quot;20148&quot; value=&quot;5&quot;/&gt;&lt;property id=&quot;20300&quot; value=&quot;Slide 12&quot;/&gt;&lt;property id=&quot;20307&quot; value=&quot;274&quot;/&gt;&lt;/object&gt;&lt;object type=&quot;3&quot; unique_id=&quot;10016&quot;&gt;&lt;property id=&quot;20148&quot; value=&quot;5&quot;/&gt;&lt;property id=&quot;20300&quot; value=&quot;Slide 13&quot;/&gt;&lt;property id=&quot;20307&quot; value=&quot;276&quot;/&gt;&lt;/object&gt;&lt;object type=&quot;3&quot; unique_id=&quot;10017&quot;&gt;&lt;property id=&quot;20148&quot; value=&quot;5&quot;/&gt;&lt;property id=&quot;20300&quot; value=&quot;Slide 14&quot;/&gt;&lt;property id=&quot;20307&quot; value=&quot;277&quot;/&gt;&lt;/object&gt;&lt;object type=&quot;3&quot; unique_id=&quot;10018&quot;&gt;&lt;property id=&quot;20148&quot; value=&quot;5&quot;/&gt;&lt;property id=&quot;20300&quot; value=&quot;Slide 15&quot;/&gt;&lt;property id=&quot;20307&quot; value=&quot;280&quot;/&gt;&lt;/object&gt;&lt;object type=&quot;3&quot; unique_id=&quot;10019&quot;&gt;&lt;property id=&quot;20148&quot; value=&quot;5&quot;/&gt;&lt;property id=&quot;20300&quot; value=&quot;Slide 16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566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adf</dc:creator>
  <cp:lastModifiedBy>MTC</cp:lastModifiedBy>
  <cp:revision>45</cp:revision>
  <dcterms:created xsi:type="dcterms:W3CDTF">2006-08-16T00:00:00Z</dcterms:created>
  <dcterms:modified xsi:type="dcterms:W3CDTF">2018-02-05T09:12:17Z</dcterms:modified>
</cp:coreProperties>
</file>