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464" r:id="rId3"/>
    <p:sldId id="382" r:id="rId4"/>
    <p:sldId id="465" r:id="rId5"/>
    <p:sldId id="466" r:id="rId6"/>
    <p:sldId id="467" r:id="rId7"/>
    <p:sldId id="468" r:id="rId8"/>
    <p:sldId id="469" r:id="rId9"/>
    <p:sldId id="371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11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  <a:srgbClr val="008000"/>
    <a:srgbClr val="0000CC"/>
    <a:srgbClr val="5CC727"/>
    <a:srgbClr val="CC0099"/>
    <a:srgbClr val="24CA40"/>
    <a:srgbClr val="8C2FBF"/>
    <a:srgbClr val="B2EEB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3250" autoAdjust="0"/>
  </p:normalViewPr>
  <p:slideViewPr>
    <p:cSldViewPr>
      <p:cViewPr>
        <p:scale>
          <a:sx n="90" d="100"/>
          <a:sy n="90" d="100"/>
        </p:scale>
        <p:origin x="-1325" y="-38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821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WordArt 26"/>
          <p:cNvSpPr>
            <a:spLocks noChangeArrowheads="1" noChangeShapeType="1" noTextEdit="1"/>
          </p:cNvSpPr>
          <p:nvPr/>
        </p:nvSpPr>
        <p:spPr bwMode="auto">
          <a:xfrm>
            <a:off x="914400" y="590550"/>
            <a:ext cx="7391400" cy="361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3892"/>
              </a:avLst>
            </a:prstTxWarp>
          </a:bodyPr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Chaøo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möøng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quyù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thaày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coâ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veà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döï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NI-Times" pitchFamily="2" charset="0"/>
                <a:cs typeface="Arial" pitchFamily="34" charset="0"/>
              </a:rPr>
              <a:t>giôø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VNI-Times" pitchFamily="2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" y="171657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Baøi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: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Đồng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bằng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 Nam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Bộ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rgbClr val="5CC727"/>
              </a:solidFill>
              <a:latin typeface="VNI-Times" pitchFamily="2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Moân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 :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Ñòa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lí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lôùp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4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5CC727"/>
              </a:solidFill>
              <a:latin typeface="VNI-Times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loud Callout 4"/>
          <p:cNvSpPr/>
          <p:nvPr/>
        </p:nvSpPr>
        <p:spPr>
          <a:xfrm flipH="1">
            <a:off x="416441" y="152400"/>
            <a:ext cx="5029200" cy="3409950"/>
          </a:xfrm>
          <a:prstGeom prst="cloudCallout">
            <a:avLst>
              <a:gd name="adj1" fmla="val -72841"/>
              <a:gd name="adj2" fmla="val 44415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74295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Vì sao phải </a:t>
            </a:r>
            <a:endParaRPr lang="en-US" sz="4000" smtClean="0"/>
          </a:p>
          <a:p>
            <a:pPr algn="ctr"/>
            <a:r>
              <a:rPr lang="en-US" sz="4000" smtClean="0"/>
              <a:t>cải </a:t>
            </a:r>
            <a:r>
              <a:rPr lang="en-US" sz="4000"/>
              <a:t>tạo đất </a:t>
            </a:r>
            <a:endParaRPr lang="en-US" sz="4000" smtClean="0"/>
          </a:p>
          <a:p>
            <a:pPr algn="ctr"/>
            <a:r>
              <a:rPr lang="en-US" sz="4000" smtClean="0"/>
              <a:t>mặn</a:t>
            </a:r>
            <a:r>
              <a:rPr lang="en-US" sz="4000"/>
              <a:t>, đất phèn </a:t>
            </a:r>
            <a:r>
              <a:rPr lang="en-US" sz="4000" smtClean="0"/>
              <a:t>?</a:t>
            </a:r>
            <a:endParaRPr lang="en-US" sz="4000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3999" cy="5122317"/>
            <a:chOff x="0" y="0"/>
            <a:chExt cx="9143999" cy="5122317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52400" y="3798878"/>
              <a:ext cx="87630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CC0000"/>
                  </a:solidFill>
                </a:rPr>
                <a:t>Đất </a:t>
              </a:r>
              <a:r>
                <a:rPr lang="en-US" sz="4000" smtClean="0">
                  <a:solidFill>
                    <a:srgbClr val="CC0000"/>
                  </a:solidFill>
                </a:rPr>
                <a:t>mặn :</a:t>
              </a:r>
              <a:r>
                <a:rPr lang="en-US" sz="4000" smtClean="0">
                  <a:solidFill>
                    <a:srgbClr val="0000FF"/>
                  </a:solidFill>
                </a:rPr>
                <a:t> </a:t>
              </a:r>
              <a:r>
                <a:rPr lang="en-US" sz="4000"/>
                <a:t>đất bị nhiễm nước biển, </a:t>
              </a:r>
              <a:r>
                <a:rPr lang="en-US" sz="4000" smtClean="0"/>
                <a:t>vị </a:t>
              </a:r>
              <a:r>
                <a:rPr lang="en-US" sz="4000"/>
                <a:t>mặn, không trồng trọt được.</a:t>
              </a:r>
            </a:p>
          </p:txBody>
        </p:sp>
        <p:pic>
          <p:nvPicPr>
            <p:cNvPr id="29" name="Picture 28" descr="H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9" cy="37147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859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9" descr="bonphandatp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94"/>
            <a:ext cx="4495800" cy="3036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22594"/>
            <a:ext cx="4648200" cy="3036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" y="3071158"/>
            <a:ext cx="4267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3000" smtClean="0">
                <a:solidFill>
                  <a:srgbClr val="0000FF"/>
                </a:solidFill>
              </a:rPr>
              <a:t>Xả </a:t>
            </a:r>
            <a:r>
              <a:rPr lang="en-US" sz="3000">
                <a:solidFill>
                  <a:srgbClr val="0000FF"/>
                </a:solidFill>
              </a:rPr>
              <a:t>và thay nước, bón vôi, bón lân làm giảm độc tố của ô xít nhôm, </a:t>
            </a:r>
            <a:r>
              <a:rPr lang="en-US" sz="3000" smtClean="0">
                <a:solidFill>
                  <a:srgbClr val="0000FF"/>
                </a:solidFill>
              </a:rPr>
              <a:t>ô-xít </a:t>
            </a:r>
            <a:r>
              <a:rPr lang="en-US" sz="3000">
                <a:solidFill>
                  <a:srgbClr val="0000FF"/>
                </a:solidFill>
              </a:rPr>
              <a:t>sắt; tăng độ pH cho đất phèn.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24400" y="3071158"/>
            <a:ext cx="4267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3000" smtClean="0">
                <a:solidFill>
                  <a:srgbClr val="0000FF"/>
                </a:solidFill>
              </a:rPr>
              <a:t>Xây </a:t>
            </a:r>
            <a:r>
              <a:rPr lang="en-US" sz="3000">
                <a:solidFill>
                  <a:srgbClr val="0000FF"/>
                </a:solidFill>
              </a:rPr>
              <a:t>dựng các hệ thống kênh, mương tưới để rửa mặn, bón phân hữu cơ, vôi, trồng cây chịu mặn,…   </a:t>
            </a:r>
          </a:p>
        </p:txBody>
      </p:sp>
    </p:spTree>
    <p:extLst>
      <p:ext uri="{BB962C8B-B14F-4D97-AF65-F5344CB8AC3E}">
        <p14:creationId xmlns:p14="http://schemas.microsoft.com/office/powerpoint/2010/main" val="400457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17764" y="-95250"/>
            <a:ext cx="8915400" cy="9233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+ </a:t>
            </a:r>
            <a:r>
              <a:rPr lang="en-US" sz="3600" dirty="0" err="1" smtClean="0">
                <a:solidFill>
                  <a:srgbClr val="FF0000"/>
                </a:solidFill>
              </a:rPr>
              <a:t>Vị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trí</a:t>
            </a:r>
            <a:r>
              <a:rPr lang="en-US" sz="3600" dirty="0" smtClean="0">
                <a:solidFill>
                  <a:srgbClr val="FF0000"/>
                </a:solidFill>
              </a:rPr>
              <a:t> : </a:t>
            </a:r>
            <a:r>
              <a:rPr lang="en-US" sz="3600" dirty="0" err="1"/>
              <a:t>nằm</a:t>
            </a:r>
            <a:r>
              <a:rPr lang="en-US" sz="3600" dirty="0"/>
              <a:t> ở </a:t>
            </a:r>
            <a:r>
              <a:rPr lang="en-US" sz="3600" dirty="0" err="1"/>
              <a:t>phía</a:t>
            </a:r>
            <a:r>
              <a:rPr lang="en-US" sz="3600" dirty="0"/>
              <a:t> </a:t>
            </a:r>
            <a:r>
              <a:rPr lang="en-US" sz="3600" dirty="0"/>
              <a:t>N</a:t>
            </a:r>
            <a:r>
              <a:rPr lang="en-US" sz="3600" dirty="0" smtClean="0"/>
              <a:t>am </a:t>
            </a:r>
            <a:r>
              <a:rPr lang="en-US" sz="3600" dirty="0" err="1"/>
              <a:t>nước</a:t>
            </a:r>
            <a:r>
              <a:rPr lang="en-US" sz="3600" dirty="0"/>
              <a:t> ta. 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17764" y="1531448"/>
            <a:ext cx="84058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smtClean="0">
                <a:solidFill>
                  <a:srgbClr val="FF0000"/>
                </a:solidFill>
                <a:latin typeface="+mj-lt"/>
              </a:rPr>
              <a:t>+ Nguồn </a:t>
            </a:r>
            <a:r>
              <a:rPr lang="en-US" sz="3600">
                <a:solidFill>
                  <a:srgbClr val="FF0000"/>
                </a:solidFill>
                <a:latin typeface="+mj-lt"/>
              </a:rPr>
              <a:t>gốc hình </a:t>
            </a:r>
            <a:r>
              <a:rPr lang="en-US" sz="3600" smtClean="0">
                <a:solidFill>
                  <a:srgbClr val="FF0000"/>
                </a:solidFill>
                <a:latin typeface="+mj-lt"/>
              </a:rPr>
              <a:t>thành : </a:t>
            </a:r>
            <a:r>
              <a:rPr lang="en-US" sz="3600">
                <a:latin typeface="+mj-lt"/>
              </a:rPr>
              <a:t>do phù sa của hệ thống sông Mê Công và sông Đồng Nai bồi đắp.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52400" y="4348430"/>
            <a:ext cx="81534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700" smtClean="0">
                <a:solidFill>
                  <a:srgbClr val="FF0000"/>
                </a:solidFill>
                <a:latin typeface="+mj-lt"/>
              </a:rPr>
              <a:t>+ Đất đai : </a:t>
            </a:r>
            <a:r>
              <a:rPr lang="en-US" sz="3700">
                <a:latin typeface="+mj-lt"/>
              </a:rPr>
              <a:t>đất phù sa, đất phèn, đất mặn.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40660" y="3169444"/>
            <a:ext cx="875347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700" smtClean="0">
                <a:solidFill>
                  <a:srgbClr val="FF0000"/>
                </a:solidFill>
                <a:latin typeface="+mj-lt"/>
              </a:rPr>
              <a:t>+ Địa hình : </a:t>
            </a:r>
            <a:r>
              <a:rPr lang="en-US" sz="3700">
                <a:latin typeface="+mj-lt"/>
              </a:rPr>
              <a:t>có nhiều vùng trũng dễ ngập nước.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40660" y="801615"/>
            <a:ext cx="8753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smtClean="0">
                <a:solidFill>
                  <a:srgbClr val="FF0000"/>
                </a:solidFill>
              </a:rPr>
              <a:t>+ </a:t>
            </a:r>
            <a:r>
              <a:rPr lang="en-US" sz="3600">
                <a:solidFill>
                  <a:srgbClr val="FF0000"/>
                </a:solidFill>
              </a:rPr>
              <a:t>Diện tích: </a:t>
            </a:r>
            <a:r>
              <a:rPr lang="en-US" sz="3600"/>
              <a:t>lớn nhất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3344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61925" y="896436"/>
            <a:ext cx="8753475" cy="365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800" b="1" i="1" smtClean="0">
                <a:solidFill>
                  <a:srgbClr val="FF0000"/>
                </a:solidFill>
              </a:rPr>
              <a:t>Thảo luận nhóm 4</a:t>
            </a:r>
          </a:p>
          <a:p>
            <a:pPr>
              <a:lnSpc>
                <a:spcPct val="130000"/>
              </a:lnSpc>
            </a:pPr>
            <a:r>
              <a:rPr lang="en-US" sz="3800" smtClean="0"/>
              <a:t>+ Tìm và kể tên một số sông lớn, kênh rạch ở đồng bằng Nam Bộ</a:t>
            </a:r>
          </a:p>
          <a:p>
            <a:pPr>
              <a:lnSpc>
                <a:spcPct val="130000"/>
              </a:lnSpc>
            </a:pPr>
            <a:r>
              <a:rPr lang="en-US" sz="3800" smtClean="0"/>
              <a:t>+ Nêu nhận xét về mạng lưới sông ngòi, kênh rạch ở đồng bằng Nam Bộ</a:t>
            </a:r>
            <a:endParaRPr lang="en-US" sz="3800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10836" y="-95250"/>
            <a:ext cx="9033164" cy="8771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400" b="1" u="sng" smtClean="0">
                <a:solidFill>
                  <a:srgbClr val="0000CC"/>
                </a:solidFill>
              </a:rPr>
              <a:t>HĐ 2 : Mạng lưới sông ngòi, kênh rạch chằng chịt</a:t>
            </a:r>
            <a:endParaRPr lang="en-US" sz="3400" b="1" u="sng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can0026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 rot="-2460861">
            <a:off x="3113882" y="478839"/>
            <a:ext cx="160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CC0000"/>
                </a:solidFill>
                <a:latin typeface="VNI-Cooper" pitchFamily="2" charset="0"/>
                <a:cs typeface="Arial" charset="0"/>
              </a:rPr>
              <a:t>Soâng Meâ Coâng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 rot="1372236">
            <a:off x="7239000" y="478840"/>
            <a:ext cx="1517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CC0000"/>
                </a:solidFill>
                <a:latin typeface="VNI-Cooper" pitchFamily="2" charset="0"/>
                <a:cs typeface="Arial" charset="0"/>
              </a:rPr>
              <a:t>Soâng Ñoàng Nai</a:t>
            </a:r>
          </a:p>
        </p:txBody>
      </p:sp>
      <p:sp>
        <p:nvSpPr>
          <p:cNvPr id="45063" name="Freeform 7"/>
          <p:cNvSpPr>
            <a:spLocks/>
          </p:cNvSpPr>
          <p:nvPr/>
        </p:nvSpPr>
        <p:spPr bwMode="auto">
          <a:xfrm>
            <a:off x="2209800" y="2197616"/>
            <a:ext cx="1066552" cy="545583"/>
          </a:xfrm>
          <a:custGeom>
            <a:avLst/>
            <a:gdLst>
              <a:gd name="T0" fmla="*/ 384 w 384"/>
              <a:gd name="T1" fmla="*/ 0 h 384"/>
              <a:gd name="T2" fmla="*/ 336 w 384"/>
              <a:gd name="T3" fmla="*/ 48 h 384"/>
              <a:gd name="T4" fmla="*/ 288 w 384"/>
              <a:gd name="T5" fmla="*/ 96 h 384"/>
              <a:gd name="T6" fmla="*/ 240 w 384"/>
              <a:gd name="T7" fmla="*/ 192 h 384"/>
              <a:gd name="T8" fmla="*/ 192 w 384"/>
              <a:gd name="T9" fmla="*/ 240 h 384"/>
              <a:gd name="T10" fmla="*/ 192 w 384"/>
              <a:gd name="T11" fmla="*/ 288 h 384"/>
              <a:gd name="T12" fmla="*/ 192 w 384"/>
              <a:gd name="T13" fmla="*/ 336 h 384"/>
              <a:gd name="T14" fmla="*/ 144 w 384"/>
              <a:gd name="T15" fmla="*/ 384 h 384"/>
              <a:gd name="T16" fmla="*/ 96 w 384"/>
              <a:gd name="T17" fmla="*/ 336 h 384"/>
              <a:gd name="T18" fmla="*/ 0 w 384"/>
              <a:gd name="T19" fmla="*/ 240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384"/>
              <a:gd name="T32" fmla="*/ 384 w 384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384">
                <a:moveTo>
                  <a:pt x="384" y="0"/>
                </a:moveTo>
                <a:lnTo>
                  <a:pt x="336" y="48"/>
                </a:lnTo>
                <a:lnTo>
                  <a:pt x="288" y="96"/>
                </a:lnTo>
                <a:lnTo>
                  <a:pt x="240" y="192"/>
                </a:lnTo>
                <a:lnTo>
                  <a:pt x="192" y="240"/>
                </a:lnTo>
                <a:lnTo>
                  <a:pt x="192" y="288"/>
                </a:lnTo>
                <a:lnTo>
                  <a:pt x="192" y="336"/>
                </a:lnTo>
                <a:lnTo>
                  <a:pt x="144" y="384"/>
                </a:lnTo>
                <a:lnTo>
                  <a:pt x="96" y="336"/>
                </a:lnTo>
                <a:lnTo>
                  <a:pt x="0" y="24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1905001" y="2056058"/>
            <a:ext cx="1178850" cy="399011"/>
          </a:xfrm>
          <a:custGeom>
            <a:avLst/>
            <a:gdLst>
              <a:gd name="T0" fmla="*/ 0 w 480"/>
              <a:gd name="T1" fmla="*/ 336 h 336"/>
              <a:gd name="T2" fmla="*/ 48 w 480"/>
              <a:gd name="T3" fmla="*/ 288 h 336"/>
              <a:gd name="T4" fmla="*/ 96 w 480"/>
              <a:gd name="T5" fmla="*/ 240 h 336"/>
              <a:gd name="T6" fmla="*/ 144 w 480"/>
              <a:gd name="T7" fmla="*/ 192 h 336"/>
              <a:gd name="T8" fmla="*/ 192 w 480"/>
              <a:gd name="T9" fmla="*/ 192 h 336"/>
              <a:gd name="T10" fmla="*/ 240 w 480"/>
              <a:gd name="T11" fmla="*/ 192 h 336"/>
              <a:gd name="T12" fmla="*/ 288 w 480"/>
              <a:gd name="T13" fmla="*/ 192 h 336"/>
              <a:gd name="T14" fmla="*/ 336 w 480"/>
              <a:gd name="T15" fmla="*/ 192 h 336"/>
              <a:gd name="T16" fmla="*/ 384 w 480"/>
              <a:gd name="T17" fmla="*/ 144 h 336"/>
              <a:gd name="T18" fmla="*/ 384 w 480"/>
              <a:gd name="T19" fmla="*/ 96 h 336"/>
              <a:gd name="T20" fmla="*/ 432 w 480"/>
              <a:gd name="T21" fmla="*/ 48 h 336"/>
              <a:gd name="T22" fmla="*/ 480 w 480"/>
              <a:gd name="T23" fmla="*/ 0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0"/>
              <a:gd name="T37" fmla="*/ 0 h 336"/>
              <a:gd name="T38" fmla="*/ 480 w 480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0" h="336">
                <a:moveTo>
                  <a:pt x="0" y="336"/>
                </a:moveTo>
                <a:lnTo>
                  <a:pt x="48" y="288"/>
                </a:lnTo>
                <a:lnTo>
                  <a:pt x="96" y="240"/>
                </a:lnTo>
                <a:lnTo>
                  <a:pt x="144" y="192"/>
                </a:lnTo>
                <a:lnTo>
                  <a:pt x="192" y="192"/>
                </a:lnTo>
                <a:lnTo>
                  <a:pt x="240" y="192"/>
                </a:lnTo>
                <a:lnTo>
                  <a:pt x="288" y="192"/>
                </a:lnTo>
                <a:lnTo>
                  <a:pt x="336" y="192"/>
                </a:lnTo>
                <a:lnTo>
                  <a:pt x="384" y="144"/>
                </a:lnTo>
                <a:lnTo>
                  <a:pt x="384" y="96"/>
                </a:lnTo>
                <a:lnTo>
                  <a:pt x="432" y="48"/>
                </a:lnTo>
                <a:lnTo>
                  <a:pt x="480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Freeform 9"/>
          <p:cNvSpPr>
            <a:spLocks/>
          </p:cNvSpPr>
          <p:nvPr/>
        </p:nvSpPr>
        <p:spPr bwMode="auto">
          <a:xfrm>
            <a:off x="2450806" y="2470406"/>
            <a:ext cx="996996" cy="458365"/>
          </a:xfrm>
          <a:custGeom>
            <a:avLst/>
            <a:gdLst>
              <a:gd name="T0" fmla="*/ 0 w 576"/>
              <a:gd name="T1" fmla="*/ 240 h 480"/>
              <a:gd name="T2" fmla="*/ 48 w 576"/>
              <a:gd name="T3" fmla="*/ 288 h 480"/>
              <a:gd name="T4" fmla="*/ 96 w 576"/>
              <a:gd name="T5" fmla="*/ 336 h 480"/>
              <a:gd name="T6" fmla="*/ 144 w 576"/>
              <a:gd name="T7" fmla="*/ 384 h 480"/>
              <a:gd name="T8" fmla="*/ 240 w 576"/>
              <a:gd name="T9" fmla="*/ 384 h 480"/>
              <a:gd name="T10" fmla="*/ 288 w 576"/>
              <a:gd name="T11" fmla="*/ 432 h 480"/>
              <a:gd name="T12" fmla="*/ 336 w 576"/>
              <a:gd name="T13" fmla="*/ 480 h 480"/>
              <a:gd name="T14" fmla="*/ 384 w 576"/>
              <a:gd name="T15" fmla="*/ 384 h 480"/>
              <a:gd name="T16" fmla="*/ 432 w 576"/>
              <a:gd name="T17" fmla="*/ 336 h 480"/>
              <a:gd name="T18" fmla="*/ 432 w 576"/>
              <a:gd name="T19" fmla="*/ 240 h 480"/>
              <a:gd name="T20" fmla="*/ 432 w 576"/>
              <a:gd name="T21" fmla="*/ 192 h 480"/>
              <a:gd name="T22" fmla="*/ 480 w 576"/>
              <a:gd name="T23" fmla="*/ 144 h 480"/>
              <a:gd name="T24" fmla="*/ 576 w 576"/>
              <a:gd name="T25" fmla="*/ 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0"/>
              <a:gd name="T41" fmla="*/ 576 w 576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0">
                <a:moveTo>
                  <a:pt x="0" y="240"/>
                </a:moveTo>
                <a:lnTo>
                  <a:pt x="48" y="288"/>
                </a:lnTo>
                <a:lnTo>
                  <a:pt x="96" y="336"/>
                </a:lnTo>
                <a:lnTo>
                  <a:pt x="144" y="384"/>
                </a:lnTo>
                <a:lnTo>
                  <a:pt x="240" y="384"/>
                </a:lnTo>
                <a:lnTo>
                  <a:pt x="288" y="432"/>
                </a:lnTo>
                <a:lnTo>
                  <a:pt x="336" y="480"/>
                </a:lnTo>
                <a:lnTo>
                  <a:pt x="384" y="384"/>
                </a:lnTo>
                <a:lnTo>
                  <a:pt x="432" y="336"/>
                </a:lnTo>
                <a:lnTo>
                  <a:pt x="432" y="240"/>
                </a:lnTo>
                <a:lnTo>
                  <a:pt x="432" y="192"/>
                </a:lnTo>
                <a:lnTo>
                  <a:pt x="480" y="144"/>
                </a:lnTo>
                <a:lnTo>
                  <a:pt x="57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Freeform 10"/>
          <p:cNvSpPr>
            <a:spLocks/>
          </p:cNvSpPr>
          <p:nvPr/>
        </p:nvSpPr>
        <p:spPr bwMode="auto">
          <a:xfrm>
            <a:off x="2956850" y="2437321"/>
            <a:ext cx="533400" cy="457200"/>
          </a:xfrm>
          <a:custGeom>
            <a:avLst/>
            <a:gdLst>
              <a:gd name="T0" fmla="*/ 0 w 336"/>
              <a:gd name="T1" fmla="*/ 384 h 384"/>
              <a:gd name="T2" fmla="*/ 48 w 336"/>
              <a:gd name="T3" fmla="*/ 384 h 384"/>
              <a:gd name="T4" fmla="*/ 336 w 336"/>
              <a:gd name="T5" fmla="*/ 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384"/>
                </a:moveTo>
                <a:lnTo>
                  <a:pt x="48" y="384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Freeform 11"/>
          <p:cNvSpPr>
            <a:spLocks/>
          </p:cNvSpPr>
          <p:nvPr/>
        </p:nvSpPr>
        <p:spPr bwMode="auto">
          <a:xfrm>
            <a:off x="4830764" y="2099073"/>
            <a:ext cx="1112837" cy="153590"/>
          </a:xfrm>
          <a:custGeom>
            <a:avLst/>
            <a:gdLst>
              <a:gd name="T0" fmla="*/ 5 w 701"/>
              <a:gd name="T1" fmla="*/ 1 h 129"/>
              <a:gd name="T2" fmla="*/ 77 w 701"/>
              <a:gd name="T3" fmla="*/ 9 h 129"/>
              <a:gd name="T4" fmla="*/ 113 w 701"/>
              <a:gd name="T5" fmla="*/ 25 h 129"/>
              <a:gd name="T6" fmla="*/ 213 w 701"/>
              <a:gd name="T7" fmla="*/ 37 h 129"/>
              <a:gd name="T8" fmla="*/ 233 w 701"/>
              <a:gd name="T9" fmla="*/ 57 h 129"/>
              <a:gd name="T10" fmla="*/ 365 w 701"/>
              <a:gd name="T11" fmla="*/ 73 h 129"/>
              <a:gd name="T12" fmla="*/ 461 w 701"/>
              <a:gd name="T13" fmla="*/ 101 h 129"/>
              <a:gd name="T14" fmla="*/ 561 w 701"/>
              <a:gd name="T15" fmla="*/ 125 h 129"/>
              <a:gd name="T16" fmla="*/ 645 w 701"/>
              <a:gd name="T17" fmla="*/ 129 h 129"/>
              <a:gd name="T18" fmla="*/ 701 w 701"/>
              <a:gd name="T19" fmla="*/ 125 h 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1"/>
              <a:gd name="T31" fmla="*/ 0 h 129"/>
              <a:gd name="T32" fmla="*/ 701 w 701"/>
              <a:gd name="T33" fmla="*/ 129 h 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1" h="129">
                <a:moveTo>
                  <a:pt x="5" y="1"/>
                </a:moveTo>
                <a:cubicBezTo>
                  <a:pt x="39" y="12"/>
                  <a:pt x="0" y="0"/>
                  <a:pt x="77" y="9"/>
                </a:cubicBezTo>
                <a:cubicBezTo>
                  <a:pt x="91" y="11"/>
                  <a:pt x="100" y="22"/>
                  <a:pt x="113" y="25"/>
                </a:cubicBezTo>
                <a:cubicBezTo>
                  <a:pt x="150" y="34"/>
                  <a:pt x="169" y="34"/>
                  <a:pt x="213" y="37"/>
                </a:cubicBezTo>
                <a:cubicBezTo>
                  <a:pt x="221" y="42"/>
                  <a:pt x="225" y="52"/>
                  <a:pt x="233" y="57"/>
                </a:cubicBezTo>
                <a:cubicBezTo>
                  <a:pt x="267" y="78"/>
                  <a:pt x="329" y="71"/>
                  <a:pt x="365" y="73"/>
                </a:cubicBezTo>
                <a:cubicBezTo>
                  <a:pt x="396" y="94"/>
                  <a:pt x="425" y="95"/>
                  <a:pt x="461" y="101"/>
                </a:cubicBezTo>
                <a:cubicBezTo>
                  <a:pt x="493" y="106"/>
                  <a:pt x="529" y="123"/>
                  <a:pt x="561" y="125"/>
                </a:cubicBezTo>
                <a:cubicBezTo>
                  <a:pt x="589" y="126"/>
                  <a:pt x="617" y="128"/>
                  <a:pt x="645" y="129"/>
                </a:cubicBezTo>
                <a:cubicBezTo>
                  <a:pt x="664" y="128"/>
                  <a:pt x="701" y="125"/>
                  <a:pt x="701" y="12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Freeform 12"/>
          <p:cNvSpPr>
            <a:spLocks/>
          </p:cNvSpPr>
          <p:nvPr/>
        </p:nvSpPr>
        <p:spPr bwMode="auto">
          <a:xfrm>
            <a:off x="5029200" y="2301478"/>
            <a:ext cx="973138" cy="98822"/>
          </a:xfrm>
          <a:custGeom>
            <a:avLst/>
            <a:gdLst>
              <a:gd name="T0" fmla="*/ 0 w 613"/>
              <a:gd name="T1" fmla="*/ 35 h 83"/>
              <a:gd name="T2" fmla="*/ 8 w 613"/>
              <a:gd name="T3" fmla="*/ 11 h 83"/>
              <a:gd name="T4" fmla="*/ 132 w 613"/>
              <a:gd name="T5" fmla="*/ 31 h 83"/>
              <a:gd name="T6" fmla="*/ 272 w 613"/>
              <a:gd name="T7" fmla="*/ 51 h 83"/>
              <a:gd name="T8" fmla="*/ 332 w 613"/>
              <a:gd name="T9" fmla="*/ 55 h 83"/>
              <a:gd name="T10" fmla="*/ 388 w 613"/>
              <a:gd name="T11" fmla="*/ 59 h 83"/>
              <a:gd name="T12" fmla="*/ 452 w 613"/>
              <a:gd name="T13" fmla="*/ 79 h 83"/>
              <a:gd name="T14" fmla="*/ 556 w 613"/>
              <a:gd name="T15" fmla="*/ 75 h 83"/>
              <a:gd name="T16" fmla="*/ 572 w 613"/>
              <a:gd name="T17" fmla="*/ 51 h 83"/>
              <a:gd name="T18" fmla="*/ 604 w 613"/>
              <a:gd name="T19" fmla="*/ 43 h 83"/>
              <a:gd name="T20" fmla="*/ 612 w 613"/>
              <a:gd name="T21" fmla="*/ 2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3"/>
              <a:gd name="T34" fmla="*/ 0 h 83"/>
              <a:gd name="T35" fmla="*/ 613 w 613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3" h="83">
                <a:moveTo>
                  <a:pt x="0" y="35"/>
                </a:moveTo>
                <a:cubicBezTo>
                  <a:pt x="3" y="27"/>
                  <a:pt x="0" y="14"/>
                  <a:pt x="8" y="11"/>
                </a:cubicBezTo>
                <a:cubicBezTo>
                  <a:pt x="44" y="0"/>
                  <a:pt x="95" y="22"/>
                  <a:pt x="132" y="31"/>
                </a:cubicBezTo>
                <a:cubicBezTo>
                  <a:pt x="174" y="59"/>
                  <a:pt x="213" y="47"/>
                  <a:pt x="272" y="51"/>
                </a:cubicBezTo>
                <a:cubicBezTo>
                  <a:pt x="292" y="52"/>
                  <a:pt x="312" y="54"/>
                  <a:pt x="332" y="55"/>
                </a:cubicBezTo>
                <a:cubicBezTo>
                  <a:pt x="351" y="56"/>
                  <a:pt x="388" y="59"/>
                  <a:pt x="388" y="59"/>
                </a:cubicBezTo>
                <a:cubicBezTo>
                  <a:pt x="409" y="66"/>
                  <a:pt x="431" y="72"/>
                  <a:pt x="452" y="79"/>
                </a:cubicBezTo>
                <a:cubicBezTo>
                  <a:pt x="487" y="78"/>
                  <a:pt x="522" y="83"/>
                  <a:pt x="556" y="75"/>
                </a:cubicBezTo>
                <a:cubicBezTo>
                  <a:pt x="565" y="73"/>
                  <a:pt x="563" y="53"/>
                  <a:pt x="572" y="51"/>
                </a:cubicBezTo>
                <a:cubicBezTo>
                  <a:pt x="596" y="46"/>
                  <a:pt x="586" y="49"/>
                  <a:pt x="604" y="43"/>
                </a:cubicBezTo>
                <a:cubicBezTo>
                  <a:pt x="613" y="30"/>
                  <a:pt x="612" y="36"/>
                  <a:pt x="612" y="27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Freeform 13"/>
          <p:cNvSpPr>
            <a:spLocks/>
          </p:cNvSpPr>
          <p:nvPr/>
        </p:nvSpPr>
        <p:spPr bwMode="auto">
          <a:xfrm>
            <a:off x="3223551" y="2971203"/>
            <a:ext cx="881358" cy="468734"/>
          </a:xfrm>
          <a:custGeom>
            <a:avLst/>
            <a:gdLst>
              <a:gd name="T0" fmla="*/ 22 w 347"/>
              <a:gd name="T1" fmla="*/ 361 h 361"/>
              <a:gd name="T2" fmla="*/ 2 w 347"/>
              <a:gd name="T3" fmla="*/ 353 h 361"/>
              <a:gd name="T4" fmla="*/ 14 w 347"/>
              <a:gd name="T5" fmla="*/ 345 h 361"/>
              <a:gd name="T6" fmla="*/ 58 w 347"/>
              <a:gd name="T7" fmla="*/ 281 h 361"/>
              <a:gd name="T8" fmla="*/ 130 w 347"/>
              <a:gd name="T9" fmla="*/ 229 h 361"/>
              <a:gd name="T10" fmla="*/ 162 w 347"/>
              <a:gd name="T11" fmla="*/ 201 h 361"/>
              <a:gd name="T12" fmla="*/ 182 w 347"/>
              <a:gd name="T13" fmla="*/ 153 h 361"/>
              <a:gd name="T14" fmla="*/ 218 w 347"/>
              <a:gd name="T15" fmla="*/ 133 h 361"/>
              <a:gd name="T16" fmla="*/ 246 w 347"/>
              <a:gd name="T17" fmla="*/ 101 h 361"/>
              <a:gd name="T18" fmla="*/ 270 w 347"/>
              <a:gd name="T19" fmla="*/ 85 h 361"/>
              <a:gd name="T20" fmla="*/ 298 w 347"/>
              <a:gd name="T21" fmla="*/ 53 h 361"/>
              <a:gd name="T22" fmla="*/ 306 w 347"/>
              <a:gd name="T23" fmla="*/ 41 h 361"/>
              <a:gd name="T24" fmla="*/ 318 w 347"/>
              <a:gd name="T25" fmla="*/ 37 h 361"/>
              <a:gd name="T26" fmla="*/ 322 w 347"/>
              <a:gd name="T27" fmla="*/ 25 h 361"/>
              <a:gd name="T28" fmla="*/ 346 w 347"/>
              <a:gd name="T29" fmla="*/ 5 h 3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7"/>
              <a:gd name="T46" fmla="*/ 0 h 361"/>
              <a:gd name="T47" fmla="*/ 347 w 347"/>
              <a:gd name="T48" fmla="*/ 361 h 3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7" h="361">
                <a:moveTo>
                  <a:pt x="22" y="361"/>
                </a:moveTo>
                <a:cubicBezTo>
                  <a:pt x="15" y="358"/>
                  <a:pt x="5" y="359"/>
                  <a:pt x="2" y="353"/>
                </a:cubicBezTo>
                <a:cubicBezTo>
                  <a:pt x="0" y="349"/>
                  <a:pt x="11" y="349"/>
                  <a:pt x="14" y="345"/>
                </a:cubicBezTo>
                <a:cubicBezTo>
                  <a:pt x="28" y="322"/>
                  <a:pt x="29" y="291"/>
                  <a:pt x="58" y="281"/>
                </a:cubicBezTo>
                <a:cubicBezTo>
                  <a:pt x="75" y="255"/>
                  <a:pt x="99" y="235"/>
                  <a:pt x="130" y="229"/>
                </a:cubicBezTo>
                <a:cubicBezTo>
                  <a:pt x="143" y="220"/>
                  <a:pt x="149" y="210"/>
                  <a:pt x="162" y="201"/>
                </a:cubicBezTo>
                <a:cubicBezTo>
                  <a:pt x="166" y="190"/>
                  <a:pt x="171" y="162"/>
                  <a:pt x="182" y="153"/>
                </a:cubicBezTo>
                <a:cubicBezTo>
                  <a:pt x="193" y="144"/>
                  <a:pt x="218" y="133"/>
                  <a:pt x="218" y="133"/>
                </a:cubicBezTo>
                <a:cubicBezTo>
                  <a:pt x="225" y="122"/>
                  <a:pt x="236" y="109"/>
                  <a:pt x="246" y="101"/>
                </a:cubicBezTo>
                <a:cubicBezTo>
                  <a:pt x="253" y="95"/>
                  <a:pt x="270" y="85"/>
                  <a:pt x="270" y="85"/>
                </a:cubicBezTo>
                <a:cubicBezTo>
                  <a:pt x="289" y="57"/>
                  <a:pt x="278" y="66"/>
                  <a:pt x="298" y="53"/>
                </a:cubicBezTo>
                <a:cubicBezTo>
                  <a:pt x="301" y="49"/>
                  <a:pt x="302" y="44"/>
                  <a:pt x="306" y="41"/>
                </a:cubicBezTo>
                <a:cubicBezTo>
                  <a:pt x="309" y="38"/>
                  <a:pt x="315" y="40"/>
                  <a:pt x="318" y="37"/>
                </a:cubicBezTo>
                <a:cubicBezTo>
                  <a:pt x="321" y="34"/>
                  <a:pt x="319" y="28"/>
                  <a:pt x="322" y="25"/>
                </a:cubicBezTo>
                <a:cubicBezTo>
                  <a:pt x="347" y="0"/>
                  <a:pt x="346" y="20"/>
                  <a:pt x="346" y="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Freeform 14"/>
          <p:cNvSpPr>
            <a:spLocks/>
          </p:cNvSpPr>
          <p:nvPr/>
        </p:nvSpPr>
        <p:spPr bwMode="auto">
          <a:xfrm>
            <a:off x="3129563" y="3752851"/>
            <a:ext cx="1282700" cy="304799"/>
          </a:xfrm>
          <a:custGeom>
            <a:avLst/>
            <a:gdLst>
              <a:gd name="T0" fmla="*/ 0 w 616"/>
              <a:gd name="T1" fmla="*/ 232 h 232"/>
              <a:gd name="T2" fmla="*/ 124 w 616"/>
              <a:gd name="T3" fmla="*/ 228 h 232"/>
              <a:gd name="T4" fmla="*/ 176 w 616"/>
              <a:gd name="T5" fmla="*/ 208 h 232"/>
              <a:gd name="T6" fmla="*/ 212 w 616"/>
              <a:gd name="T7" fmla="*/ 188 h 232"/>
              <a:gd name="T8" fmla="*/ 272 w 616"/>
              <a:gd name="T9" fmla="*/ 184 h 232"/>
              <a:gd name="T10" fmla="*/ 348 w 616"/>
              <a:gd name="T11" fmla="*/ 160 h 232"/>
              <a:gd name="T12" fmla="*/ 428 w 616"/>
              <a:gd name="T13" fmla="*/ 140 h 232"/>
              <a:gd name="T14" fmla="*/ 464 w 616"/>
              <a:gd name="T15" fmla="*/ 116 h 232"/>
              <a:gd name="T16" fmla="*/ 504 w 616"/>
              <a:gd name="T17" fmla="*/ 104 h 232"/>
              <a:gd name="T18" fmla="*/ 532 w 616"/>
              <a:gd name="T19" fmla="*/ 84 h 232"/>
              <a:gd name="T20" fmla="*/ 536 w 616"/>
              <a:gd name="T21" fmla="*/ 72 h 232"/>
              <a:gd name="T22" fmla="*/ 572 w 616"/>
              <a:gd name="T23" fmla="*/ 52 h 232"/>
              <a:gd name="T24" fmla="*/ 580 w 616"/>
              <a:gd name="T25" fmla="*/ 40 h 232"/>
              <a:gd name="T26" fmla="*/ 592 w 616"/>
              <a:gd name="T27" fmla="*/ 32 h 232"/>
              <a:gd name="T28" fmla="*/ 608 w 616"/>
              <a:gd name="T29" fmla="*/ 8 h 232"/>
              <a:gd name="T30" fmla="*/ 616 w 616"/>
              <a:gd name="T31" fmla="*/ 0 h 2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16"/>
              <a:gd name="T49" fmla="*/ 0 h 232"/>
              <a:gd name="T50" fmla="*/ 616 w 616"/>
              <a:gd name="T51" fmla="*/ 232 h 2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16" h="232">
                <a:moveTo>
                  <a:pt x="0" y="232"/>
                </a:moveTo>
                <a:cubicBezTo>
                  <a:pt x="28" y="221"/>
                  <a:pt x="103" y="229"/>
                  <a:pt x="124" y="228"/>
                </a:cubicBezTo>
                <a:cubicBezTo>
                  <a:pt x="140" y="223"/>
                  <a:pt x="161" y="216"/>
                  <a:pt x="176" y="208"/>
                </a:cubicBezTo>
                <a:cubicBezTo>
                  <a:pt x="186" y="202"/>
                  <a:pt x="198" y="190"/>
                  <a:pt x="212" y="188"/>
                </a:cubicBezTo>
                <a:cubicBezTo>
                  <a:pt x="232" y="186"/>
                  <a:pt x="252" y="185"/>
                  <a:pt x="272" y="184"/>
                </a:cubicBezTo>
                <a:cubicBezTo>
                  <a:pt x="319" y="168"/>
                  <a:pt x="293" y="166"/>
                  <a:pt x="348" y="160"/>
                </a:cubicBezTo>
                <a:cubicBezTo>
                  <a:pt x="379" y="152"/>
                  <a:pt x="392" y="144"/>
                  <a:pt x="428" y="140"/>
                </a:cubicBezTo>
                <a:cubicBezTo>
                  <a:pt x="445" y="134"/>
                  <a:pt x="450" y="125"/>
                  <a:pt x="464" y="116"/>
                </a:cubicBezTo>
                <a:cubicBezTo>
                  <a:pt x="475" y="109"/>
                  <a:pt x="492" y="108"/>
                  <a:pt x="504" y="104"/>
                </a:cubicBezTo>
                <a:cubicBezTo>
                  <a:pt x="513" y="97"/>
                  <a:pt x="525" y="93"/>
                  <a:pt x="532" y="84"/>
                </a:cubicBezTo>
                <a:cubicBezTo>
                  <a:pt x="535" y="81"/>
                  <a:pt x="533" y="75"/>
                  <a:pt x="536" y="72"/>
                </a:cubicBezTo>
                <a:cubicBezTo>
                  <a:pt x="544" y="63"/>
                  <a:pt x="562" y="59"/>
                  <a:pt x="572" y="52"/>
                </a:cubicBezTo>
                <a:cubicBezTo>
                  <a:pt x="575" y="48"/>
                  <a:pt x="577" y="43"/>
                  <a:pt x="580" y="40"/>
                </a:cubicBezTo>
                <a:cubicBezTo>
                  <a:pt x="583" y="37"/>
                  <a:pt x="589" y="36"/>
                  <a:pt x="592" y="32"/>
                </a:cubicBezTo>
                <a:cubicBezTo>
                  <a:pt x="598" y="25"/>
                  <a:pt x="603" y="16"/>
                  <a:pt x="608" y="8"/>
                </a:cubicBezTo>
                <a:cubicBezTo>
                  <a:pt x="610" y="5"/>
                  <a:pt x="613" y="3"/>
                  <a:pt x="61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Freeform 15"/>
          <p:cNvSpPr>
            <a:spLocks/>
          </p:cNvSpPr>
          <p:nvPr/>
        </p:nvSpPr>
        <p:spPr bwMode="auto">
          <a:xfrm>
            <a:off x="3096042" y="3186111"/>
            <a:ext cx="1171158" cy="831777"/>
          </a:xfrm>
          <a:custGeom>
            <a:avLst/>
            <a:gdLst>
              <a:gd name="T0" fmla="*/ 18 w 558"/>
              <a:gd name="T1" fmla="*/ 732 h 732"/>
              <a:gd name="T2" fmla="*/ 2 w 558"/>
              <a:gd name="T3" fmla="*/ 720 h 732"/>
              <a:gd name="T4" fmla="*/ 26 w 558"/>
              <a:gd name="T5" fmla="*/ 712 h 732"/>
              <a:gd name="T6" fmla="*/ 58 w 558"/>
              <a:gd name="T7" fmla="*/ 684 h 732"/>
              <a:gd name="T8" fmla="*/ 66 w 558"/>
              <a:gd name="T9" fmla="*/ 672 h 732"/>
              <a:gd name="T10" fmla="*/ 78 w 558"/>
              <a:gd name="T11" fmla="*/ 668 h 732"/>
              <a:gd name="T12" fmla="*/ 98 w 558"/>
              <a:gd name="T13" fmla="*/ 636 h 732"/>
              <a:gd name="T14" fmla="*/ 106 w 558"/>
              <a:gd name="T15" fmla="*/ 624 h 732"/>
              <a:gd name="T16" fmla="*/ 118 w 558"/>
              <a:gd name="T17" fmla="*/ 616 h 732"/>
              <a:gd name="T18" fmla="*/ 166 w 558"/>
              <a:gd name="T19" fmla="*/ 552 h 732"/>
              <a:gd name="T20" fmla="*/ 194 w 558"/>
              <a:gd name="T21" fmla="*/ 508 h 732"/>
              <a:gd name="T22" fmla="*/ 202 w 558"/>
              <a:gd name="T23" fmla="*/ 496 h 732"/>
              <a:gd name="T24" fmla="*/ 214 w 558"/>
              <a:gd name="T25" fmla="*/ 492 h 732"/>
              <a:gd name="T26" fmla="*/ 218 w 558"/>
              <a:gd name="T27" fmla="*/ 480 h 732"/>
              <a:gd name="T28" fmla="*/ 242 w 558"/>
              <a:gd name="T29" fmla="*/ 468 h 732"/>
              <a:gd name="T30" fmla="*/ 286 w 558"/>
              <a:gd name="T31" fmla="*/ 396 h 732"/>
              <a:gd name="T32" fmla="*/ 318 w 558"/>
              <a:gd name="T33" fmla="*/ 368 h 732"/>
              <a:gd name="T34" fmla="*/ 362 w 558"/>
              <a:gd name="T35" fmla="*/ 292 h 732"/>
              <a:gd name="T36" fmla="*/ 386 w 558"/>
              <a:gd name="T37" fmla="*/ 276 h 732"/>
              <a:gd name="T38" fmla="*/ 398 w 558"/>
              <a:gd name="T39" fmla="*/ 252 h 732"/>
              <a:gd name="T40" fmla="*/ 422 w 558"/>
              <a:gd name="T41" fmla="*/ 244 h 732"/>
              <a:gd name="T42" fmla="*/ 438 w 558"/>
              <a:gd name="T43" fmla="*/ 224 h 732"/>
              <a:gd name="T44" fmla="*/ 466 w 558"/>
              <a:gd name="T45" fmla="*/ 196 h 732"/>
              <a:gd name="T46" fmla="*/ 490 w 558"/>
              <a:gd name="T47" fmla="*/ 164 h 732"/>
              <a:gd name="T48" fmla="*/ 510 w 558"/>
              <a:gd name="T49" fmla="*/ 68 h 732"/>
              <a:gd name="T50" fmla="*/ 534 w 558"/>
              <a:gd name="T51" fmla="*/ 52 h 732"/>
              <a:gd name="T52" fmla="*/ 546 w 558"/>
              <a:gd name="T53" fmla="*/ 44 h 732"/>
              <a:gd name="T54" fmla="*/ 558 w 558"/>
              <a:gd name="T55" fmla="*/ 0 h 7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8"/>
              <a:gd name="T85" fmla="*/ 0 h 732"/>
              <a:gd name="T86" fmla="*/ 558 w 558"/>
              <a:gd name="T87" fmla="*/ 732 h 7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8" h="732">
                <a:moveTo>
                  <a:pt x="18" y="732"/>
                </a:moveTo>
                <a:cubicBezTo>
                  <a:pt x="13" y="728"/>
                  <a:pt x="0" y="726"/>
                  <a:pt x="2" y="720"/>
                </a:cubicBezTo>
                <a:cubicBezTo>
                  <a:pt x="5" y="712"/>
                  <a:pt x="26" y="712"/>
                  <a:pt x="26" y="712"/>
                </a:cubicBezTo>
                <a:cubicBezTo>
                  <a:pt x="34" y="700"/>
                  <a:pt x="58" y="684"/>
                  <a:pt x="58" y="684"/>
                </a:cubicBezTo>
                <a:cubicBezTo>
                  <a:pt x="61" y="680"/>
                  <a:pt x="62" y="675"/>
                  <a:pt x="66" y="672"/>
                </a:cubicBezTo>
                <a:cubicBezTo>
                  <a:pt x="69" y="669"/>
                  <a:pt x="76" y="671"/>
                  <a:pt x="78" y="668"/>
                </a:cubicBezTo>
                <a:cubicBezTo>
                  <a:pt x="108" y="626"/>
                  <a:pt x="67" y="657"/>
                  <a:pt x="98" y="636"/>
                </a:cubicBezTo>
                <a:cubicBezTo>
                  <a:pt x="101" y="632"/>
                  <a:pt x="103" y="627"/>
                  <a:pt x="106" y="624"/>
                </a:cubicBezTo>
                <a:cubicBezTo>
                  <a:pt x="109" y="621"/>
                  <a:pt x="115" y="620"/>
                  <a:pt x="118" y="616"/>
                </a:cubicBezTo>
                <a:cubicBezTo>
                  <a:pt x="134" y="595"/>
                  <a:pt x="138" y="561"/>
                  <a:pt x="166" y="552"/>
                </a:cubicBezTo>
                <a:cubicBezTo>
                  <a:pt x="178" y="535"/>
                  <a:pt x="176" y="520"/>
                  <a:pt x="194" y="508"/>
                </a:cubicBezTo>
                <a:cubicBezTo>
                  <a:pt x="197" y="504"/>
                  <a:pt x="198" y="499"/>
                  <a:pt x="202" y="496"/>
                </a:cubicBezTo>
                <a:cubicBezTo>
                  <a:pt x="205" y="493"/>
                  <a:pt x="211" y="495"/>
                  <a:pt x="214" y="492"/>
                </a:cubicBezTo>
                <a:cubicBezTo>
                  <a:pt x="217" y="489"/>
                  <a:pt x="215" y="483"/>
                  <a:pt x="218" y="480"/>
                </a:cubicBezTo>
                <a:cubicBezTo>
                  <a:pt x="224" y="473"/>
                  <a:pt x="234" y="471"/>
                  <a:pt x="242" y="468"/>
                </a:cubicBezTo>
                <a:cubicBezTo>
                  <a:pt x="245" y="433"/>
                  <a:pt x="251" y="408"/>
                  <a:pt x="286" y="396"/>
                </a:cubicBezTo>
                <a:cubicBezTo>
                  <a:pt x="294" y="384"/>
                  <a:pt x="318" y="368"/>
                  <a:pt x="318" y="368"/>
                </a:cubicBezTo>
                <a:cubicBezTo>
                  <a:pt x="331" y="328"/>
                  <a:pt x="327" y="315"/>
                  <a:pt x="362" y="292"/>
                </a:cubicBezTo>
                <a:cubicBezTo>
                  <a:pt x="392" y="272"/>
                  <a:pt x="357" y="286"/>
                  <a:pt x="386" y="276"/>
                </a:cubicBezTo>
                <a:cubicBezTo>
                  <a:pt x="391" y="269"/>
                  <a:pt x="391" y="257"/>
                  <a:pt x="398" y="252"/>
                </a:cubicBezTo>
                <a:cubicBezTo>
                  <a:pt x="405" y="247"/>
                  <a:pt x="422" y="244"/>
                  <a:pt x="422" y="244"/>
                </a:cubicBezTo>
                <a:cubicBezTo>
                  <a:pt x="431" y="217"/>
                  <a:pt x="419" y="246"/>
                  <a:pt x="438" y="224"/>
                </a:cubicBezTo>
                <a:cubicBezTo>
                  <a:pt x="464" y="194"/>
                  <a:pt x="441" y="204"/>
                  <a:pt x="466" y="196"/>
                </a:cubicBezTo>
                <a:cubicBezTo>
                  <a:pt x="471" y="181"/>
                  <a:pt x="481" y="177"/>
                  <a:pt x="490" y="164"/>
                </a:cubicBezTo>
                <a:cubicBezTo>
                  <a:pt x="493" y="136"/>
                  <a:pt x="489" y="89"/>
                  <a:pt x="510" y="68"/>
                </a:cubicBezTo>
                <a:cubicBezTo>
                  <a:pt x="517" y="61"/>
                  <a:pt x="526" y="57"/>
                  <a:pt x="534" y="52"/>
                </a:cubicBezTo>
                <a:cubicBezTo>
                  <a:pt x="538" y="49"/>
                  <a:pt x="546" y="44"/>
                  <a:pt x="546" y="44"/>
                </a:cubicBezTo>
                <a:cubicBezTo>
                  <a:pt x="551" y="29"/>
                  <a:pt x="558" y="15"/>
                  <a:pt x="558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Freeform 16"/>
          <p:cNvSpPr>
            <a:spLocks/>
          </p:cNvSpPr>
          <p:nvPr/>
        </p:nvSpPr>
        <p:spPr bwMode="auto">
          <a:xfrm>
            <a:off x="4390998" y="3348148"/>
            <a:ext cx="332083" cy="414338"/>
          </a:xfrm>
          <a:custGeom>
            <a:avLst/>
            <a:gdLst>
              <a:gd name="T0" fmla="*/ 107 w 171"/>
              <a:gd name="T1" fmla="*/ 0 h 348"/>
              <a:gd name="T2" fmla="*/ 83 w 171"/>
              <a:gd name="T3" fmla="*/ 24 h 348"/>
              <a:gd name="T4" fmla="*/ 59 w 171"/>
              <a:gd name="T5" fmla="*/ 76 h 348"/>
              <a:gd name="T6" fmla="*/ 43 w 171"/>
              <a:gd name="T7" fmla="*/ 112 h 348"/>
              <a:gd name="T8" fmla="*/ 39 w 171"/>
              <a:gd name="T9" fmla="*/ 124 h 348"/>
              <a:gd name="T10" fmla="*/ 19 w 171"/>
              <a:gd name="T11" fmla="*/ 260 h 348"/>
              <a:gd name="T12" fmla="*/ 55 w 171"/>
              <a:gd name="T13" fmla="*/ 324 h 348"/>
              <a:gd name="T14" fmla="*/ 115 w 171"/>
              <a:gd name="T15" fmla="*/ 320 h 348"/>
              <a:gd name="T16" fmla="*/ 119 w 171"/>
              <a:gd name="T17" fmla="*/ 336 h 348"/>
              <a:gd name="T18" fmla="*/ 171 w 171"/>
              <a:gd name="T19" fmla="*/ 348 h 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1"/>
              <a:gd name="T31" fmla="*/ 0 h 348"/>
              <a:gd name="T32" fmla="*/ 171 w 171"/>
              <a:gd name="T33" fmla="*/ 348 h 3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1" h="348">
                <a:moveTo>
                  <a:pt x="107" y="0"/>
                </a:moveTo>
                <a:cubicBezTo>
                  <a:pt x="99" y="8"/>
                  <a:pt x="88" y="14"/>
                  <a:pt x="83" y="24"/>
                </a:cubicBezTo>
                <a:cubicBezTo>
                  <a:pt x="70" y="52"/>
                  <a:pt x="90" y="66"/>
                  <a:pt x="59" y="76"/>
                </a:cubicBezTo>
                <a:cubicBezTo>
                  <a:pt x="46" y="95"/>
                  <a:pt x="53" y="83"/>
                  <a:pt x="43" y="112"/>
                </a:cubicBezTo>
                <a:cubicBezTo>
                  <a:pt x="42" y="116"/>
                  <a:pt x="39" y="124"/>
                  <a:pt x="39" y="124"/>
                </a:cubicBezTo>
                <a:cubicBezTo>
                  <a:pt x="36" y="178"/>
                  <a:pt x="29" y="211"/>
                  <a:pt x="19" y="260"/>
                </a:cubicBezTo>
                <a:cubicBezTo>
                  <a:pt x="15" y="328"/>
                  <a:pt x="0" y="332"/>
                  <a:pt x="55" y="324"/>
                </a:cubicBezTo>
                <a:cubicBezTo>
                  <a:pt x="76" y="310"/>
                  <a:pt x="77" y="306"/>
                  <a:pt x="115" y="320"/>
                </a:cubicBezTo>
                <a:cubicBezTo>
                  <a:pt x="120" y="322"/>
                  <a:pt x="115" y="332"/>
                  <a:pt x="119" y="336"/>
                </a:cubicBezTo>
                <a:cubicBezTo>
                  <a:pt x="131" y="346"/>
                  <a:pt x="156" y="348"/>
                  <a:pt x="171" y="3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Freeform 17"/>
          <p:cNvSpPr>
            <a:spLocks/>
          </p:cNvSpPr>
          <p:nvPr/>
        </p:nvSpPr>
        <p:spPr bwMode="auto">
          <a:xfrm>
            <a:off x="4989209" y="2939058"/>
            <a:ext cx="400050" cy="378619"/>
          </a:xfrm>
          <a:custGeom>
            <a:avLst/>
            <a:gdLst>
              <a:gd name="T0" fmla="*/ 0 w 252"/>
              <a:gd name="T1" fmla="*/ 0 h 318"/>
              <a:gd name="T2" fmla="*/ 40 w 252"/>
              <a:gd name="T3" fmla="*/ 28 h 318"/>
              <a:gd name="T4" fmla="*/ 48 w 252"/>
              <a:gd name="T5" fmla="*/ 76 h 318"/>
              <a:gd name="T6" fmla="*/ 72 w 252"/>
              <a:gd name="T7" fmla="*/ 92 h 318"/>
              <a:gd name="T8" fmla="*/ 84 w 252"/>
              <a:gd name="T9" fmla="*/ 100 h 318"/>
              <a:gd name="T10" fmla="*/ 140 w 252"/>
              <a:gd name="T11" fmla="*/ 160 h 318"/>
              <a:gd name="T12" fmla="*/ 176 w 252"/>
              <a:gd name="T13" fmla="*/ 208 h 318"/>
              <a:gd name="T14" fmla="*/ 228 w 252"/>
              <a:gd name="T15" fmla="*/ 300 h 318"/>
              <a:gd name="T16" fmla="*/ 252 w 252"/>
              <a:gd name="T17" fmla="*/ 312 h 318"/>
              <a:gd name="T18" fmla="*/ 240 w 252"/>
              <a:gd name="T19" fmla="*/ 288 h 3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2"/>
              <a:gd name="T31" fmla="*/ 0 h 318"/>
              <a:gd name="T32" fmla="*/ 252 w 252"/>
              <a:gd name="T33" fmla="*/ 318 h 3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2" h="318">
                <a:moveTo>
                  <a:pt x="0" y="0"/>
                </a:moveTo>
                <a:cubicBezTo>
                  <a:pt x="16" y="10"/>
                  <a:pt x="34" y="10"/>
                  <a:pt x="40" y="28"/>
                </a:cubicBezTo>
                <a:cubicBezTo>
                  <a:pt x="42" y="44"/>
                  <a:pt x="37" y="65"/>
                  <a:pt x="48" y="76"/>
                </a:cubicBezTo>
                <a:cubicBezTo>
                  <a:pt x="55" y="83"/>
                  <a:pt x="64" y="87"/>
                  <a:pt x="72" y="92"/>
                </a:cubicBezTo>
                <a:cubicBezTo>
                  <a:pt x="76" y="95"/>
                  <a:pt x="84" y="100"/>
                  <a:pt x="84" y="100"/>
                </a:cubicBezTo>
                <a:cubicBezTo>
                  <a:pt x="104" y="130"/>
                  <a:pt x="99" y="146"/>
                  <a:pt x="140" y="160"/>
                </a:cubicBezTo>
                <a:cubicBezTo>
                  <a:pt x="146" y="203"/>
                  <a:pt x="139" y="196"/>
                  <a:pt x="176" y="208"/>
                </a:cubicBezTo>
                <a:cubicBezTo>
                  <a:pt x="182" y="243"/>
                  <a:pt x="198" y="280"/>
                  <a:pt x="228" y="300"/>
                </a:cubicBezTo>
                <a:cubicBezTo>
                  <a:pt x="234" y="318"/>
                  <a:pt x="228" y="312"/>
                  <a:pt x="252" y="312"/>
                </a:cubicBezTo>
                <a:lnTo>
                  <a:pt x="240" y="28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Freeform 18"/>
          <p:cNvSpPr>
            <a:spLocks/>
          </p:cNvSpPr>
          <p:nvPr/>
        </p:nvSpPr>
        <p:spPr bwMode="auto">
          <a:xfrm>
            <a:off x="5272089" y="597624"/>
            <a:ext cx="157162" cy="476250"/>
          </a:xfrm>
          <a:custGeom>
            <a:avLst/>
            <a:gdLst>
              <a:gd name="T0" fmla="*/ 99 w 99"/>
              <a:gd name="T1" fmla="*/ 0 h 400"/>
              <a:gd name="T2" fmla="*/ 87 w 99"/>
              <a:gd name="T3" fmla="*/ 32 h 400"/>
              <a:gd name="T4" fmla="*/ 63 w 99"/>
              <a:gd name="T5" fmla="*/ 48 h 400"/>
              <a:gd name="T6" fmla="*/ 43 w 99"/>
              <a:gd name="T7" fmla="*/ 84 h 400"/>
              <a:gd name="T8" fmla="*/ 15 w 99"/>
              <a:gd name="T9" fmla="*/ 124 h 400"/>
              <a:gd name="T10" fmla="*/ 31 w 99"/>
              <a:gd name="T11" fmla="*/ 276 h 400"/>
              <a:gd name="T12" fmla="*/ 35 w 99"/>
              <a:gd name="T13" fmla="*/ 376 h 400"/>
              <a:gd name="T14" fmla="*/ 27 w 99"/>
              <a:gd name="T15" fmla="*/ 400 h 400"/>
              <a:gd name="T16" fmla="*/ 7 w 99"/>
              <a:gd name="T17" fmla="*/ 400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400"/>
              <a:gd name="T29" fmla="*/ 99 w 99"/>
              <a:gd name="T30" fmla="*/ 400 h 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400">
                <a:moveTo>
                  <a:pt x="99" y="0"/>
                </a:moveTo>
                <a:cubicBezTo>
                  <a:pt x="97" y="12"/>
                  <a:pt x="97" y="23"/>
                  <a:pt x="87" y="32"/>
                </a:cubicBezTo>
                <a:cubicBezTo>
                  <a:pt x="80" y="38"/>
                  <a:pt x="63" y="48"/>
                  <a:pt x="63" y="48"/>
                </a:cubicBezTo>
                <a:cubicBezTo>
                  <a:pt x="59" y="61"/>
                  <a:pt x="43" y="84"/>
                  <a:pt x="43" y="84"/>
                </a:cubicBezTo>
                <a:cubicBezTo>
                  <a:pt x="38" y="121"/>
                  <a:pt x="40" y="108"/>
                  <a:pt x="15" y="124"/>
                </a:cubicBezTo>
                <a:cubicBezTo>
                  <a:pt x="17" y="188"/>
                  <a:pt x="0" y="230"/>
                  <a:pt x="31" y="276"/>
                </a:cubicBezTo>
                <a:cubicBezTo>
                  <a:pt x="34" y="311"/>
                  <a:pt x="42" y="342"/>
                  <a:pt x="35" y="376"/>
                </a:cubicBezTo>
                <a:cubicBezTo>
                  <a:pt x="33" y="384"/>
                  <a:pt x="35" y="400"/>
                  <a:pt x="27" y="400"/>
                </a:cubicBezTo>
                <a:cubicBezTo>
                  <a:pt x="20" y="400"/>
                  <a:pt x="14" y="400"/>
                  <a:pt x="7" y="40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762625" y="342900"/>
            <a:ext cx="3236432" cy="2180034"/>
            <a:chOff x="3456" y="336"/>
            <a:chExt cx="1488" cy="1440"/>
          </a:xfrm>
        </p:grpSpPr>
        <p:sp>
          <p:nvSpPr>
            <p:cNvPr id="37938" name="Freeform 20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9" name="Freeform 21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78" name="Freeform 22"/>
          <p:cNvSpPr>
            <a:spLocks/>
          </p:cNvSpPr>
          <p:nvPr/>
        </p:nvSpPr>
        <p:spPr bwMode="auto">
          <a:xfrm>
            <a:off x="4470400" y="2924175"/>
            <a:ext cx="19050" cy="80963"/>
          </a:xfrm>
          <a:custGeom>
            <a:avLst/>
            <a:gdLst>
              <a:gd name="T0" fmla="*/ 0 w 12"/>
              <a:gd name="T1" fmla="*/ 0 h 68"/>
              <a:gd name="T2" fmla="*/ 12 w 12"/>
              <a:gd name="T3" fmla="*/ 68 h 68"/>
              <a:gd name="T4" fmla="*/ 0 60000 65536"/>
              <a:gd name="T5" fmla="*/ 0 60000 65536"/>
              <a:gd name="T6" fmla="*/ 0 w 12"/>
              <a:gd name="T7" fmla="*/ 0 h 68"/>
              <a:gd name="T8" fmla="*/ 12 w 12"/>
              <a:gd name="T9" fmla="*/ 68 h 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68">
                <a:moveTo>
                  <a:pt x="0" y="0"/>
                </a:moveTo>
                <a:cubicBezTo>
                  <a:pt x="9" y="26"/>
                  <a:pt x="12" y="40"/>
                  <a:pt x="12" y="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Freeform 23"/>
          <p:cNvSpPr>
            <a:spLocks/>
          </p:cNvSpPr>
          <p:nvPr/>
        </p:nvSpPr>
        <p:spPr bwMode="auto">
          <a:xfrm>
            <a:off x="5726150" y="304800"/>
            <a:ext cx="1284250" cy="1409700"/>
          </a:xfrm>
          <a:custGeom>
            <a:avLst/>
            <a:gdLst>
              <a:gd name="T0" fmla="*/ 143 w 608"/>
              <a:gd name="T1" fmla="*/ 1184 h 1184"/>
              <a:gd name="T2" fmla="*/ 183 w 608"/>
              <a:gd name="T3" fmla="*/ 1132 h 1184"/>
              <a:gd name="T4" fmla="*/ 179 w 608"/>
              <a:gd name="T5" fmla="*/ 1060 h 1184"/>
              <a:gd name="T6" fmla="*/ 167 w 608"/>
              <a:gd name="T7" fmla="*/ 1052 h 1184"/>
              <a:gd name="T8" fmla="*/ 123 w 608"/>
              <a:gd name="T9" fmla="*/ 972 h 1184"/>
              <a:gd name="T10" fmla="*/ 55 w 608"/>
              <a:gd name="T11" fmla="*/ 976 h 1184"/>
              <a:gd name="T12" fmla="*/ 31 w 608"/>
              <a:gd name="T13" fmla="*/ 956 h 1184"/>
              <a:gd name="T14" fmla="*/ 19 w 608"/>
              <a:gd name="T15" fmla="*/ 932 h 1184"/>
              <a:gd name="T16" fmla="*/ 7 w 608"/>
              <a:gd name="T17" fmla="*/ 892 h 1184"/>
              <a:gd name="T18" fmla="*/ 23 w 608"/>
              <a:gd name="T19" fmla="*/ 784 h 1184"/>
              <a:gd name="T20" fmla="*/ 35 w 608"/>
              <a:gd name="T21" fmla="*/ 716 h 1184"/>
              <a:gd name="T22" fmla="*/ 63 w 608"/>
              <a:gd name="T23" fmla="*/ 680 h 1184"/>
              <a:gd name="T24" fmla="*/ 67 w 608"/>
              <a:gd name="T25" fmla="*/ 644 h 1184"/>
              <a:gd name="T26" fmla="*/ 83 w 608"/>
              <a:gd name="T27" fmla="*/ 620 h 1184"/>
              <a:gd name="T28" fmla="*/ 51 w 608"/>
              <a:gd name="T29" fmla="*/ 596 h 1184"/>
              <a:gd name="T30" fmla="*/ 107 w 608"/>
              <a:gd name="T31" fmla="*/ 256 h 1184"/>
              <a:gd name="T32" fmla="*/ 143 w 608"/>
              <a:gd name="T33" fmla="*/ 220 h 1184"/>
              <a:gd name="T34" fmla="*/ 163 w 608"/>
              <a:gd name="T35" fmla="*/ 192 h 1184"/>
              <a:gd name="T36" fmla="*/ 195 w 608"/>
              <a:gd name="T37" fmla="*/ 264 h 1184"/>
              <a:gd name="T38" fmla="*/ 235 w 608"/>
              <a:gd name="T39" fmla="*/ 304 h 1184"/>
              <a:gd name="T40" fmla="*/ 247 w 608"/>
              <a:gd name="T41" fmla="*/ 312 h 1184"/>
              <a:gd name="T42" fmla="*/ 271 w 608"/>
              <a:gd name="T43" fmla="*/ 344 h 1184"/>
              <a:gd name="T44" fmla="*/ 299 w 608"/>
              <a:gd name="T45" fmla="*/ 384 h 1184"/>
              <a:gd name="T46" fmla="*/ 387 w 608"/>
              <a:gd name="T47" fmla="*/ 368 h 1184"/>
              <a:gd name="T48" fmla="*/ 407 w 608"/>
              <a:gd name="T49" fmla="*/ 336 h 1184"/>
              <a:gd name="T50" fmla="*/ 435 w 608"/>
              <a:gd name="T51" fmla="*/ 308 h 1184"/>
              <a:gd name="T52" fmla="*/ 499 w 608"/>
              <a:gd name="T53" fmla="*/ 268 h 1184"/>
              <a:gd name="T54" fmla="*/ 559 w 608"/>
              <a:gd name="T55" fmla="*/ 248 h 1184"/>
              <a:gd name="T56" fmla="*/ 579 w 608"/>
              <a:gd name="T57" fmla="*/ 0 h 1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8"/>
              <a:gd name="T88" fmla="*/ 0 h 1184"/>
              <a:gd name="T89" fmla="*/ 608 w 608"/>
              <a:gd name="T90" fmla="*/ 1184 h 118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8" h="1184">
                <a:moveTo>
                  <a:pt x="143" y="1184"/>
                </a:moveTo>
                <a:cubicBezTo>
                  <a:pt x="165" y="1166"/>
                  <a:pt x="168" y="1154"/>
                  <a:pt x="183" y="1132"/>
                </a:cubicBezTo>
                <a:cubicBezTo>
                  <a:pt x="182" y="1108"/>
                  <a:pt x="184" y="1084"/>
                  <a:pt x="179" y="1060"/>
                </a:cubicBezTo>
                <a:cubicBezTo>
                  <a:pt x="178" y="1055"/>
                  <a:pt x="170" y="1056"/>
                  <a:pt x="167" y="1052"/>
                </a:cubicBezTo>
                <a:cubicBezTo>
                  <a:pt x="152" y="1027"/>
                  <a:pt x="148" y="989"/>
                  <a:pt x="123" y="972"/>
                </a:cubicBezTo>
                <a:cubicBezTo>
                  <a:pt x="105" y="974"/>
                  <a:pt x="74" y="982"/>
                  <a:pt x="55" y="976"/>
                </a:cubicBezTo>
                <a:cubicBezTo>
                  <a:pt x="48" y="969"/>
                  <a:pt x="38" y="964"/>
                  <a:pt x="31" y="956"/>
                </a:cubicBezTo>
                <a:cubicBezTo>
                  <a:pt x="25" y="949"/>
                  <a:pt x="24" y="939"/>
                  <a:pt x="19" y="932"/>
                </a:cubicBezTo>
                <a:cubicBezTo>
                  <a:pt x="16" y="918"/>
                  <a:pt x="7" y="892"/>
                  <a:pt x="7" y="892"/>
                </a:cubicBezTo>
                <a:cubicBezTo>
                  <a:pt x="9" y="840"/>
                  <a:pt x="0" y="819"/>
                  <a:pt x="23" y="784"/>
                </a:cubicBezTo>
                <a:cubicBezTo>
                  <a:pt x="25" y="764"/>
                  <a:pt x="29" y="735"/>
                  <a:pt x="35" y="716"/>
                </a:cubicBezTo>
                <a:cubicBezTo>
                  <a:pt x="39" y="703"/>
                  <a:pt x="55" y="692"/>
                  <a:pt x="63" y="680"/>
                </a:cubicBezTo>
                <a:cubicBezTo>
                  <a:pt x="64" y="668"/>
                  <a:pt x="63" y="655"/>
                  <a:pt x="67" y="644"/>
                </a:cubicBezTo>
                <a:cubicBezTo>
                  <a:pt x="70" y="635"/>
                  <a:pt x="83" y="620"/>
                  <a:pt x="83" y="620"/>
                </a:cubicBezTo>
                <a:cubicBezTo>
                  <a:pt x="69" y="611"/>
                  <a:pt x="61" y="610"/>
                  <a:pt x="51" y="596"/>
                </a:cubicBezTo>
                <a:cubicBezTo>
                  <a:pt x="113" y="503"/>
                  <a:pt x="2" y="326"/>
                  <a:pt x="107" y="256"/>
                </a:cubicBezTo>
                <a:cubicBezTo>
                  <a:pt x="113" y="239"/>
                  <a:pt x="127" y="224"/>
                  <a:pt x="143" y="220"/>
                </a:cubicBezTo>
                <a:cubicBezTo>
                  <a:pt x="152" y="192"/>
                  <a:pt x="143" y="199"/>
                  <a:pt x="163" y="192"/>
                </a:cubicBezTo>
                <a:cubicBezTo>
                  <a:pt x="171" y="217"/>
                  <a:pt x="181" y="242"/>
                  <a:pt x="195" y="264"/>
                </a:cubicBezTo>
                <a:cubicBezTo>
                  <a:pt x="201" y="292"/>
                  <a:pt x="210" y="287"/>
                  <a:pt x="235" y="304"/>
                </a:cubicBezTo>
                <a:cubicBezTo>
                  <a:pt x="239" y="307"/>
                  <a:pt x="247" y="312"/>
                  <a:pt x="247" y="312"/>
                </a:cubicBezTo>
                <a:cubicBezTo>
                  <a:pt x="256" y="326"/>
                  <a:pt x="257" y="334"/>
                  <a:pt x="271" y="344"/>
                </a:cubicBezTo>
                <a:cubicBezTo>
                  <a:pt x="278" y="364"/>
                  <a:pt x="278" y="377"/>
                  <a:pt x="299" y="384"/>
                </a:cubicBezTo>
                <a:cubicBezTo>
                  <a:pt x="342" y="381"/>
                  <a:pt x="357" y="388"/>
                  <a:pt x="387" y="368"/>
                </a:cubicBezTo>
                <a:cubicBezTo>
                  <a:pt x="397" y="339"/>
                  <a:pt x="388" y="349"/>
                  <a:pt x="407" y="336"/>
                </a:cubicBezTo>
                <a:cubicBezTo>
                  <a:pt x="411" y="323"/>
                  <a:pt x="435" y="308"/>
                  <a:pt x="435" y="308"/>
                </a:cubicBezTo>
                <a:cubicBezTo>
                  <a:pt x="448" y="270"/>
                  <a:pt x="459" y="272"/>
                  <a:pt x="499" y="268"/>
                </a:cubicBezTo>
                <a:cubicBezTo>
                  <a:pt x="518" y="256"/>
                  <a:pt x="537" y="252"/>
                  <a:pt x="559" y="248"/>
                </a:cubicBezTo>
                <a:cubicBezTo>
                  <a:pt x="608" y="175"/>
                  <a:pt x="579" y="95"/>
                  <a:pt x="579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Freeform 24"/>
          <p:cNvSpPr>
            <a:spLocks/>
          </p:cNvSpPr>
          <p:nvPr/>
        </p:nvSpPr>
        <p:spPr bwMode="auto">
          <a:xfrm>
            <a:off x="5105400" y="1396582"/>
            <a:ext cx="668339" cy="659863"/>
          </a:xfrm>
          <a:custGeom>
            <a:avLst/>
            <a:gdLst>
              <a:gd name="T0" fmla="*/ 0 w 364"/>
              <a:gd name="T1" fmla="*/ 0 h 624"/>
              <a:gd name="T2" fmla="*/ 36 w 364"/>
              <a:gd name="T3" fmla="*/ 36 h 624"/>
              <a:gd name="T4" fmla="*/ 72 w 364"/>
              <a:gd name="T5" fmla="*/ 128 h 624"/>
              <a:gd name="T6" fmla="*/ 96 w 364"/>
              <a:gd name="T7" fmla="*/ 172 h 624"/>
              <a:gd name="T8" fmla="*/ 124 w 364"/>
              <a:gd name="T9" fmla="*/ 144 h 624"/>
              <a:gd name="T10" fmla="*/ 136 w 364"/>
              <a:gd name="T11" fmla="*/ 152 h 624"/>
              <a:gd name="T12" fmla="*/ 144 w 364"/>
              <a:gd name="T13" fmla="*/ 176 h 624"/>
              <a:gd name="T14" fmla="*/ 180 w 364"/>
              <a:gd name="T15" fmla="*/ 268 h 624"/>
              <a:gd name="T16" fmla="*/ 204 w 364"/>
              <a:gd name="T17" fmla="*/ 264 h 624"/>
              <a:gd name="T18" fmla="*/ 228 w 364"/>
              <a:gd name="T19" fmla="*/ 300 h 624"/>
              <a:gd name="T20" fmla="*/ 252 w 364"/>
              <a:gd name="T21" fmla="*/ 368 h 624"/>
              <a:gd name="T22" fmla="*/ 260 w 364"/>
              <a:gd name="T23" fmla="*/ 408 h 624"/>
              <a:gd name="T24" fmla="*/ 276 w 364"/>
              <a:gd name="T25" fmla="*/ 432 h 624"/>
              <a:gd name="T26" fmla="*/ 296 w 364"/>
              <a:gd name="T27" fmla="*/ 488 h 624"/>
              <a:gd name="T28" fmla="*/ 304 w 364"/>
              <a:gd name="T29" fmla="*/ 500 h 624"/>
              <a:gd name="T30" fmla="*/ 316 w 364"/>
              <a:gd name="T31" fmla="*/ 508 h 624"/>
              <a:gd name="T32" fmla="*/ 288 w 364"/>
              <a:gd name="T33" fmla="*/ 528 h 624"/>
              <a:gd name="T34" fmla="*/ 296 w 364"/>
              <a:gd name="T35" fmla="*/ 548 h 624"/>
              <a:gd name="T36" fmla="*/ 332 w 364"/>
              <a:gd name="T37" fmla="*/ 576 h 624"/>
              <a:gd name="T38" fmla="*/ 364 w 364"/>
              <a:gd name="T39" fmla="*/ 604 h 624"/>
              <a:gd name="T40" fmla="*/ 336 w 364"/>
              <a:gd name="T41" fmla="*/ 624 h 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"/>
              <a:gd name="T64" fmla="*/ 0 h 624"/>
              <a:gd name="T65" fmla="*/ 364 w 364"/>
              <a:gd name="T66" fmla="*/ 624 h 6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" h="624">
                <a:moveTo>
                  <a:pt x="0" y="0"/>
                </a:moveTo>
                <a:cubicBezTo>
                  <a:pt x="18" y="6"/>
                  <a:pt x="19" y="25"/>
                  <a:pt x="36" y="36"/>
                </a:cubicBezTo>
                <a:cubicBezTo>
                  <a:pt x="55" y="65"/>
                  <a:pt x="41" y="107"/>
                  <a:pt x="72" y="128"/>
                </a:cubicBezTo>
                <a:cubicBezTo>
                  <a:pt x="78" y="145"/>
                  <a:pt x="78" y="166"/>
                  <a:pt x="96" y="172"/>
                </a:cubicBezTo>
                <a:cubicBezTo>
                  <a:pt x="100" y="159"/>
                  <a:pt x="124" y="144"/>
                  <a:pt x="124" y="144"/>
                </a:cubicBezTo>
                <a:cubicBezTo>
                  <a:pt x="128" y="147"/>
                  <a:pt x="133" y="148"/>
                  <a:pt x="136" y="152"/>
                </a:cubicBezTo>
                <a:cubicBezTo>
                  <a:pt x="140" y="159"/>
                  <a:pt x="144" y="176"/>
                  <a:pt x="144" y="176"/>
                </a:cubicBezTo>
                <a:cubicBezTo>
                  <a:pt x="146" y="204"/>
                  <a:pt x="146" y="257"/>
                  <a:pt x="180" y="268"/>
                </a:cubicBezTo>
                <a:cubicBezTo>
                  <a:pt x="205" y="260"/>
                  <a:pt x="188" y="240"/>
                  <a:pt x="204" y="264"/>
                </a:cubicBezTo>
                <a:cubicBezTo>
                  <a:pt x="209" y="283"/>
                  <a:pt x="212" y="289"/>
                  <a:pt x="228" y="300"/>
                </a:cubicBezTo>
                <a:cubicBezTo>
                  <a:pt x="231" y="325"/>
                  <a:pt x="229" y="353"/>
                  <a:pt x="252" y="368"/>
                </a:cubicBezTo>
                <a:cubicBezTo>
                  <a:pt x="256" y="381"/>
                  <a:pt x="255" y="395"/>
                  <a:pt x="260" y="408"/>
                </a:cubicBezTo>
                <a:cubicBezTo>
                  <a:pt x="263" y="417"/>
                  <a:pt x="276" y="432"/>
                  <a:pt x="276" y="432"/>
                </a:cubicBezTo>
                <a:cubicBezTo>
                  <a:pt x="279" y="457"/>
                  <a:pt x="272" y="480"/>
                  <a:pt x="296" y="488"/>
                </a:cubicBezTo>
                <a:cubicBezTo>
                  <a:pt x="299" y="492"/>
                  <a:pt x="301" y="497"/>
                  <a:pt x="304" y="500"/>
                </a:cubicBezTo>
                <a:cubicBezTo>
                  <a:pt x="307" y="503"/>
                  <a:pt x="314" y="504"/>
                  <a:pt x="316" y="508"/>
                </a:cubicBezTo>
                <a:cubicBezTo>
                  <a:pt x="320" y="519"/>
                  <a:pt x="288" y="528"/>
                  <a:pt x="288" y="528"/>
                </a:cubicBezTo>
                <a:cubicBezTo>
                  <a:pt x="281" y="549"/>
                  <a:pt x="282" y="532"/>
                  <a:pt x="296" y="548"/>
                </a:cubicBezTo>
                <a:cubicBezTo>
                  <a:pt x="323" y="579"/>
                  <a:pt x="297" y="569"/>
                  <a:pt x="332" y="576"/>
                </a:cubicBezTo>
                <a:cubicBezTo>
                  <a:pt x="339" y="596"/>
                  <a:pt x="351" y="591"/>
                  <a:pt x="364" y="604"/>
                </a:cubicBezTo>
                <a:lnTo>
                  <a:pt x="336" y="624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Freeform 25"/>
          <p:cNvSpPr>
            <a:spLocks/>
          </p:cNvSpPr>
          <p:nvPr/>
        </p:nvSpPr>
        <p:spPr bwMode="auto">
          <a:xfrm>
            <a:off x="5105400" y="914400"/>
            <a:ext cx="1270000" cy="1581150"/>
          </a:xfrm>
          <a:custGeom>
            <a:avLst/>
            <a:gdLst>
              <a:gd name="T0" fmla="*/ 0 w 800"/>
              <a:gd name="T1" fmla="*/ 0 h 1328"/>
              <a:gd name="T2" fmla="*/ 32 w 800"/>
              <a:gd name="T3" fmla="*/ 28 h 1328"/>
              <a:gd name="T4" fmla="*/ 48 w 800"/>
              <a:gd name="T5" fmla="*/ 52 h 1328"/>
              <a:gd name="T6" fmla="*/ 84 w 800"/>
              <a:gd name="T7" fmla="*/ 140 h 1328"/>
              <a:gd name="T8" fmla="*/ 128 w 800"/>
              <a:gd name="T9" fmla="*/ 156 h 1328"/>
              <a:gd name="T10" fmla="*/ 176 w 800"/>
              <a:gd name="T11" fmla="*/ 212 h 1328"/>
              <a:gd name="T12" fmla="*/ 200 w 800"/>
              <a:gd name="T13" fmla="*/ 216 h 1328"/>
              <a:gd name="T14" fmla="*/ 248 w 800"/>
              <a:gd name="T15" fmla="*/ 300 h 1328"/>
              <a:gd name="T16" fmla="*/ 292 w 800"/>
              <a:gd name="T17" fmla="*/ 340 h 1328"/>
              <a:gd name="T18" fmla="*/ 344 w 800"/>
              <a:gd name="T19" fmla="*/ 404 h 1328"/>
              <a:gd name="T20" fmla="*/ 356 w 800"/>
              <a:gd name="T21" fmla="*/ 428 h 1328"/>
              <a:gd name="T22" fmla="*/ 396 w 800"/>
              <a:gd name="T23" fmla="*/ 440 h 1328"/>
              <a:gd name="T24" fmla="*/ 432 w 800"/>
              <a:gd name="T25" fmla="*/ 496 h 1328"/>
              <a:gd name="T26" fmla="*/ 444 w 800"/>
              <a:gd name="T27" fmla="*/ 548 h 1328"/>
              <a:gd name="T28" fmla="*/ 460 w 800"/>
              <a:gd name="T29" fmla="*/ 552 h 1328"/>
              <a:gd name="T30" fmla="*/ 476 w 800"/>
              <a:gd name="T31" fmla="*/ 612 h 1328"/>
              <a:gd name="T32" fmla="*/ 516 w 800"/>
              <a:gd name="T33" fmla="*/ 784 h 1328"/>
              <a:gd name="T34" fmla="*/ 540 w 800"/>
              <a:gd name="T35" fmla="*/ 876 h 1328"/>
              <a:gd name="T36" fmla="*/ 576 w 800"/>
              <a:gd name="T37" fmla="*/ 900 h 1328"/>
              <a:gd name="T38" fmla="*/ 588 w 800"/>
              <a:gd name="T39" fmla="*/ 908 h 1328"/>
              <a:gd name="T40" fmla="*/ 604 w 800"/>
              <a:gd name="T41" fmla="*/ 944 h 1328"/>
              <a:gd name="T42" fmla="*/ 612 w 800"/>
              <a:gd name="T43" fmla="*/ 1108 h 1328"/>
              <a:gd name="T44" fmla="*/ 648 w 800"/>
              <a:gd name="T45" fmla="*/ 1116 h 1328"/>
              <a:gd name="T46" fmla="*/ 652 w 800"/>
              <a:gd name="T47" fmla="*/ 1128 h 1328"/>
              <a:gd name="T48" fmla="*/ 656 w 800"/>
              <a:gd name="T49" fmla="*/ 1176 h 1328"/>
              <a:gd name="T50" fmla="*/ 700 w 800"/>
              <a:gd name="T51" fmla="*/ 1192 h 1328"/>
              <a:gd name="T52" fmla="*/ 736 w 800"/>
              <a:gd name="T53" fmla="*/ 1328 h 1328"/>
              <a:gd name="T54" fmla="*/ 756 w 800"/>
              <a:gd name="T55" fmla="*/ 1324 h 1328"/>
              <a:gd name="T56" fmla="*/ 780 w 800"/>
              <a:gd name="T57" fmla="*/ 1280 h 1328"/>
              <a:gd name="T58" fmla="*/ 800 w 800"/>
              <a:gd name="T59" fmla="*/ 1292 h 13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0"/>
              <a:gd name="T91" fmla="*/ 0 h 1328"/>
              <a:gd name="T92" fmla="*/ 800 w 800"/>
              <a:gd name="T93" fmla="*/ 1328 h 13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0" h="1328">
                <a:moveTo>
                  <a:pt x="0" y="0"/>
                </a:moveTo>
                <a:cubicBezTo>
                  <a:pt x="10" y="10"/>
                  <a:pt x="23" y="17"/>
                  <a:pt x="32" y="28"/>
                </a:cubicBezTo>
                <a:cubicBezTo>
                  <a:pt x="38" y="35"/>
                  <a:pt x="48" y="52"/>
                  <a:pt x="48" y="52"/>
                </a:cubicBezTo>
                <a:cubicBezTo>
                  <a:pt x="52" y="73"/>
                  <a:pt x="59" y="131"/>
                  <a:pt x="84" y="140"/>
                </a:cubicBezTo>
                <a:cubicBezTo>
                  <a:pt x="102" y="147"/>
                  <a:pt x="112" y="145"/>
                  <a:pt x="128" y="156"/>
                </a:cubicBezTo>
                <a:cubicBezTo>
                  <a:pt x="153" y="193"/>
                  <a:pt x="130" y="203"/>
                  <a:pt x="176" y="212"/>
                </a:cubicBezTo>
                <a:cubicBezTo>
                  <a:pt x="184" y="214"/>
                  <a:pt x="192" y="215"/>
                  <a:pt x="200" y="216"/>
                </a:cubicBezTo>
                <a:cubicBezTo>
                  <a:pt x="205" y="243"/>
                  <a:pt x="219" y="290"/>
                  <a:pt x="248" y="300"/>
                </a:cubicBezTo>
                <a:cubicBezTo>
                  <a:pt x="261" y="320"/>
                  <a:pt x="276" y="316"/>
                  <a:pt x="292" y="340"/>
                </a:cubicBezTo>
                <a:cubicBezTo>
                  <a:pt x="314" y="373"/>
                  <a:pt x="308" y="386"/>
                  <a:pt x="344" y="404"/>
                </a:cubicBezTo>
                <a:cubicBezTo>
                  <a:pt x="349" y="411"/>
                  <a:pt x="349" y="422"/>
                  <a:pt x="356" y="428"/>
                </a:cubicBezTo>
                <a:cubicBezTo>
                  <a:pt x="367" y="437"/>
                  <a:pt x="396" y="440"/>
                  <a:pt x="396" y="440"/>
                </a:cubicBezTo>
                <a:cubicBezTo>
                  <a:pt x="416" y="469"/>
                  <a:pt x="393" y="483"/>
                  <a:pt x="432" y="496"/>
                </a:cubicBezTo>
                <a:cubicBezTo>
                  <a:pt x="438" y="513"/>
                  <a:pt x="435" y="533"/>
                  <a:pt x="444" y="548"/>
                </a:cubicBezTo>
                <a:cubicBezTo>
                  <a:pt x="447" y="553"/>
                  <a:pt x="455" y="551"/>
                  <a:pt x="460" y="552"/>
                </a:cubicBezTo>
                <a:cubicBezTo>
                  <a:pt x="467" y="573"/>
                  <a:pt x="464" y="593"/>
                  <a:pt x="476" y="612"/>
                </a:cubicBezTo>
                <a:cubicBezTo>
                  <a:pt x="476" y="624"/>
                  <a:pt x="467" y="772"/>
                  <a:pt x="516" y="784"/>
                </a:cubicBezTo>
                <a:cubicBezTo>
                  <a:pt x="526" y="814"/>
                  <a:pt x="530" y="845"/>
                  <a:pt x="540" y="876"/>
                </a:cubicBezTo>
                <a:cubicBezTo>
                  <a:pt x="540" y="876"/>
                  <a:pt x="570" y="896"/>
                  <a:pt x="576" y="900"/>
                </a:cubicBezTo>
                <a:cubicBezTo>
                  <a:pt x="580" y="903"/>
                  <a:pt x="588" y="908"/>
                  <a:pt x="588" y="908"/>
                </a:cubicBezTo>
                <a:cubicBezTo>
                  <a:pt x="595" y="919"/>
                  <a:pt x="604" y="944"/>
                  <a:pt x="604" y="944"/>
                </a:cubicBezTo>
                <a:cubicBezTo>
                  <a:pt x="606" y="999"/>
                  <a:pt x="588" y="1059"/>
                  <a:pt x="612" y="1108"/>
                </a:cubicBezTo>
                <a:cubicBezTo>
                  <a:pt x="617" y="1119"/>
                  <a:pt x="636" y="1114"/>
                  <a:pt x="648" y="1116"/>
                </a:cubicBezTo>
                <a:cubicBezTo>
                  <a:pt x="649" y="1120"/>
                  <a:pt x="651" y="1124"/>
                  <a:pt x="652" y="1128"/>
                </a:cubicBezTo>
                <a:cubicBezTo>
                  <a:pt x="654" y="1144"/>
                  <a:pt x="652" y="1161"/>
                  <a:pt x="656" y="1176"/>
                </a:cubicBezTo>
                <a:cubicBezTo>
                  <a:pt x="659" y="1188"/>
                  <a:pt x="690" y="1189"/>
                  <a:pt x="700" y="1192"/>
                </a:cubicBezTo>
                <a:cubicBezTo>
                  <a:pt x="713" y="1231"/>
                  <a:pt x="692" y="1313"/>
                  <a:pt x="736" y="1328"/>
                </a:cubicBezTo>
                <a:cubicBezTo>
                  <a:pt x="743" y="1327"/>
                  <a:pt x="750" y="1328"/>
                  <a:pt x="756" y="1324"/>
                </a:cubicBezTo>
                <a:cubicBezTo>
                  <a:pt x="770" y="1314"/>
                  <a:pt x="752" y="1289"/>
                  <a:pt x="780" y="1280"/>
                </a:cubicBezTo>
                <a:cubicBezTo>
                  <a:pt x="796" y="1285"/>
                  <a:pt x="789" y="1281"/>
                  <a:pt x="800" y="12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Freeform 26"/>
          <p:cNvSpPr>
            <a:spLocks/>
          </p:cNvSpPr>
          <p:nvPr/>
        </p:nvSpPr>
        <p:spPr bwMode="auto">
          <a:xfrm>
            <a:off x="5867400" y="1600200"/>
            <a:ext cx="463550" cy="304800"/>
          </a:xfrm>
          <a:custGeom>
            <a:avLst/>
            <a:gdLst>
              <a:gd name="T0" fmla="*/ 0 w 292"/>
              <a:gd name="T1" fmla="*/ 0 h 256"/>
              <a:gd name="T2" fmla="*/ 36 w 292"/>
              <a:gd name="T3" fmla="*/ 44 h 256"/>
              <a:gd name="T4" fmla="*/ 48 w 292"/>
              <a:gd name="T5" fmla="*/ 56 h 256"/>
              <a:gd name="T6" fmla="*/ 72 w 292"/>
              <a:gd name="T7" fmla="*/ 64 h 256"/>
              <a:gd name="T8" fmla="*/ 80 w 292"/>
              <a:gd name="T9" fmla="*/ 108 h 256"/>
              <a:gd name="T10" fmla="*/ 104 w 292"/>
              <a:gd name="T11" fmla="*/ 156 h 256"/>
              <a:gd name="T12" fmla="*/ 128 w 292"/>
              <a:gd name="T13" fmla="*/ 168 h 256"/>
              <a:gd name="T14" fmla="*/ 152 w 292"/>
              <a:gd name="T15" fmla="*/ 184 h 256"/>
              <a:gd name="T16" fmla="*/ 180 w 292"/>
              <a:gd name="T17" fmla="*/ 208 h 256"/>
              <a:gd name="T18" fmla="*/ 200 w 292"/>
              <a:gd name="T19" fmla="*/ 224 h 256"/>
              <a:gd name="T20" fmla="*/ 232 w 292"/>
              <a:gd name="T21" fmla="*/ 256 h 256"/>
              <a:gd name="T22" fmla="*/ 244 w 292"/>
              <a:gd name="T23" fmla="*/ 252 h 256"/>
              <a:gd name="T24" fmla="*/ 252 w 292"/>
              <a:gd name="T25" fmla="*/ 240 h 256"/>
              <a:gd name="T26" fmla="*/ 292 w 292"/>
              <a:gd name="T27" fmla="*/ 236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"/>
              <a:gd name="T43" fmla="*/ 0 h 256"/>
              <a:gd name="T44" fmla="*/ 292 w 292"/>
              <a:gd name="T45" fmla="*/ 256 h 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" h="256">
                <a:moveTo>
                  <a:pt x="0" y="0"/>
                </a:moveTo>
                <a:cubicBezTo>
                  <a:pt x="4" y="20"/>
                  <a:pt x="16" y="37"/>
                  <a:pt x="36" y="44"/>
                </a:cubicBezTo>
                <a:cubicBezTo>
                  <a:pt x="40" y="48"/>
                  <a:pt x="43" y="53"/>
                  <a:pt x="48" y="56"/>
                </a:cubicBezTo>
                <a:cubicBezTo>
                  <a:pt x="55" y="60"/>
                  <a:pt x="72" y="64"/>
                  <a:pt x="72" y="64"/>
                </a:cubicBezTo>
                <a:cubicBezTo>
                  <a:pt x="72" y="67"/>
                  <a:pt x="76" y="100"/>
                  <a:pt x="80" y="108"/>
                </a:cubicBezTo>
                <a:cubicBezTo>
                  <a:pt x="111" y="170"/>
                  <a:pt x="84" y="96"/>
                  <a:pt x="104" y="156"/>
                </a:cubicBezTo>
                <a:cubicBezTo>
                  <a:pt x="106" y="163"/>
                  <a:pt x="123" y="165"/>
                  <a:pt x="128" y="168"/>
                </a:cubicBezTo>
                <a:cubicBezTo>
                  <a:pt x="136" y="173"/>
                  <a:pt x="152" y="184"/>
                  <a:pt x="152" y="184"/>
                </a:cubicBezTo>
                <a:cubicBezTo>
                  <a:pt x="157" y="200"/>
                  <a:pt x="166" y="199"/>
                  <a:pt x="180" y="208"/>
                </a:cubicBezTo>
                <a:cubicBezTo>
                  <a:pt x="203" y="242"/>
                  <a:pt x="172" y="202"/>
                  <a:pt x="200" y="224"/>
                </a:cubicBezTo>
                <a:cubicBezTo>
                  <a:pt x="212" y="233"/>
                  <a:pt x="218" y="247"/>
                  <a:pt x="232" y="256"/>
                </a:cubicBezTo>
                <a:cubicBezTo>
                  <a:pt x="236" y="255"/>
                  <a:pt x="241" y="255"/>
                  <a:pt x="244" y="252"/>
                </a:cubicBezTo>
                <a:cubicBezTo>
                  <a:pt x="248" y="249"/>
                  <a:pt x="248" y="242"/>
                  <a:pt x="252" y="240"/>
                </a:cubicBezTo>
                <a:cubicBezTo>
                  <a:pt x="262" y="235"/>
                  <a:pt x="280" y="236"/>
                  <a:pt x="292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Freeform 27"/>
          <p:cNvSpPr>
            <a:spLocks/>
          </p:cNvSpPr>
          <p:nvPr/>
        </p:nvSpPr>
        <p:spPr bwMode="auto">
          <a:xfrm>
            <a:off x="6045200" y="1885950"/>
            <a:ext cx="203200" cy="233363"/>
          </a:xfrm>
          <a:custGeom>
            <a:avLst/>
            <a:gdLst>
              <a:gd name="T0" fmla="*/ 128 w 128"/>
              <a:gd name="T1" fmla="*/ 0 h 196"/>
              <a:gd name="T2" fmla="*/ 108 w 128"/>
              <a:gd name="T3" fmla="*/ 20 h 196"/>
              <a:gd name="T4" fmla="*/ 80 w 128"/>
              <a:gd name="T5" fmla="*/ 84 h 196"/>
              <a:gd name="T6" fmla="*/ 48 w 128"/>
              <a:gd name="T7" fmla="*/ 176 h 196"/>
              <a:gd name="T8" fmla="*/ 0 w 128"/>
              <a:gd name="T9" fmla="*/ 196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96"/>
              <a:gd name="T17" fmla="*/ 128 w 128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96">
                <a:moveTo>
                  <a:pt x="128" y="0"/>
                </a:moveTo>
                <a:cubicBezTo>
                  <a:pt x="121" y="7"/>
                  <a:pt x="112" y="11"/>
                  <a:pt x="108" y="20"/>
                </a:cubicBezTo>
                <a:cubicBezTo>
                  <a:pt x="94" y="50"/>
                  <a:pt x="110" y="64"/>
                  <a:pt x="80" y="84"/>
                </a:cubicBezTo>
                <a:cubicBezTo>
                  <a:pt x="77" y="117"/>
                  <a:pt x="78" y="156"/>
                  <a:pt x="48" y="176"/>
                </a:cubicBezTo>
                <a:cubicBezTo>
                  <a:pt x="36" y="195"/>
                  <a:pt x="21" y="196"/>
                  <a:pt x="0" y="19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Freeform 28"/>
          <p:cNvSpPr>
            <a:spLocks/>
          </p:cNvSpPr>
          <p:nvPr/>
        </p:nvSpPr>
        <p:spPr bwMode="auto">
          <a:xfrm>
            <a:off x="3918744" y="1073943"/>
            <a:ext cx="1231900" cy="1262063"/>
          </a:xfrm>
          <a:custGeom>
            <a:avLst/>
            <a:gdLst>
              <a:gd name="T0" fmla="*/ 0 w 776"/>
              <a:gd name="T1" fmla="*/ 0 h 1060"/>
              <a:gd name="T2" fmla="*/ 24 w 776"/>
              <a:gd name="T3" fmla="*/ 76 h 1060"/>
              <a:gd name="T4" fmla="*/ 64 w 776"/>
              <a:gd name="T5" fmla="*/ 92 h 1060"/>
              <a:gd name="T6" fmla="*/ 100 w 776"/>
              <a:gd name="T7" fmla="*/ 128 h 1060"/>
              <a:gd name="T8" fmla="*/ 124 w 776"/>
              <a:gd name="T9" fmla="*/ 160 h 1060"/>
              <a:gd name="T10" fmla="*/ 148 w 776"/>
              <a:gd name="T11" fmla="*/ 196 h 1060"/>
              <a:gd name="T12" fmla="*/ 172 w 776"/>
              <a:gd name="T13" fmla="*/ 232 h 1060"/>
              <a:gd name="T14" fmla="*/ 184 w 776"/>
              <a:gd name="T15" fmla="*/ 256 h 1060"/>
              <a:gd name="T16" fmla="*/ 196 w 776"/>
              <a:gd name="T17" fmla="*/ 308 h 1060"/>
              <a:gd name="T18" fmla="*/ 200 w 776"/>
              <a:gd name="T19" fmla="*/ 480 h 1060"/>
              <a:gd name="T20" fmla="*/ 216 w 776"/>
              <a:gd name="T21" fmla="*/ 516 h 1060"/>
              <a:gd name="T22" fmla="*/ 244 w 776"/>
              <a:gd name="T23" fmla="*/ 604 h 1060"/>
              <a:gd name="T24" fmla="*/ 272 w 776"/>
              <a:gd name="T25" fmla="*/ 636 h 1060"/>
              <a:gd name="T26" fmla="*/ 292 w 776"/>
              <a:gd name="T27" fmla="*/ 668 h 1060"/>
              <a:gd name="T28" fmla="*/ 328 w 776"/>
              <a:gd name="T29" fmla="*/ 704 h 1060"/>
              <a:gd name="T30" fmla="*/ 376 w 776"/>
              <a:gd name="T31" fmla="*/ 736 h 1060"/>
              <a:gd name="T32" fmla="*/ 452 w 776"/>
              <a:gd name="T33" fmla="*/ 792 h 1060"/>
              <a:gd name="T34" fmla="*/ 484 w 776"/>
              <a:gd name="T35" fmla="*/ 832 h 1060"/>
              <a:gd name="T36" fmla="*/ 564 w 776"/>
              <a:gd name="T37" fmla="*/ 848 h 1060"/>
              <a:gd name="T38" fmla="*/ 588 w 776"/>
              <a:gd name="T39" fmla="*/ 884 h 1060"/>
              <a:gd name="T40" fmla="*/ 592 w 776"/>
              <a:gd name="T41" fmla="*/ 900 h 1060"/>
              <a:gd name="T42" fmla="*/ 616 w 776"/>
              <a:gd name="T43" fmla="*/ 916 h 1060"/>
              <a:gd name="T44" fmla="*/ 652 w 776"/>
              <a:gd name="T45" fmla="*/ 952 h 1060"/>
              <a:gd name="T46" fmla="*/ 716 w 776"/>
              <a:gd name="T47" fmla="*/ 1004 h 1060"/>
              <a:gd name="T48" fmla="*/ 720 w 776"/>
              <a:gd name="T49" fmla="*/ 1052 h 1060"/>
              <a:gd name="T50" fmla="*/ 744 w 776"/>
              <a:gd name="T51" fmla="*/ 1060 h 1060"/>
              <a:gd name="T52" fmla="*/ 752 w 776"/>
              <a:gd name="T53" fmla="*/ 1036 h 1060"/>
              <a:gd name="T54" fmla="*/ 776 w 776"/>
              <a:gd name="T55" fmla="*/ 104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6"/>
              <a:gd name="T85" fmla="*/ 0 h 1060"/>
              <a:gd name="T86" fmla="*/ 776 w 776"/>
              <a:gd name="T87" fmla="*/ 1060 h 106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6" h="1060">
                <a:moveTo>
                  <a:pt x="0" y="0"/>
                </a:moveTo>
                <a:cubicBezTo>
                  <a:pt x="2" y="17"/>
                  <a:pt x="5" y="64"/>
                  <a:pt x="24" y="76"/>
                </a:cubicBezTo>
                <a:cubicBezTo>
                  <a:pt x="36" y="84"/>
                  <a:pt x="51" y="86"/>
                  <a:pt x="64" y="92"/>
                </a:cubicBezTo>
                <a:cubicBezTo>
                  <a:pt x="72" y="115"/>
                  <a:pt x="81" y="116"/>
                  <a:pt x="100" y="128"/>
                </a:cubicBezTo>
                <a:cubicBezTo>
                  <a:pt x="109" y="142"/>
                  <a:pt x="110" y="150"/>
                  <a:pt x="124" y="160"/>
                </a:cubicBezTo>
                <a:cubicBezTo>
                  <a:pt x="129" y="179"/>
                  <a:pt x="132" y="185"/>
                  <a:pt x="148" y="196"/>
                </a:cubicBezTo>
                <a:cubicBezTo>
                  <a:pt x="153" y="212"/>
                  <a:pt x="160" y="220"/>
                  <a:pt x="172" y="232"/>
                </a:cubicBezTo>
                <a:cubicBezTo>
                  <a:pt x="175" y="240"/>
                  <a:pt x="181" y="248"/>
                  <a:pt x="184" y="256"/>
                </a:cubicBezTo>
                <a:cubicBezTo>
                  <a:pt x="190" y="273"/>
                  <a:pt x="190" y="291"/>
                  <a:pt x="196" y="308"/>
                </a:cubicBezTo>
                <a:cubicBezTo>
                  <a:pt x="197" y="365"/>
                  <a:pt x="198" y="423"/>
                  <a:pt x="200" y="480"/>
                </a:cubicBezTo>
                <a:cubicBezTo>
                  <a:pt x="201" y="510"/>
                  <a:pt x="198" y="504"/>
                  <a:pt x="216" y="516"/>
                </a:cubicBezTo>
                <a:cubicBezTo>
                  <a:pt x="236" y="545"/>
                  <a:pt x="213" y="583"/>
                  <a:pt x="244" y="604"/>
                </a:cubicBezTo>
                <a:cubicBezTo>
                  <a:pt x="263" y="632"/>
                  <a:pt x="252" y="623"/>
                  <a:pt x="272" y="636"/>
                </a:cubicBezTo>
                <a:cubicBezTo>
                  <a:pt x="282" y="665"/>
                  <a:pt x="273" y="655"/>
                  <a:pt x="292" y="668"/>
                </a:cubicBezTo>
                <a:cubicBezTo>
                  <a:pt x="299" y="688"/>
                  <a:pt x="308" y="697"/>
                  <a:pt x="328" y="704"/>
                </a:cubicBezTo>
                <a:cubicBezTo>
                  <a:pt x="342" y="718"/>
                  <a:pt x="357" y="730"/>
                  <a:pt x="376" y="736"/>
                </a:cubicBezTo>
                <a:cubicBezTo>
                  <a:pt x="403" y="776"/>
                  <a:pt x="404" y="780"/>
                  <a:pt x="452" y="792"/>
                </a:cubicBezTo>
                <a:cubicBezTo>
                  <a:pt x="463" y="809"/>
                  <a:pt x="464" y="825"/>
                  <a:pt x="484" y="832"/>
                </a:cubicBezTo>
                <a:cubicBezTo>
                  <a:pt x="518" y="825"/>
                  <a:pt x="534" y="838"/>
                  <a:pt x="564" y="848"/>
                </a:cubicBezTo>
                <a:cubicBezTo>
                  <a:pt x="571" y="881"/>
                  <a:pt x="572" y="860"/>
                  <a:pt x="588" y="884"/>
                </a:cubicBezTo>
                <a:cubicBezTo>
                  <a:pt x="589" y="889"/>
                  <a:pt x="588" y="896"/>
                  <a:pt x="592" y="900"/>
                </a:cubicBezTo>
                <a:cubicBezTo>
                  <a:pt x="598" y="907"/>
                  <a:pt x="616" y="916"/>
                  <a:pt x="616" y="916"/>
                </a:cubicBezTo>
                <a:cubicBezTo>
                  <a:pt x="620" y="928"/>
                  <a:pt x="640" y="944"/>
                  <a:pt x="652" y="952"/>
                </a:cubicBezTo>
                <a:cubicBezTo>
                  <a:pt x="662" y="981"/>
                  <a:pt x="688" y="997"/>
                  <a:pt x="716" y="1004"/>
                </a:cubicBezTo>
                <a:cubicBezTo>
                  <a:pt x="717" y="1020"/>
                  <a:pt x="713" y="1038"/>
                  <a:pt x="720" y="1052"/>
                </a:cubicBezTo>
                <a:cubicBezTo>
                  <a:pt x="724" y="1060"/>
                  <a:pt x="744" y="1060"/>
                  <a:pt x="744" y="1060"/>
                </a:cubicBezTo>
                <a:cubicBezTo>
                  <a:pt x="754" y="1045"/>
                  <a:pt x="752" y="1053"/>
                  <a:pt x="752" y="1036"/>
                </a:cubicBezTo>
                <a:lnTo>
                  <a:pt x="776" y="10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796382" y="81016"/>
            <a:ext cx="3147219" cy="3576860"/>
            <a:chOff x="1236" y="48"/>
            <a:chExt cx="1364" cy="3076"/>
          </a:xfrm>
        </p:grpSpPr>
        <p:sp>
          <p:nvSpPr>
            <p:cNvPr id="37936" name="Freeform 30"/>
            <p:cNvSpPr>
              <a:spLocks/>
            </p:cNvSpPr>
            <p:nvPr/>
          </p:nvSpPr>
          <p:spPr bwMode="auto">
            <a:xfrm>
              <a:off x="1236" y="48"/>
              <a:ext cx="932" cy="3076"/>
            </a:xfrm>
            <a:custGeom>
              <a:avLst/>
              <a:gdLst>
                <a:gd name="T0" fmla="*/ 828 w 918"/>
                <a:gd name="T1" fmla="*/ 0 h 3084"/>
                <a:gd name="T2" fmla="*/ 808 w 918"/>
                <a:gd name="T3" fmla="*/ 24 h 3084"/>
                <a:gd name="T4" fmla="*/ 760 w 918"/>
                <a:gd name="T5" fmla="*/ 40 h 3084"/>
                <a:gd name="T6" fmla="*/ 736 w 918"/>
                <a:gd name="T7" fmla="*/ 48 h 3084"/>
                <a:gd name="T8" fmla="*/ 552 w 918"/>
                <a:gd name="T9" fmla="*/ 28 h 3084"/>
                <a:gd name="T10" fmla="*/ 484 w 918"/>
                <a:gd name="T11" fmla="*/ 52 h 3084"/>
                <a:gd name="T12" fmla="*/ 480 w 918"/>
                <a:gd name="T13" fmla="*/ 212 h 3084"/>
                <a:gd name="T14" fmla="*/ 464 w 918"/>
                <a:gd name="T15" fmla="*/ 236 h 3084"/>
                <a:gd name="T16" fmla="*/ 452 w 918"/>
                <a:gd name="T17" fmla="*/ 272 h 3084"/>
                <a:gd name="T18" fmla="*/ 440 w 918"/>
                <a:gd name="T19" fmla="*/ 324 h 3084"/>
                <a:gd name="T20" fmla="*/ 416 w 918"/>
                <a:gd name="T21" fmla="*/ 340 h 3084"/>
                <a:gd name="T22" fmla="*/ 308 w 918"/>
                <a:gd name="T23" fmla="*/ 400 h 3084"/>
                <a:gd name="T24" fmla="*/ 232 w 918"/>
                <a:gd name="T25" fmla="*/ 376 h 3084"/>
                <a:gd name="T26" fmla="*/ 184 w 918"/>
                <a:gd name="T27" fmla="*/ 384 h 3084"/>
                <a:gd name="T28" fmla="*/ 160 w 918"/>
                <a:gd name="T29" fmla="*/ 392 h 3084"/>
                <a:gd name="T30" fmla="*/ 92 w 918"/>
                <a:gd name="T31" fmla="*/ 448 h 3084"/>
                <a:gd name="T32" fmla="*/ 72 w 918"/>
                <a:gd name="T33" fmla="*/ 484 h 3084"/>
                <a:gd name="T34" fmla="*/ 52 w 918"/>
                <a:gd name="T35" fmla="*/ 544 h 3084"/>
                <a:gd name="T36" fmla="*/ 24 w 918"/>
                <a:gd name="T37" fmla="*/ 608 h 3084"/>
                <a:gd name="T38" fmla="*/ 8 w 918"/>
                <a:gd name="T39" fmla="*/ 772 h 3084"/>
                <a:gd name="T40" fmla="*/ 16 w 918"/>
                <a:gd name="T41" fmla="*/ 812 h 3084"/>
                <a:gd name="T42" fmla="*/ 48 w 918"/>
                <a:gd name="T43" fmla="*/ 908 h 3084"/>
                <a:gd name="T44" fmla="*/ 72 w 918"/>
                <a:gd name="T45" fmla="*/ 1144 h 3084"/>
                <a:gd name="T46" fmla="*/ 64 w 918"/>
                <a:gd name="T47" fmla="*/ 1320 h 3084"/>
                <a:gd name="T48" fmla="*/ 80 w 918"/>
                <a:gd name="T49" fmla="*/ 1352 h 3084"/>
                <a:gd name="T50" fmla="*/ 88 w 918"/>
                <a:gd name="T51" fmla="*/ 1376 h 3084"/>
                <a:gd name="T52" fmla="*/ 92 w 918"/>
                <a:gd name="T53" fmla="*/ 1388 h 3084"/>
                <a:gd name="T54" fmla="*/ 96 w 918"/>
                <a:gd name="T55" fmla="*/ 1464 h 3084"/>
                <a:gd name="T56" fmla="*/ 100 w 918"/>
                <a:gd name="T57" fmla="*/ 1520 h 3084"/>
                <a:gd name="T58" fmla="*/ 104 w 918"/>
                <a:gd name="T59" fmla="*/ 1588 h 3084"/>
                <a:gd name="T60" fmla="*/ 124 w 918"/>
                <a:gd name="T61" fmla="*/ 1636 h 3084"/>
                <a:gd name="T62" fmla="*/ 172 w 918"/>
                <a:gd name="T63" fmla="*/ 1732 h 3084"/>
                <a:gd name="T64" fmla="*/ 192 w 918"/>
                <a:gd name="T65" fmla="*/ 1768 h 3084"/>
                <a:gd name="T66" fmla="*/ 236 w 918"/>
                <a:gd name="T67" fmla="*/ 1848 h 3084"/>
                <a:gd name="T68" fmla="*/ 276 w 918"/>
                <a:gd name="T69" fmla="*/ 1884 h 3084"/>
                <a:gd name="T70" fmla="*/ 288 w 918"/>
                <a:gd name="T71" fmla="*/ 1992 h 3084"/>
                <a:gd name="T72" fmla="*/ 300 w 918"/>
                <a:gd name="T73" fmla="*/ 2016 h 3084"/>
                <a:gd name="T74" fmla="*/ 324 w 918"/>
                <a:gd name="T75" fmla="*/ 2024 h 3084"/>
                <a:gd name="T76" fmla="*/ 360 w 918"/>
                <a:gd name="T77" fmla="*/ 2064 h 3084"/>
                <a:gd name="T78" fmla="*/ 388 w 918"/>
                <a:gd name="T79" fmla="*/ 2124 h 3084"/>
                <a:gd name="T80" fmla="*/ 416 w 918"/>
                <a:gd name="T81" fmla="*/ 2148 h 3084"/>
                <a:gd name="T82" fmla="*/ 440 w 918"/>
                <a:gd name="T83" fmla="*/ 2164 h 3084"/>
                <a:gd name="T84" fmla="*/ 468 w 918"/>
                <a:gd name="T85" fmla="*/ 2220 h 3084"/>
                <a:gd name="T86" fmla="*/ 496 w 918"/>
                <a:gd name="T87" fmla="*/ 2280 h 3084"/>
                <a:gd name="T88" fmla="*/ 520 w 918"/>
                <a:gd name="T89" fmla="*/ 2296 h 3084"/>
                <a:gd name="T90" fmla="*/ 532 w 918"/>
                <a:gd name="T91" fmla="*/ 2304 h 3084"/>
                <a:gd name="T92" fmla="*/ 576 w 918"/>
                <a:gd name="T93" fmla="*/ 2356 h 3084"/>
                <a:gd name="T94" fmla="*/ 652 w 918"/>
                <a:gd name="T95" fmla="*/ 2456 h 3084"/>
                <a:gd name="T96" fmla="*/ 684 w 918"/>
                <a:gd name="T97" fmla="*/ 2520 h 3084"/>
                <a:gd name="T98" fmla="*/ 720 w 918"/>
                <a:gd name="T99" fmla="*/ 2572 h 3084"/>
                <a:gd name="T100" fmla="*/ 736 w 918"/>
                <a:gd name="T101" fmla="*/ 2596 h 3084"/>
                <a:gd name="T102" fmla="*/ 760 w 918"/>
                <a:gd name="T103" fmla="*/ 2644 h 3084"/>
                <a:gd name="T104" fmla="*/ 796 w 918"/>
                <a:gd name="T105" fmla="*/ 2712 h 3084"/>
                <a:gd name="T106" fmla="*/ 800 w 918"/>
                <a:gd name="T107" fmla="*/ 2784 h 3084"/>
                <a:gd name="T108" fmla="*/ 804 w 918"/>
                <a:gd name="T109" fmla="*/ 2772 h 3084"/>
                <a:gd name="T110" fmla="*/ 812 w 918"/>
                <a:gd name="T111" fmla="*/ 2784 h 3084"/>
                <a:gd name="T112" fmla="*/ 872 w 918"/>
                <a:gd name="T113" fmla="*/ 2908 h 3084"/>
                <a:gd name="T114" fmla="*/ 908 w 918"/>
                <a:gd name="T115" fmla="*/ 2964 h 3084"/>
                <a:gd name="T116" fmla="*/ 912 w 918"/>
                <a:gd name="T117" fmla="*/ 3068 h 3084"/>
                <a:gd name="T118" fmla="*/ 912 w 918"/>
                <a:gd name="T119" fmla="*/ 3084 h 30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8"/>
                <a:gd name="T181" fmla="*/ 0 h 3084"/>
                <a:gd name="T182" fmla="*/ 918 w 918"/>
                <a:gd name="T183" fmla="*/ 3084 h 30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8" h="3084">
                  <a:moveTo>
                    <a:pt x="828" y="0"/>
                  </a:moveTo>
                  <a:cubicBezTo>
                    <a:pt x="834" y="19"/>
                    <a:pt x="823" y="14"/>
                    <a:pt x="808" y="24"/>
                  </a:cubicBezTo>
                  <a:cubicBezTo>
                    <a:pt x="791" y="49"/>
                    <a:pt x="808" y="31"/>
                    <a:pt x="760" y="40"/>
                  </a:cubicBezTo>
                  <a:cubicBezTo>
                    <a:pt x="752" y="42"/>
                    <a:pt x="736" y="48"/>
                    <a:pt x="736" y="48"/>
                  </a:cubicBezTo>
                  <a:cubicBezTo>
                    <a:pt x="675" y="46"/>
                    <a:pt x="598" y="74"/>
                    <a:pt x="552" y="28"/>
                  </a:cubicBezTo>
                  <a:cubicBezTo>
                    <a:pt x="487" y="33"/>
                    <a:pt x="519" y="29"/>
                    <a:pt x="484" y="52"/>
                  </a:cubicBezTo>
                  <a:cubicBezTo>
                    <a:pt x="483" y="105"/>
                    <a:pt x="486" y="159"/>
                    <a:pt x="480" y="212"/>
                  </a:cubicBezTo>
                  <a:cubicBezTo>
                    <a:pt x="479" y="222"/>
                    <a:pt x="469" y="228"/>
                    <a:pt x="464" y="236"/>
                  </a:cubicBezTo>
                  <a:cubicBezTo>
                    <a:pt x="457" y="247"/>
                    <a:pt x="452" y="272"/>
                    <a:pt x="452" y="272"/>
                  </a:cubicBezTo>
                  <a:cubicBezTo>
                    <a:pt x="450" y="287"/>
                    <a:pt x="454" y="311"/>
                    <a:pt x="440" y="324"/>
                  </a:cubicBezTo>
                  <a:cubicBezTo>
                    <a:pt x="433" y="330"/>
                    <a:pt x="416" y="340"/>
                    <a:pt x="416" y="340"/>
                  </a:cubicBezTo>
                  <a:cubicBezTo>
                    <a:pt x="410" y="429"/>
                    <a:pt x="412" y="405"/>
                    <a:pt x="308" y="400"/>
                  </a:cubicBezTo>
                  <a:cubicBezTo>
                    <a:pt x="280" y="391"/>
                    <a:pt x="262" y="380"/>
                    <a:pt x="232" y="376"/>
                  </a:cubicBezTo>
                  <a:cubicBezTo>
                    <a:pt x="214" y="370"/>
                    <a:pt x="201" y="378"/>
                    <a:pt x="184" y="384"/>
                  </a:cubicBezTo>
                  <a:cubicBezTo>
                    <a:pt x="176" y="387"/>
                    <a:pt x="160" y="392"/>
                    <a:pt x="160" y="392"/>
                  </a:cubicBezTo>
                  <a:cubicBezTo>
                    <a:pt x="145" y="436"/>
                    <a:pt x="127" y="424"/>
                    <a:pt x="92" y="448"/>
                  </a:cubicBezTo>
                  <a:cubicBezTo>
                    <a:pt x="86" y="465"/>
                    <a:pt x="87" y="474"/>
                    <a:pt x="72" y="484"/>
                  </a:cubicBezTo>
                  <a:cubicBezTo>
                    <a:pt x="59" y="503"/>
                    <a:pt x="59" y="523"/>
                    <a:pt x="52" y="544"/>
                  </a:cubicBezTo>
                  <a:cubicBezTo>
                    <a:pt x="48" y="573"/>
                    <a:pt x="49" y="591"/>
                    <a:pt x="24" y="608"/>
                  </a:cubicBezTo>
                  <a:cubicBezTo>
                    <a:pt x="6" y="662"/>
                    <a:pt x="26" y="719"/>
                    <a:pt x="8" y="772"/>
                  </a:cubicBezTo>
                  <a:cubicBezTo>
                    <a:pt x="10" y="785"/>
                    <a:pt x="15" y="798"/>
                    <a:pt x="16" y="812"/>
                  </a:cubicBezTo>
                  <a:cubicBezTo>
                    <a:pt x="21" y="867"/>
                    <a:pt x="0" y="896"/>
                    <a:pt x="48" y="908"/>
                  </a:cubicBezTo>
                  <a:cubicBezTo>
                    <a:pt x="67" y="985"/>
                    <a:pt x="47" y="1068"/>
                    <a:pt x="72" y="1144"/>
                  </a:cubicBezTo>
                  <a:cubicBezTo>
                    <a:pt x="77" y="1319"/>
                    <a:pt x="89" y="1244"/>
                    <a:pt x="64" y="1320"/>
                  </a:cubicBezTo>
                  <a:cubicBezTo>
                    <a:pt x="69" y="1331"/>
                    <a:pt x="75" y="1341"/>
                    <a:pt x="80" y="1352"/>
                  </a:cubicBezTo>
                  <a:cubicBezTo>
                    <a:pt x="84" y="1360"/>
                    <a:pt x="85" y="1368"/>
                    <a:pt x="88" y="1376"/>
                  </a:cubicBezTo>
                  <a:cubicBezTo>
                    <a:pt x="89" y="1380"/>
                    <a:pt x="92" y="1388"/>
                    <a:pt x="92" y="1388"/>
                  </a:cubicBezTo>
                  <a:cubicBezTo>
                    <a:pt x="93" y="1413"/>
                    <a:pt x="94" y="1439"/>
                    <a:pt x="96" y="1464"/>
                  </a:cubicBezTo>
                  <a:cubicBezTo>
                    <a:pt x="97" y="1483"/>
                    <a:pt x="99" y="1501"/>
                    <a:pt x="100" y="1520"/>
                  </a:cubicBezTo>
                  <a:cubicBezTo>
                    <a:pt x="101" y="1543"/>
                    <a:pt x="102" y="1565"/>
                    <a:pt x="104" y="1588"/>
                  </a:cubicBezTo>
                  <a:cubicBezTo>
                    <a:pt x="105" y="1602"/>
                    <a:pt x="120" y="1623"/>
                    <a:pt x="124" y="1636"/>
                  </a:cubicBezTo>
                  <a:cubicBezTo>
                    <a:pt x="136" y="1672"/>
                    <a:pt x="138" y="1709"/>
                    <a:pt x="172" y="1732"/>
                  </a:cubicBezTo>
                  <a:cubicBezTo>
                    <a:pt x="180" y="1744"/>
                    <a:pt x="184" y="1756"/>
                    <a:pt x="192" y="1768"/>
                  </a:cubicBezTo>
                  <a:cubicBezTo>
                    <a:pt x="197" y="1800"/>
                    <a:pt x="200" y="1839"/>
                    <a:pt x="236" y="1848"/>
                  </a:cubicBezTo>
                  <a:cubicBezTo>
                    <a:pt x="256" y="1861"/>
                    <a:pt x="268" y="1859"/>
                    <a:pt x="276" y="1884"/>
                  </a:cubicBezTo>
                  <a:cubicBezTo>
                    <a:pt x="280" y="1976"/>
                    <a:pt x="271" y="1941"/>
                    <a:pt x="288" y="1992"/>
                  </a:cubicBezTo>
                  <a:cubicBezTo>
                    <a:pt x="290" y="1999"/>
                    <a:pt x="293" y="2012"/>
                    <a:pt x="300" y="2016"/>
                  </a:cubicBezTo>
                  <a:cubicBezTo>
                    <a:pt x="307" y="2020"/>
                    <a:pt x="324" y="2024"/>
                    <a:pt x="324" y="2024"/>
                  </a:cubicBezTo>
                  <a:cubicBezTo>
                    <a:pt x="336" y="2042"/>
                    <a:pt x="338" y="2057"/>
                    <a:pt x="360" y="2064"/>
                  </a:cubicBezTo>
                  <a:cubicBezTo>
                    <a:pt x="368" y="2088"/>
                    <a:pt x="371" y="2107"/>
                    <a:pt x="388" y="2124"/>
                  </a:cubicBezTo>
                  <a:cubicBezTo>
                    <a:pt x="394" y="2142"/>
                    <a:pt x="401" y="2140"/>
                    <a:pt x="416" y="2148"/>
                  </a:cubicBezTo>
                  <a:cubicBezTo>
                    <a:pt x="424" y="2153"/>
                    <a:pt x="440" y="2164"/>
                    <a:pt x="440" y="2164"/>
                  </a:cubicBezTo>
                  <a:cubicBezTo>
                    <a:pt x="448" y="2188"/>
                    <a:pt x="450" y="2202"/>
                    <a:pt x="468" y="2220"/>
                  </a:cubicBezTo>
                  <a:cubicBezTo>
                    <a:pt x="471" y="2228"/>
                    <a:pt x="492" y="2276"/>
                    <a:pt x="496" y="2280"/>
                  </a:cubicBezTo>
                  <a:cubicBezTo>
                    <a:pt x="503" y="2287"/>
                    <a:pt x="512" y="2291"/>
                    <a:pt x="520" y="2296"/>
                  </a:cubicBezTo>
                  <a:cubicBezTo>
                    <a:pt x="524" y="2299"/>
                    <a:pt x="532" y="2304"/>
                    <a:pt x="532" y="2304"/>
                  </a:cubicBezTo>
                  <a:cubicBezTo>
                    <a:pt x="546" y="2325"/>
                    <a:pt x="552" y="2350"/>
                    <a:pt x="576" y="2356"/>
                  </a:cubicBezTo>
                  <a:cubicBezTo>
                    <a:pt x="599" y="2391"/>
                    <a:pt x="629" y="2421"/>
                    <a:pt x="652" y="2456"/>
                  </a:cubicBezTo>
                  <a:cubicBezTo>
                    <a:pt x="658" y="2480"/>
                    <a:pt x="666" y="2502"/>
                    <a:pt x="684" y="2520"/>
                  </a:cubicBezTo>
                  <a:cubicBezTo>
                    <a:pt x="703" y="2578"/>
                    <a:pt x="675" y="2504"/>
                    <a:pt x="720" y="2572"/>
                  </a:cubicBezTo>
                  <a:cubicBezTo>
                    <a:pt x="725" y="2580"/>
                    <a:pt x="736" y="2596"/>
                    <a:pt x="736" y="2596"/>
                  </a:cubicBezTo>
                  <a:cubicBezTo>
                    <a:pt x="741" y="2623"/>
                    <a:pt x="738" y="2628"/>
                    <a:pt x="760" y="2644"/>
                  </a:cubicBezTo>
                  <a:cubicBezTo>
                    <a:pt x="768" y="2668"/>
                    <a:pt x="781" y="2692"/>
                    <a:pt x="796" y="2712"/>
                  </a:cubicBezTo>
                  <a:cubicBezTo>
                    <a:pt x="797" y="2736"/>
                    <a:pt x="797" y="2760"/>
                    <a:pt x="800" y="2784"/>
                  </a:cubicBezTo>
                  <a:cubicBezTo>
                    <a:pt x="801" y="2788"/>
                    <a:pt x="800" y="2772"/>
                    <a:pt x="804" y="2772"/>
                  </a:cubicBezTo>
                  <a:cubicBezTo>
                    <a:pt x="809" y="2772"/>
                    <a:pt x="810" y="2780"/>
                    <a:pt x="812" y="2784"/>
                  </a:cubicBezTo>
                  <a:cubicBezTo>
                    <a:pt x="830" y="2825"/>
                    <a:pt x="834" y="2880"/>
                    <a:pt x="872" y="2908"/>
                  </a:cubicBezTo>
                  <a:cubicBezTo>
                    <a:pt x="882" y="2928"/>
                    <a:pt x="895" y="2945"/>
                    <a:pt x="908" y="2964"/>
                  </a:cubicBezTo>
                  <a:cubicBezTo>
                    <a:pt x="911" y="3002"/>
                    <a:pt x="918" y="3030"/>
                    <a:pt x="912" y="3068"/>
                  </a:cubicBezTo>
                  <a:cubicBezTo>
                    <a:pt x="910" y="3084"/>
                    <a:pt x="904" y="3076"/>
                    <a:pt x="912" y="3084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7" name="Freeform 31"/>
            <p:cNvSpPr>
              <a:spLocks/>
            </p:cNvSpPr>
            <p:nvPr/>
          </p:nvSpPr>
          <p:spPr bwMode="auto">
            <a:xfrm>
              <a:off x="1248" y="804"/>
              <a:ext cx="1352" cy="1452"/>
            </a:xfrm>
            <a:custGeom>
              <a:avLst/>
              <a:gdLst>
                <a:gd name="T0" fmla="*/ 0 w 1352"/>
                <a:gd name="T1" fmla="*/ 0 h 1452"/>
                <a:gd name="T2" fmla="*/ 24 w 1352"/>
                <a:gd name="T3" fmla="*/ 32 h 1452"/>
                <a:gd name="T4" fmla="*/ 60 w 1352"/>
                <a:gd name="T5" fmla="*/ 48 h 1452"/>
                <a:gd name="T6" fmla="*/ 96 w 1352"/>
                <a:gd name="T7" fmla="*/ 60 h 1452"/>
                <a:gd name="T8" fmla="*/ 120 w 1352"/>
                <a:gd name="T9" fmla="*/ 68 h 1452"/>
                <a:gd name="T10" fmla="*/ 152 w 1352"/>
                <a:gd name="T11" fmla="*/ 108 h 1452"/>
                <a:gd name="T12" fmla="*/ 204 w 1352"/>
                <a:gd name="T13" fmla="*/ 224 h 1452"/>
                <a:gd name="T14" fmla="*/ 208 w 1352"/>
                <a:gd name="T15" fmla="*/ 260 h 1452"/>
                <a:gd name="T16" fmla="*/ 216 w 1352"/>
                <a:gd name="T17" fmla="*/ 284 h 1452"/>
                <a:gd name="T18" fmla="*/ 220 w 1352"/>
                <a:gd name="T19" fmla="*/ 296 h 1452"/>
                <a:gd name="T20" fmla="*/ 216 w 1352"/>
                <a:gd name="T21" fmla="*/ 456 h 1452"/>
                <a:gd name="T22" fmla="*/ 192 w 1352"/>
                <a:gd name="T23" fmla="*/ 492 h 1452"/>
                <a:gd name="T24" fmla="*/ 172 w 1352"/>
                <a:gd name="T25" fmla="*/ 664 h 1452"/>
                <a:gd name="T26" fmla="*/ 180 w 1352"/>
                <a:gd name="T27" fmla="*/ 820 h 1452"/>
                <a:gd name="T28" fmla="*/ 196 w 1352"/>
                <a:gd name="T29" fmla="*/ 844 h 1452"/>
                <a:gd name="T30" fmla="*/ 220 w 1352"/>
                <a:gd name="T31" fmla="*/ 856 h 1452"/>
                <a:gd name="T32" fmla="*/ 264 w 1352"/>
                <a:gd name="T33" fmla="*/ 852 h 1452"/>
                <a:gd name="T34" fmla="*/ 284 w 1352"/>
                <a:gd name="T35" fmla="*/ 888 h 1452"/>
                <a:gd name="T36" fmla="*/ 268 w 1352"/>
                <a:gd name="T37" fmla="*/ 944 h 1452"/>
                <a:gd name="T38" fmla="*/ 280 w 1352"/>
                <a:gd name="T39" fmla="*/ 1056 h 1452"/>
                <a:gd name="T40" fmla="*/ 252 w 1352"/>
                <a:gd name="T41" fmla="*/ 1096 h 1452"/>
                <a:gd name="T42" fmla="*/ 276 w 1352"/>
                <a:gd name="T43" fmla="*/ 1088 h 1452"/>
                <a:gd name="T44" fmla="*/ 352 w 1352"/>
                <a:gd name="T45" fmla="*/ 1144 h 1452"/>
                <a:gd name="T46" fmla="*/ 384 w 1352"/>
                <a:gd name="T47" fmla="*/ 1180 h 1452"/>
                <a:gd name="T48" fmla="*/ 440 w 1352"/>
                <a:gd name="T49" fmla="*/ 1248 h 1452"/>
                <a:gd name="T50" fmla="*/ 476 w 1352"/>
                <a:gd name="T51" fmla="*/ 1264 h 1452"/>
                <a:gd name="T52" fmla="*/ 532 w 1352"/>
                <a:gd name="T53" fmla="*/ 1272 h 1452"/>
                <a:gd name="T54" fmla="*/ 564 w 1352"/>
                <a:gd name="T55" fmla="*/ 1300 h 1452"/>
                <a:gd name="T56" fmla="*/ 576 w 1352"/>
                <a:gd name="T57" fmla="*/ 1308 h 1452"/>
                <a:gd name="T58" fmla="*/ 608 w 1352"/>
                <a:gd name="T59" fmla="*/ 1356 h 1452"/>
                <a:gd name="T60" fmla="*/ 624 w 1352"/>
                <a:gd name="T61" fmla="*/ 1376 h 1452"/>
                <a:gd name="T62" fmla="*/ 628 w 1352"/>
                <a:gd name="T63" fmla="*/ 1388 h 1452"/>
                <a:gd name="T64" fmla="*/ 692 w 1352"/>
                <a:gd name="T65" fmla="*/ 1416 h 1452"/>
                <a:gd name="T66" fmla="*/ 724 w 1352"/>
                <a:gd name="T67" fmla="*/ 1392 h 1452"/>
                <a:gd name="T68" fmla="*/ 808 w 1352"/>
                <a:gd name="T69" fmla="*/ 1408 h 1452"/>
                <a:gd name="T70" fmla="*/ 852 w 1352"/>
                <a:gd name="T71" fmla="*/ 1432 h 1452"/>
                <a:gd name="T72" fmla="*/ 876 w 1352"/>
                <a:gd name="T73" fmla="*/ 1440 h 1452"/>
                <a:gd name="T74" fmla="*/ 960 w 1352"/>
                <a:gd name="T75" fmla="*/ 1412 h 1452"/>
                <a:gd name="T76" fmla="*/ 968 w 1352"/>
                <a:gd name="T77" fmla="*/ 1400 h 1452"/>
                <a:gd name="T78" fmla="*/ 972 w 1352"/>
                <a:gd name="T79" fmla="*/ 1388 h 1452"/>
                <a:gd name="T80" fmla="*/ 1008 w 1352"/>
                <a:gd name="T81" fmla="*/ 1396 h 1452"/>
                <a:gd name="T82" fmla="*/ 1088 w 1352"/>
                <a:gd name="T83" fmla="*/ 1416 h 1452"/>
                <a:gd name="T84" fmla="*/ 1132 w 1352"/>
                <a:gd name="T85" fmla="*/ 1428 h 1452"/>
                <a:gd name="T86" fmla="*/ 1156 w 1352"/>
                <a:gd name="T87" fmla="*/ 1436 h 1452"/>
                <a:gd name="T88" fmla="*/ 1228 w 1352"/>
                <a:gd name="T89" fmla="*/ 1428 h 1452"/>
                <a:gd name="T90" fmla="*/ 1352 w 1352"/>
                <a:gd name="T91" fmla="*/ 1452 h 14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2"/>
                <a:gd name="T139" fmla="*/ 0 h 1452"/>
                <a:gd name="T140" fmla="*/ 1352 w 1352"/>
                <a:gd name="T141" fmla="*/ 1452 h 14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2" h="1452">
                  <a:moveTo>
                    <a:pt x="0" y="0"/>
                  </a:moveTo>
                  <a:cubicBezTo>
                    <a:pt x="15" y="10"/>
                    <a:pt x="20" y="29"/>
                    <a:pt x="24" y="32"/>
                  </a:cubicBezTo>
                  <a:cubicBezTo>
                    <a:pt x="35" y="40"/>
                    <a:pt x="48" y="43"/>
                    <a:pt x="60" y="48"/>
                  </a:cubicBezTo>
                  <a:cubicBezTo>
                    <a:pt x="60" y="48"/>
                    <a:pt x="90" y="58"/>
                    <a:pt x="96" y="60"/>
                  </a:cubicBezTo>
                  <a:cubicBezTo>
                    <a:pt x="104" y="63"/>
                    <a:pt x="120" y="68"/>
                    <a:pt x="120" y="68"/>
                  </a:cubicBezTo>
                  <a:cubicBezTo>
                    <a:pt x="129" y="82"/>
                    <a:pt x="137" y="103"/>
                    <a:pt x="152" y="108"/>
                  </a:cubicBezTo>
                  <a:cubicBezTo>
                    <a:pt x="165" y="148"/>
                    <a:pt x="190" y="183"/>
                    <a:pt x="204" y="224"/>
                  </a:cubicBezTo>
                  <a:cubicBezTo>
                    <a:pt x="205" y="236"/>
                    <a:pt x="206" y="248"/>
                    <a:pt x="208" y="260"/>
                  </a:cubicBezTo>
                  <a:cubicBezTo>
                    <a:pt x="210" y="268"/>
                    <a:pt x="213" y="276"/>
                    <a:pt x="216" y="284"/>
                  </a:cubicBezTo>
                  <a:cubicBezTo>
                    <a:pt x="217" y="288"/>
                    <a:pt x="220" y="296"/>
                    <a:pt x="220" y="296"/>
                  </a:cubicBezTo>
                  <a:cubicBezTo>
                    <a:pt x="219" y="349"/>
                    <a:pt x="222" y="403"/>
                    <a:pt x="216" y="456"/>
                  </a:cubicBezTo>
                  <a:cubicBezTo>
                    <a:pt x="214" y="470"/>
                    <a:pt x="192" y="492"/>
                    <a:pt x="192" y="492"/>
                  </a:cubicBezTo>
                  <a:cubicBezTo>
                    <a:pt x="187" y="651"/>
                    <a:pt x="197" y="588"/>
                    <a:pt x="172" y="664"/>
                  </a:cubicBezTo>
                  <a:cubicBezTo>
                    <a:pt x="174" y="716"/>
                    <a:pt x="169" y="769"/>
                    <a:pt x="180" y="820"/>
                  </a:cubicBezTo>
                  <a:cubicBezTo>
                    <a:pt x="182" y="829"/>
                    <a:pt x="187" y="841"/>
                    <a:pt x="196" y="844"/>
                  </a:cubicBezTo>
                  <a:cubicBezTo>
                    <a:pt x="213" y="850"/>
                    <a:pt x="204" y="846"/>
                    <a:pt x="220" y="856"/>
                  </a:cubicBezTo>
                  <a:cubicBezTo>
                    <a:pt x="250" y="846"/>
                    <a:pt x="236" y="846"/>
                    <a:pt x="264" y="852"/>
                  </a:cubicBezTo>
                  <a:cubicBezTo>
                    <a:pt x="268" y="865"/>
                    <a:pt x="284" y="888"/>
                    <a:pt x="284" y="888"/>
                  </a:cubicBezTo>
                  <a:cubicBezTo>
                    <a:pt x="281" y="914"/>
                    <a:pt x="281" y="924"/>
                    <a:pt x="268" y="944"/>
                  </a:cubicBezTo>
                  <a:cubicBezTo>
                    <a:pt x="270" y="981"/>
                    <a:pt x="271" y="1019"/>
                    <a:pt x="280" y="1056"/>
                  </a:cubicBezTo>
                  <a:cubicBezTo>
                    <a:pt x="275" y="1096"/>
                    <a:pt x="286" y="1085"/>
                    <a:pt x="252" y="1096"/>
                  </a:cubicBezTo>
                  <a:cubicBezTo>
                    <a:pt x="244" y="1099"/>
                    <a:pt x="276" y="1088"/>
                    <a:pt x="276" y="1088"/>
                  </a:cubicBezTo>
                  <a:cubicBezTo>
                    <a:pt x="325" y="1100"/>
                    <a:pt x="321" y="1109"/>
                    <a:pt x="352" y="1144"/>
                  </a:cubicBezTo>
                  <a:cubicBezTo>
                    <a:pt x="364" y="1158"/>
                    <a:pt x="376" y="1164"/>
                    <a:pt x="384" y="1180"/>
                  </a:cubicBezTo>
                  <a:cubicBezTo>
                    <a:pt x="400" y="1212"/>
                    <a:pt x="402" y="1239"/>
                    <a:pt x="440" y="1248"/>
                  </a:cubicBezTo>
                  <a:cubicBezTo>
                    <a:pt x="451" y="1255"/>
                    <a:pt x="476" y="1264"/>
                    <a:pt x="476" y="1264"/>
                  </a:cubicBezTo>
                  <a:cubicBezTo>
                    <a:pt x="496" y="1259"/>
                    <a:pt x="512" y="1265"/>
                    <a:pt x="532" y="1272"/>
                  </a:cubicBezTo>
                  <a:cubicBezTo>
                    <a:pt x="545" y="1292"/>
                    <a:pt x="536" y="1281"/>
                    <a:pt x="564" y="1300"/>
                  </a:cubicBezTo>
                  <a:cubicBezTo>
                    <a:pt x="568" y="1303"/>
                    <a:pt x="576" y="1308"/>
                    <a:pt x="576" y="1308"/>
                  </a:cubicBezTo>
                  <a:cubicBezTo>
                    <a:pt x="582" y="1325"/>
                    <a:pt x="595" y="1343"/>
                    <a:pt x="608" y="1356"/>
                  </a:cubicBezTo>
                  <a:cubicBezTo>
                    <a:pt x="618" y="1386"/>
                    <a:pt x="603" y="1350"/>
                    <a:pt x="624" y="1376"/>
                  </a:cubicBezTo>
                  <a:cubicBezTo>
                    <a:pt x="627" y="1379"/>
                    <a:pt x="625" y="1385"/>
                    <a:pt x="628" y="1388"/>
                  </a:cubicBezTo>
                  <a:cubicBezTo>
                    <a:pt x="638" y="1400"/>
                    <a:pt x="676" y="1411"/>
                    <a:pt x="692" y="1416"/>
                  </a:cubicBezTo>
                  <a:cubicBezTo>
                    <a:pt x="707" y="1411"/>
                    <a:pt x="711" y="1401"/>
                    <a:pt x="724" y="1392"/>
                  </a:cubicBezTo>
                  <a:cubicBezTo>
                    <a:pt x="737" y="1352"/>
                    <a:pt x="787" y="1401"/>
                    <a:pt x="808" y="1408"/>
                  </a:cubicBezTo>
                  <a:cubicBezTo>
                    <a:pt x="822" y="1419"/>
                    <a:pt x="836" y="1425"/>
                    <a:pt x="852" y="1432"/>
                  </a:cubicBezTo>
                  <a:cubicBezTo>
                    <a:pt x="860" y="1435"/>
                    <a:pt x="876" y="1440"/>
                    <a:pt x="876" y="1440"/>
                  </a:cubicBezTo>
                  <a:cubicBezTo>
                    <a:pt x="905" y="1397"/>
                    <a:pt x="882" y="1417"/>
                    <a:pt x="960" y="1412"/>
                  </a:cubicBezTo>
                  <a:cubicBezTo>
                    <a:pt x="963" y="1408"/>
                    <a:pt x="966" y="1404"/>
                    <a:pt x="968" y="1400"/>
                  </a:cubicBezTo>
                  <a:cubicBezTo>
                    <a:pt x="970" y="1396"/>
                    <a:pt x="968" y="1389"/>
                    <a:pt x="972" y="1388"/>
                  </a:cubicBezTo>
                  <a:cubicBezTo>
                    <a:pt x="974" y="1387"/>
                    <a:pt x="1004" y="1395"/>
                    <a:pt x="1008" y="1396"/>
                  </a:cubicBezTo>
                  <a:cubicBezTo>
                    <a:pt x="1030" y="1410"/>
                    <a:pt x="1062" y="1411"/>
                    <a:pt x="1088" y="1416"/>
                  </a:cubicBezTo>
                  <a:cubicBezTo>
                    <a:pt x="1110" y="1427"/>
                    <a:pt x="1109" y="1419"/>
                    <a:pt x="1132" y="1428"/>
                  </a:cubicBezTo>
                  <a:cubicBezTo>
                    <a:pt x="1140" y="1431"/>
                    <a:pt x="1156" y="1436"/>
                    <a:pt x="1156" y="1436"/>
                  </a:cubicBezTo>
                  <a:cubicBezTo>
                    <a:pt x="1176" y="1407"/>
                    <a:pt x="1161" y="1422"/>
                    <a:pt x="1228" y="1428"/>
                  </a:cubicBezTo>
                  <a:cubicBezTo>
                    <a:pt x="1271" y="1432"/>
                    <a:pt x="1308" y="1452"/>
                    <a:pt x="1352" y="145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88" name="Freeform 32"/>
          <p:cNvSpPr>
            <a:spLocks/>
          </p:cNvSpPr>
          <p:nvPr/>
        </p:nvSpPr>
        <p:spPr bwMode="auto">
          <a:xfrm>
            <a:off x="4419601" y="2658048"/>
            <a:ext cx="836250" cy="385050"/>
          </a:xfrm>
          <a:custGeom>
            <a:avLst/>
            <a:gdLst>
              <a:gd name="T0" fmla="*/ 0 w 412"/>
              <a:gd name="T1" fmla="*/ 12 h 356"/>
              <a:gd name="T2" fmla="*/ 20 w 412"/>
              <a:gd name="T3" fmla="*/ 0 h 356"/>
              <a:gd name="T4" fmla="*/ 32 w 412"/>
              <a:gd name="T5" fmla="*/ 24 h 356"/>
              <a:gd name="T6" fmla="*/ 144 w 412"/>
              <a:gd name="T7" fmla="*/ 40 h 356"/>
              <a:gd name="T8" fmla="*/ 200 w 412"/>
              <a:gd name="T9" fmla="*/ 116 h 356"/>
              <a:gd name="T10" fmla="*/ 224 w 412"/>
              <a:gd name="T11" fmla="*/ 180 h 356"/>
              <a:gd name="T12" fmla="*/ 232 w 412"/>
              <a:gd name="T13" fmla="*/ 212 h 356"/>
              <a:gd name="T14" fmla="*/ 248 w 412"/>
              <a:gd name="T15" fmla="*/ 220 h 356"/>
              <a:gd name="T16" fmla="*/ 308 w 412"/>
              <a:gd name="T17" fmla="*/ 272 h 356"/>
              <a:gd name="T18" fmla="*/ 368 w 412"/>
              <a:gd name="T19" fmla="*/ 328 h 356"/>
              <a:gd name="T20" fmla="*/ 412 w 412"/>
              <a:gd name="T21" fmla="*/ 356 h 3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2"/>
              <a:gd name="T34" fmla="*/ 0 h 356"/>
              <a:gd name="T35" fmla="*/ 412 w 412"/>
              <a:gd name="T36" fmla="*/ 356 h 3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2" h="356">
                <a:moveTo>
                  <a:pt x="0" y="12"/>
                </a:moveTo>
                <a:cubicBezTo>
                  <a:pt x="7" y="8"/>
                  <a:pt x="12" y="0"/>
                  <a:pt x="20" y="0"/>
                </a:cubicBezTo>
                <a:cubicBezTo>
                  <a:pt x="29" y="0"/>
                  <a:pt x="25" y="19"/>
                  <a:pt x="32" y="24"/>
                </a:cubicBezTo>
                <a:cubicBezTo>
                  <a:pt x="58" y="41"/>
                  <a:pt x="123" y="39"/>
                  <a:pt x="144" y="40"/>
                </a:cubicBezTo>
                <a:cubicBezTo>
                  <a:pt x="161" y="66"/>
                  <a:pt x="186" y="88"/>
                  <a:pt x="200" y="116"/>
                </a:cubicBezTo>
                <a:cubicBezTo>
                  <a:pt x="210" y="135"/>
                  <a:pt x="217" y="160"/>
                  <a:pt x="224" y="180"/>
                </a:cubicBezTo>
                <a:cubicBezTo>
                  <a:pt x="227" y="190"/>
                  <a:pt x="226" y="203"/>
                  <a:pt x="232" y="212"/>
                </a:cubicBezTo>
                <a:cubicBezTo>
                  <a:pt x="235" y="217"/>
                  <a:pt x="243" y="217"/>
                  <a:pt x="248" y="220"/>
                </a:cubicBezTo>
                <a:cubicBezTo>
                  <a:pt x="273" y="257"/>
                  <a:pt x="265" y="266"/>
                  <a:pt x="308" y="272"/>
                </a:cubicBezTo>
                <a:cubicBezTo>
                  <a:pt x="333" y="297"/>
                  <a:pt x="330" y="315"/>
                  <a:pt x="368" y="328"/>
                </a:cubicBezTo>
                <a:cubicBezTo>
                  <a:pt x="382" y="339"/>
                  <a:pt x="399" y="343"/>
                  <a:pt x="412" y="3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Freeform 33"/>
          <p:cNvSpPr>
            <a:spLocks/>
          </p:cNvSpPr>
          <p:nvPr/>
        </p:nvSpPr>
        <p:spPr bwMode="auto">
          <a:xfrm>
            <a:off x="5729288" y="2415695"/>
            <a:ext cx="369887" cy="166688"/>
          </a:xfrm>
          <a:custGeom>
            <a:avLst/>
            <a:gdLst>
              <a:gd name="T0" fmla="*/ 31 w 233"/>
              <a:gd name="T1" fmla="*/ 0 h 140"/>
              <a:gd name="T2" fmla="*/ 27 w 233"/>
              <a:gd name="T3" fmla="*/ 32 h 140"/>
              <a:gd name="T4" fmla="*/ 51 w 233"/>
              <a:gd name="T5" fmla="*/ 72 h 140"/>
              <a:gd name="T6" fmla="*/ 123 w 233"/>
              <a:gd name="T7" fmla="*/ 76 h 140"/>
              <a:gd name="T8" fmla="*/ 179 w 233"/>
              <a:gd name="T9" fmla="*/ 92 h 140"/>
              <a:gd name="T10" fmla="*/ 219 w 233"/>
              <a:gd name="T11" fmla="*/ 124 h 140"/>
              <a:gd name="T12" fmla="*/ 231 w 233"/>
              <a:gd name="T13" fmla="*/ 140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"/>
              <a:gd name="T22" fmla="*/ 0 h 140"/>
              <a:gd name="T23" fmla="*/ 233 w 233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" h="140">
                <a:moveTo>
                  <a:pt x="31" y="0"/>
                </a:moveTo>
                <a:cubicBezTo>
                  <a:pt x="0" y="46"/>
                  <a:pt x="13" y="10"/>
                  <a:pt x="27" y="32"/>
                </a:cubicBezTo>
                <a:cubicBezTo>
                  <a:pt x="37" y="47"/>
                  <a:pt x="29" y="70"/>
                  <a:pt x="51" y="72"/>
                </a:cubicBezTo>
                <a:cubicBezTo>
                  <a:pt x="75" y="74"/>
                  <a:pt x="99" y="75"/>
                  <a:pt x="123" y="76"/>
                </a:cubicBezTo>
                <a:cubicBezTo>
                  <a:pt x="143" y="83"/>
                  <a:pt x="161" y="80"/>
                  <a:pt x="179" y="92"/>
                </a:cubicBezTo>
                <a:cubicBezTo>
                  <a:pt x="196" y="117"/>
                  <a:pt x="187" y="116"/>
                  <a:pt x="219" y="124"/>
                </a:cubicBezTo>
                <a:cubicBezTo>
                  <a:pt x="233" y="133"/>
                  <a:pt x="231" y="127"/>
                  <a:pt x="231" y="14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Freeform 34"/>
          <p:cNvSpPr>
            <a:spLocks/>
          </p:cNvSpPr>
          <p:nvPr/>
        </p:nvSpPr>
        <p:spPr bwMode="auto">
          <a:xfrm rot="20203799">
            <a:off x="5130939" y="2453726"/>
            <a:ext cx="701364" cy="526642"/>
          </a:xfrm>
          <a:custGeom>
            <a:avLst/>
            <a:gdLst>
              <a:gd name="T0" fmla="*/ 7 w 523"/>
              <a:gd name="T1" fmla="*/ 0 h 532"/>
              <a:gd name="T2" fmla="*/ 31 w 523"/>
              <a:gd name="T3" fmla="*/ 20 h 532"/>
              <a:gd name="T4" fmla="*/ 79 w 523"/>
              <a:gd name="T5" fmla="*/ 44 h 532"/>
              <a:gd name="T6" fmla="*/ 103 w 523"/>
              <a:gd name="T7" fmla="*/ 52 h 532"/>
              <a:gd name="T8" fmla="*/ 115 w 523"/>
              <a:gd name="T9" fmla="*/ 56 h 532"/>
              <a:gd name="T10" fmla="*/ 159 w 523"/>
              <a:gd name="T11" fmla="*/ 128 h 532"/>
              <a:gd name="T12" fmla="*/ 195 w 523"/>
              <a:gd name="T13" fmla="*/ 164 h 532"/>
              <a:gd name="T14" fmla="*/ 235 w 523"/>
              <a:gd name="T15" fmla="*/ 200 h 532"/>
              <a:gd name="T16" fmla="*/ 283 w 523"/>
              <a:gd name="T17" fmla="*/ 280 h 532"/>
              <a:gd name="T18" fmla="*/ 319 w 523"/>
              <a:gd name="T19" fmla="*/ 348 h 532"/>
              <a:gd name="T20" fmla="*/ 331 w 523"/>
              <a:gd name="T21" fmla="*/ 384 h 532"/>
              <a:gd name="T22" fmla="*/ 399 w 523"/>
              <a:gd name="T23" fmla="*/ 436 h 532"/>
              <a:gd name="T24" fmla="*/ 431 w 523"/>
              <a:gd name="T25" fmla="*/ 464 h 532"/>
              <a:gd name="T26" fmla="*/ 435 w 523"/>
              <a:gd name="T27" fmla="*/ 484 h 532"/>
              <a:gd name="T28" fmla="*/ 459 w 523"/>
              <a:gd name="T29" fmla="*/ 492 h 532"/>
              <a:gd name="T30" fmla="*/ 523 w 523"/>
              <a:gd name="T31" fmla="*/ 532 h 5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3"/>
              <a:gd name="T49" fmla="*/ 0 h 532"/>
              <a:gd name="T50" fmla="*/ 523 w 523"/>
              <a:gd name="T51" fmla="*/ 532 h 5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3" h="532">
                <a:moveTo>
                  <a:pt x="7" y="0"/>
                </a:moveTo>
                <a:cubicBezTo>
                  <a:pt x="0" y="20"/>
                  <a:pt x="15" y="15"/>
                  <a:pt x="31" y="20"/>
                </a:cubicBezTo>
                <a:cubicBezTo>
                  <a:pt x="43" y="38"/>
                  <a:pt x="60" y="38"/>
                  <a:pt x="79" y="44"/>
                </a:cubicBezTo>
                <a:cubicBezTo>
                  <a:pt x="87" y="46"/>
                  <a:pt x="95" y="49"/>
                  <a:pt x="103" y="52"/>
                </a:cubicBezTo>
                <a:cubicBezTo>
                  <a:pt x="107" y="53"/>
                  <a:pt x="115" y="56"/>
                  <a:pt x="115" y="56"/>
                </a:cubicBezTo>
                <a:cubicBezTo>
                  <a:pt x="124" y="84"/>
                  <a:pt x="138" y="107"/>
                  <a:pt x="159" y="128"/>
                </a:cubicBezTo>
                <a:cubicBezTo>
                  <a:pt x="167" y="151"/>
                  <a:pt x="176" y="152"/>
                  <a:pt x="195" y="164"/>
                </a:cubicBezTo>
                <a:cubicBezTo>
                  <a:pt x="202" y="186"/>
                  <a:pt x="217" y="188"/>
                  <a:pt x="235" y="200"/>
                </a:cubicBezTo>
                <a:cubicBezTo>
                  <a:pt x="253" y="227"/>
                  <a:pt x="249" y="269"/>
                  <a:pt x="283" y="280"/>
                </a:cubicBezTo>
                <a:cubicBezTo>
                  <a:pt x="299" y="304"/>
                  <a:pt x="293" y="331"/>
                  <a:pt x="319" y="348"/>
                </a:cubicBezTo>
                <a:cubicBezTo>
                  <a:pt x="343" y="384"/>
                  <a:pt x="307" y="327"/>
                  <a:pt x="331" y="384"/>
                </a:cubicBezTo>
                <a:cubicBezTo>
                  <a:pt x="344" y="415"/>
                  <a:pt x="369" y="428"/>
                  <a:pt x="399" y="436"/>
                </a:cubicBezTo>
                <a:cubicBezTo>
                  <a:pt x="427" y="455"/>
                  <a:pt x="418" y="444"/>
                  <a:pt x="431" y="464"/>
                </a:cubicBezTo>
                <a:cubicBezTo>
                  <a:pt x="432" y="471"/>
                  <a:pt x="430" y="479"/>
                  <a:pt x="435" y="484"/>
                </a:cubicBezTo>
                <a:cubicBezTo>
                  <a:pt x="441" y="490"/>
                  <a:pt x="459" y="492"/>
                  <a:pt x="459" y="492"/>
                </a:cubicBezTo>
                <a:cubicBezTo>
                  <a:pt x="467" y="524"/>
                  <a:pt x="492" y="532"/>
                  <a:pt x="523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Freeform 35"/>
          <p:cNvSpPr>
            <a:spLocks/>
          </p:cNvSpPr>
          <p:nvPr/>
        </p:nvSpPr>
        <p:spPr bwMode="auto">
          <a:xfrm>
            <a:off x="5266532" y="2925781"/>
            <a:ext cx="459618" cy="242888"/>
          </a:xfrm>
          <a:custGeom>
            <a:avLst/>
            <a:gdLst>
              <a:gd name="T0" fmla="*/ 0 w 106"/>
              <a:gd name="T1" fmla="*/ 0 h 204"/>
              <a:gd name="T2" fmla="*/ 28 w 106"/>
              <a:gd name="T3" fmla="*/ 28 h 204"/>
              <a:gd name="T4" fmla="*/ 32 w 106"/>
              <a:gd name="T5" fmla="*/ 64 h 204"/>
              <a:gd name="T6" fmla="*/ 44 w 106"/>
              <a:gd name="T7" fmla="*/ 72 h 204"/>
              <a:gd name="T8" fmla="*/ 96 w 106"/>
              <a:gd name="T9" fmla="*/ 180 h 204"/>
              <a:gd name="T10" fmla="*/ 104 w 106"/>
              <a:gd name="T11" fmla="*/ 204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204"/>
              <a:gd name="T20" fmla="*/ 106 w 106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204">
                <a:moveTo>
                  <a:pt x="0" y="0"/>
                </a:moveTo>
                <a:cubicBezTo>
                  <a:pt x="28" y="18"/>
                  <a:pt x="21" y="7"/>
                  <a:pt x="28" y="28"/>
                </a:cubicBezTo>
                <a:cubicBezTo>
                  <a:pt x="29" y="40"/>
                  <a:pt x="28" y="53"/>
                  <a:pt x="32" y="64"/>
                </a:cubicBezTo>
                <a:cubicBezTo>
                  <a:pt x="34" y="69"/>
                  <a:pt x="41" y="68"/>
                  <a:pt x="44" y="72"/>
                </a:cubicBezTo>
                <a:cubicBezTo>
                  <a:pt x="64" y="105"/>
                  <a:pt x="53" y="166"/>
                  <a:pt x="96" y="180"/>
                </a:cubicBezTo>
                <a:cubicBezTo>
                  <a:pt x="106" y="195"/>
                  <a:pt x="104" y="187"/>
                  <a:pt x="104" y="20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Freeform 36"/>
          <p:cNvSpPr>
            <a:spLocks/>
          </p:cNvSpPr>
          <p:nvPr/>
        </p:nvSpPr>
        <p:spPr bwMode="auto">
          <a:xfrm>
            <a:off x="4419601" y="2619235"/>
            <a:ext cx="852488" cy="295276"/>
          </a:xfrm>
          <a:custGeom>
            <a:avLst/>
            <a:gdLst>
              <a:gd name="T0" fmla="*/ 0 w 420"/>
              <a:gd name="T1" fmla="*/ 37 h 273"/>
              <a:gd name="T2" fmla="*/ 176 w 420"/>
              <a:gd name="T3" fmla="*/ 37 h 273"/>
              <a:gd name="T4" fmla="*/ 252 w 420"/>
              <a:gd name="T5" fmla="*/ 93 h 273"/>
              <a:gd name="T6" fmla="*/ 300 w 420"/>
              <a:gd name="T7" fmla="*/ 153 h 273"/>
              <a:gd name="T8" fmla="*/ 356 w 420"/>
              <a:gd name="T9" fmla="*/ 161 h 273"/>
              <a:gd name="T10" fmla="*/ 384 w 420"/>
              <a:gd name="T11" fmla="*/ 217 h 273"/>
              <a:gd name="T12" fmla="*/ 420 w 420"/>
              <a:gd name="T13" fmla="*/ 273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"/>
              <a:gd name="T22" fmla="*/ 0 h 273"/>
              <a:gd name="T23" fmla="*/ 420 w 420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" h="273">
                <a:moveTo>
                  <a:pt x="0" y="37"/>
                </a:moveTo>
                <a:cubicBezTo>
                  <a:pt x="52" y="0"/>
                  <a:pt x="121" y="9"/>
                  <a:pt x="176" y="37"/>
                </a:cubicBezTo>
                <a:cubicBezTo>
                  <a:pt x="194" y="64"/>
                  <a:pt x="221" y="83"/>
                  <a:pt x="252" y="93"/>
                </a:cubicBezTo>
                <a:cubicBezTo>
                  <a:pt x="265" y="113"/>
                  <a:pt x="282" y="138"/>
                  <a:pt x="300" y="153"/>
                </a:cubicBezTo>
                <a:cubicBezTo>
                  <a:pt x="315" y="165"/>
                  <a:pt x="337" y="159"/>
                  <a:pt x="356" y="161"/>
                </a:cubicBezTo>
                <a:cubicBezTo>
                  <a:pt x="378" y="176"/>
                  <a:pt x="371" y="198"/>
                  <a:pt x="384" y="217"/>
                </a:cubicBezTo>
                <a:cubicBezTo>
                  <a:pt x="394" y="233"/>
                  <a:pt x="407" y="260"/>
                  <a:pt x="420" y="273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5195889" y="3024534"/>
            <a:ext cx="15240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Freeform 38"/>
          <p:cNvSpPr>
            <a:spLocks/>
          </p:cNvSpPr>
          <p:nvPr/>
        </p:nvSpPr>
        <p:spPr bwMode="auto">
          <a:xfrm>
            <a:off x="4443681" y="2748572"/>
            <a:ext cx="279400" cy="280988"/>
          </a:xfrm>
          <a:custGeom>
            <a:avLst/>
            <a:gdLst>
              <a:gd name="T0" fmla="*/ 176 w 176"/>
              <a:gd name="T1" fmla="*/ 0 h 236"/>
              <a:gd name="T2" fmla="*/ 148 w 176"/>
              <a:gd name="T3" fmla="*/ 44 h 236"/>
              <a:gd name="T4" fmla="*/ 124 w 176"/>
              <a:gd name="T5" fmla="*/ 60 h 236"/>
              <a:gd name="T6" fmla="*/ 84 w 176"/>
              <a:gd name="T7" fmla="*/ 88 h 236"/>
              <a:gd name="T8" fmla="*/ 60 w 176"/>
              <a:gd name="T9" fmla="*/ 104 h 236"/>
              <a:gd name="T10" fmla="*/ 44 w 176"/>
              <a:gd name="T11" fmla="*/ 172 h 236"/>
              <a:gd name="T12" fmla="*/ 28 w 176"/>
              <a:gd name="T13" fmla="*/ 196 h 236"/>
              <a:gd name="T14" fmla="*/ 20 w 176"/>
              <a:gd name="T15" fmla="*/ 208 h 236"/>
              <a:gd name="T16" fmla="*/ 12 w 176"/>
              <a:gd name="T17" fmla="*/ 232 h 236"/>
              <a:gd name="T18" fmla="*/ 0 w 176"/>
              <a:gd name="T19" fmla="*/ 236 h 2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"/>
              <a:gd name="T31" fmla="*/ 0 h 236"/>
              <a:gd name="T32" fmla="*/ 176 w 176"/>
              <a:gd name="T33" fmla="*/ 236 h 2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" h="236">
                <a:moveTo>
                  <a:pt x="176" y="0"/>
                </a:moveTo>
                <a:cubicBezTo>
                  <a:pt x="161" y="23"/>
                  <a:pt x="158" y="13"/>
                  <a:pt x="148" y="44"/>
                </a:cubicBezTo>
                <a:cubicBezTo>
                  <a:pt x="145" y="53"/>
                  <a:pt x="124" y="60"/>
                  <a:pt x="124" y="60"/>
                </a:cubicBezTo>
                <a:cubicBezTo>
                  <a:pt x="118" y="79"/>
                  <a:pt x="100" y="79"/>
                  <a:pt x="84" y="88"/>
                </a:cubicBezTo>
                <a:cubicBezTo>
                  <a:pt x="76" y="93"/>
                  <a:pt x="60" y="104"/>
                  <a:pt x="60" y="104"/>
                </a:cubicBezTo>
                <a:cubicBezTo>
                  <a:pt x="42" y="130"/>
                  <a:pt x="55" y="136"/>
                  <a:pt x="44" y="172"/>
                </a:cubicBezTo>
                <a:cubicBezTo>
                  <a:pt x="41" y="181"/>
                  <a:pt x="33" y="188"/>
                  <a:pt x="28" y="196"/>
                </a:cubicBezTo>
                <a:cubicBezTo>
                  <a:pt x="25" y="200"/>
                  <a:pt x="22" y="203"/>
                  <a:pt x="20" y="208"/>
                </a:cubicBezTo>
                <a:cubicBezTo>
                  <a:pt x="17" y="216"/>
                  <a:pt x="20" y="229"/>
                  <a:pt x="12" y="232"/>
                </a:cubicBezTo>
                <a:cubicBezTo>
                  <a:pt x="8" y="233"/>
                  <a:pt x="0" y="236"/>
                  <a:pt x="0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Freeform 39"/>
          <p:cNvSpPr>
            <a:spLocks/>
          </p:cNvSpPr>
          <p:nvPr/>
        </p:nvSpPr>
        <p:spPr bwMode="auto">
          <a:xfrm>
            <a:off x="4723080" y="3128367"/>
            <a:ext cx="427563" cy="200025"/>
          </a:xfrm>
          <a:custGeom>
            <a:avLst/>
            <a:gdLst>
              <a:gd name="T0" fmla="*/ 168 w 204"/>
              <a:gd name="T1" fmla="*/ 0 h 264"/>
              <a:gd name="T2" fmla="*/ 168 w 204"/>
              <a:gd name="T3" fmla="*/ 100 h 264"/>
              <a:gd name="T4" fmla="*/ 160 w 204"/>
              <a:gd name="T5" fmla="*/ 124 h 264"/>
              <a:gd name="T6" fmla="*/ 156 w 204"/>
              <a:gd name="T7" fmla="*/ 176 h 264"/>
              <a:gd name="T8" fmla="*/ 132 w 204"/>
              <a:gd name="T9" fmla="*/ 188 h 264"/>
              <a:gd name="T10" fmla="*/ 44 w 204"/>
              <a:gd name="T11" fmla="*/ 192 h 264"/>
              <a:gd name="T12" fmla="*/ 0 w 204"/>
              <a:gd name="T13" fmla="*/ 264 h 264"/>
              <a:gd name="T14" fmla="*/ 24 w 204"/>
              <a:gd name="T15" fmla="*/ 240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64"/>
              <a:gd name="T26" fmla="*/ 204 w 204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64">
                <a:moveTo>
                  <a:pt x="168" y="0"/>
                </a:moveTo>
                <a:cubicBezTo>
                  <a:pt x="189" y="30"/>
                  <a:pt x="204" y="76"/>
                  <a:pt x="168" y="100"/>
                </a:cubicBezTo>
                <a:cubicBezTo>
                  <a:pt x="165" y="108"/>
                  <a:pt x="161" y="116"/>
                  <a:pt x="160" y="124"/>
                </a:cubicBezTo>
                <a:cubicBezTo>
                  <a:pt x="159" y="141"/>
                  <a:pt x="160" y="159"/>
                  <a:pt x="156" y="176"/>
                </a:cubicBezTo>
                <a:cubicBezTo>
                  <a:pt x="155" y="180"/>
                  <a:pt x="136" y="188"/>
                  <a:pt x="132" y="188"/>
                </a:cubicBezTo>
                <a:cubicBezTo>
                  <a:pt x="103" y="190"/>
                  <a:pt x="73" y="191"/>
                  <a:pt x="44" y="192"/>
                </a:cubicBezTo>
                <a:cubicBezTo>
                  <a:pt x="22" y="207"/>
                  <a:pt x="19" y="245"/>
                  <a:pt x="0" y="264"/>
                </a:cubicBezTo>
                <a:lnTo>
                  <a:pt x="24" y="24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7" name="Freeform 41"/>
          <p:cNvSpPr>
            <a:spLocks/>
          </p:cNvSpPr>
          <p:nvPr/>
        </p:nvSpPr>
        <p:spPr bwMode="auto">
          <a:xfrm>
            <a:off x="2773538" y="3222275"/>
            <a:ext cx="1625427" cy="435325"/>
          </a:xfrm>
          <a:custGeom>
            <a:avLst/>
            <a:gdLst>
              <a:gd name="T0" fmla="*/ 39 w 807"/>
              <a:gd name="T1" fmla="*/ 0 h 436"/>
              <a:gd name="T2" fmla="*/ 63 w 807"/>
              <a:gd name="T3" fmla="*/ 60 h 436"/>
              <a:gd name="T4" fmla="*/ 79 w 807"/>
              <a:gd name="T5" fmla="*/ 124 h 436"/>
              <a:gd name="T6" fmla="*/ 127 w 807"/>
              <a:gd name="T7" fmla="*/ 156 h 436"/>
              <a:gd name="T8" fmla="*/ 143 w 807"/>
              <a:gd name="T9" fmla="*/ 208 h 436"/>
              <a:gd name="T10" fmla="*/ 167 w 807"/>
              <a:gd name="T11" fmla="*/ 220 h 436"/>
              <a:gd name="T12" fmla="*/ 183 w 807"/>
              <a:gd name="T13" fmla="*/ 280 h 436"/>
              <a:gd name="T14" fmla="*/ 219 w 807"/>
              <a:gd name="T15" fmla="*/ 292 h 436"/>
              <a:gd name="T16" fmla="*/ 327 w 807"/>
              <a:gd name="T17" fmla="*/ 288 h 436"/>
              <a:gd name="T18" fmla="*/ 415 w 807"/>
              <a:gd name="T19" fmla="*/ 308 h 436"/>
              <a:gd name="T20" fmla="*/ 487 w 807"/>
              <a:gd name="T21" fmla="*/ 312 h 436"/>
              <a:gd name="T22" fmla="*/ 531 w 807"/>
              <a:gd name="T23" fmla="*/ 284 h 436"/>
              <a:gd name="T24" fmla="*/ 667 w 807"/>
              <a:gd name="T25" fmla="*/ 312 h 436"/>
              <a:gd name="T26" fmla="*/ 691 w 807"/>
              <a:gd name="T27" fmla="*/ 344 h 436"/>
              <a:gd name="T28" fmla="*/ 719 w 807"/>
              <a:gd name="T29" fmla="*/ 380 h 436"/>
              <a:gd name="T30" fmla="*/ 727 w 807"/>
              <a:gd name="T31" fmla="*/ 404 h 436"/>
              <a:gd name="T32" fmla="*/ 807 w 807"/>
              <a:gd name="T33" fmla="*/ 436 h 4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7"/>
              <a:gd name="T52" fmla="*/ 0 h 436"/>
              <a:gd name="T53" fmla="*/ 807 w 807"/>
              <a:gd name="T54" fmla="*/ 436 h 4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7" h="436">
                <a:moveTo>
                  <a:pt x="39" y="0"/>
                </a:moveTo>
                <a:cubicBezTo>
                  <a:pt x="0" y="29"/>
                  <a:pt x="32" y="50"/>
                  <a:pt x="63" y="60"/>
                </a:cubicBezTo>
                <a:cubicBezTo>
                  <a:pt x="76" y="80"/>
                  <a:pt x="66" y="105"/>
                  <a:pt x="79" y="124"/>
                </a:cubicBezTo>
                <a:cubicBezTo>
                  <a:pt x="91" y="141"/>
                  <a:pt x="111" y="145"/>
                  <a:pt x="127" y="156"/>
                </a:cubicBezTo>
                <a:cubicBezTo>
                  <a:pt x="131" y="172"/>
                  <a:pt x="129" y="197"/>
                  <a:pt x="143" y="208"/>
                </a:cubicBezTo>
                <a:cubicBezTo>
                  <a:pt x="150" y="214"/>
                  <a:pt x="160" y="215"/>
                  <a:pt x="167" y="220"/>
                </a:cubicBezTo>
                <a:cubicBezTo>
                  <a:pt x="183" y="243"/>
                  <a:pt x="172" y="251"/>
                  <a:pt x="183" y="280"/>
                </a:cubicBezTo>
                <a:cubicBezTo>
                  <a:pt x="187" y="290"/>
                  <a:pt x="216" y="291"/>
                  <a:pt x="219" y="292"/>
                </a:cubicBezTo>
                <a:cubicBezTo>
                  <a:pt x="265" y="289"/>
                  <a:pt x="283" y="284"/>
                  <a:pt x="327" y="288"/>
                </a:cubicBezTo>
                <a:cubicBezTo>
                  <a:pt x="364" y="300"/>
                  <a:pt x="366" y="304"/>
                  <a:pt x="415" y="308"/>
                </a:cubicBezTo>
                <a:cubicBezTo>
                  <a:pt x="446" y="316"/>
                  <a:pt x="447" y="316"/>
                  <a:pt x="487" y="312"/>
                </a:cubicBezTo>
                <a:cubicBezTo>
                  <a:pt x="498" y="295"/>
                  <a:pt x="515" y="295"/>
                  <a:pt x="531" y="284"/>
                </a:cubicBezTo>
                <a:cubicBezTo>
                  <a:pt x="578" y="286"/>
                  <a:pt x="627" y="285"/>
                  <a:pt x="667" y="312"/>
                </a:cubicBezTo>
                <a:cubicBezTo>
                  <a:pt x="672" y="328"/>
                  <a:pt x="677" y="335"/>
                  <a:pt x="691" y="344"/>
                </a:cubicBezTo>
                <a:cubicBezTo>
                  <a:pt x="710" y="373"/>
                  <a:pt x="700" y="361"/>
                  <a:pt x="719" y="380"/>
                </a:cubicBezTo>
                <a:cubicBezTo>
                  <a:pt x="722" y="388"/>
                  <a:pt x="721" y="398"/>
                  <a:pt x="727" y="404"/>
                </a:cubicBezTo>
                <a:cubicBezTo>
                  <a:pt x="744" y="421"/>
                  <a:pt x="781" y="436"/>
                  <a:pt x="807" y="4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Freeform 42"/>
          <p:cNvSpPr>
            <a:spLocks/>
          </p:cNvSpPr>
          <p:nvPr/>
        </p:nvSpPr>
        <p:spPr bwMode="auto">
          <a:xfrm>
            <a:off x="2438401" y="3033712"/>
            <a:ext cx="543624" cy="1152525"/>
          </a:xfrm>
          <a:custGeom>
            <a:avLst/>
            <a:gdLst>
              <a:gd name="T0" fmla="*/ 212 w 266"/>
              <a:gd name="T1" fmla="*/ 0 h 968"/>
              <a:gd name="T2" fmla="*/ 244 w 266"/>
              <a:gd name="T3" fmla="*/ 16 h 968"/>
              <a:gd name="T4" fmla="*/ 252 w 266"/>
              <a:gd name="T5" fmla="*/ 40 h 968"/>
              <a:gd name="T6" fmla="*/ 256 w 266"/>
              <a:gd name="T7" fmla="*/ 52 h 968"/>
              <a:gd name="T8" fmla="*/ 236 w 266"/>
              <a:gd name="T9" fmla="*/ 132 h 968"/>
              <a:gd name="T10" fmla="*/ 208 w 266"/>
              <a:gd name="T11" fmla="*/ 176 h 968"/>
              <a:gd name="T12" fmla="*/ 200 w 266"/>
              <a:gd name="T13" fmla="*/ 188 h 968"/>
              <a:gd name="T14" fmla="*/ 188 w 266"/>
              <a:gd name="T15" fmla="*/ 196 h 968"/>
              <a:gd name="T16" fmla="*/ 160 w 266"/>
              <a:gd name="T17" fmla="*/ 228 h 968"/>
              <a:gd name="T18" fmla="*/ 144 w 266"/>
              <a:gd name="T19" fmla="*/ 264 h 968"/>
              <a:gd name="T20" fmla="*/ 164 w 266"/>
              <a:gd name="T21" fmla="*/ 484 h 968"/>
              <a:gd name="T22" fmla="*/ 188 w 266"/>
              <a:gd name="T23" fmla="*/ 532 h 968"/>
              <a:gd name="T24" fmla="*/ 200 w 266"/>
              <a:gd name="T25" fmla="*/ 572 h 968"/>
              <a:gd name="T26" fmla="*/ 216 w 266"/>
              <a:gd name="T27" fmla="*/ 608 h 968"/>
              <a:gd name="T28" fmla="*/ 164 w 266"/>
              <a:gd name="T29" fmla="*/ 904 h 968"/>
              <a:gd name="T30" fmla="*/ 140 w 266"/>
              <a:gd name="T31" fmla="*/ 916 h 968"/>
              <a:gd name="T32" fmla="*/ 64 w 266"/>
              <a:gd name="T33" fmla="*/ 948 h 968"/>
              <a:gd name="T34" fmla="*/ 0 w 266"/>
              <a:gd name="T35" fmla="*/ 968 h 9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6"/>
              <a:gd name="T55" fmla="*/ 0 h 968"/>
              <a:gd name="T56" fmla="*/ 266 w 266"/>
              <a:gd name="T57" fmla="*/ 968 h 9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6" h="968">
                <a:moveTo>
                  <a:pt x="212" y="0"/>
                </a:moveTo>
                <a:cubicBezTo>
                  <a:pt x="216" y="1"/>
                  <a:pt x="240" y="10"/>
                  <a:pt x="244" y="16"/>
                </a:cubicBezTo>
                <a:cubicBezTo>
                  <a:pt x="248" y="23"/>
                  <a:pt x="249" y="32"/>
                  <a:pt x="252" y="40"/>
                </a:cubicBezTo>
                <a:cubicBezTo>
                  <a:pt x="253" y="44"/>
                  <a:pt x="256" y="52"/>
                  <a:pt x="256" y="52"/>
                </a:cubicBezTo>
                <a:cubicBezTo>
                  <a:pt x="254" y="79"/>
                  <a:pt x="266" y="122"/>
                  <a:pt x="236" y="132"/>
                </a:cubicBezTo>
                <a:cubicBezTo>
                  <a:pt x="229" y="154"/>
                  <a:pt x="227" y="163"/>
                  <a:pt x="208" y="176"/>
                </a:cubicBezTo>
                <a:cubicBezTo>
                  <a:pt x="205" y="180"/>
                  <a:pt x="203" y="185"/>
                  <a:pt x="200" y="188"/>
                </a:cubicBezTo>
                <a:cubicBezTo>
                  <a:pt x="197" y="191"/>
                  <a:pt x="191" y="192"/>
                  <a:pt x="188" y="196"/>
                </a:cubicBezTo>
                <a:cubicBezTo>
                  <a:pt x="155" y="233"/>
                  <a:pt x="187" y="210"/>
                  <a:pt x="160" y="228"/>
                </a:cubicBezTo>
                <a:cubicBezTo>
                  <a:pt x="156" y="241"/>
                  <a:pt x="148" y="251"/>
                  <a:pt x="144" y="264"/>
                </a:cubicBezTo>
                <a:cubicBezTo>
                  <a:pt x="140" y="322"/>
                  <a:pt x="99" y="462"/>
                  <a:pt x="164" y="484"/>
                </a:cubicBezTo>
                <a:cubicBezTo>
                  <a:pt x="180" y="507"/>
                  <a:pt x="181" y="506"/>
                  <a:pt x="188" y="532"/>
                </a:cubicBezTo>
                <a:cubicBezTo>
                  <a:pt x="190" y="541"/>
                  <a:pt x="196" y="566"/>
                  <a:pt x="200" y="572"/>
                </a:cubicBezTo>
                <a:cubicBezTo>
                  <a:pt x="207" y="583"/>
                  <a:pt x="216" y="608"/>
                  <a:pt x="216" y="608"/>
                </a:cubicBezTo>
                <a:cubicBezTo>
                  <a:pt x="235" y="744"/>
                  <a:pt x="229" y="806"/>
                  <a:pt x="164" y="904"/>
                </a:cubicBezTo>
                <a:cubicBezTo>
                  <a:pt x="158" y="913"/>
                  <a:pt x="148" y="911"/>
                  <a:pt x="140" y="916"/>
                </a:cubicBezTo>
                <a:cubicBezTo>
                  <a:pt x="113" y="931"/>
                  <a:pt x="94" y="938"/>
                  <a:pt x="64" y="948"/>
                </a:cubicBezTo>
                <a:cubicBezTo>
                  <a:pt x="42" y="955"/>
                  <a:pt x="24" y="968"/>
                  <a:pt x="0" y="9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Freeform 43"/>
          <p:cNvSpPr>
            <a:spLocks/>
          </p:cNvSpPr>
          <p:nvPr/>
        </p:nvSpPr>
        <p:spPr bwMode="auto">
          <a:xfrm>
            <a:off x="2438401" y="4057650"/>
            <a:ext cx="670275" cy="456010"/>
          </a:xfrm>
          <a:custGeom>
            <a:avLst/>
            <a:gdLst>
              <a:gd name="T0" fmla="*/ 248 w 289"/>
              <a:gd name="T1" fmla="*/ 0 h 383"/>
              <a:gd name="T2" fmla="*/ 256 w 289"/>
              <a:gd name="T3" fmla="*/ 104 h 383"/>
              <a:gd name="T4" fmla="*/ 220 w 289"/>
              <a:gd name="T5" fmla="*/ 124 h 383"/>
              <a:gd name="T6" fmla="*/ 200 w 289"/>
              <a:gd name="T7" fmla="*/ 160 h 383"/>
              <a:gd name="T8" fmla="*/ 176 w 289"/>
              <a:gd name="T9" fmla="*/ 260 h 383"/>
              <a:gd name="T10" fmla="*/ 96 w 289"/>
              <a:gd name="T11" fmla="*/ 328 h 383"/>
              <a:gd name="T12" fmla="*/ 84 w 289"/>
              <a:gd name="T13" fmla="*/ 356 h 383"/>
              <a:gd name="T14" fmla="*/ 0 w 289"/>
              <a:gd name="T15" fmla="*/ 368 h 383"/>
              <a:gd name="T16" fmla="*/ 20 w 289"/>
              <a:gd name="T17" fmla="*/ 380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383"/>
              <a:gd name="T29" fmla="*/ 289 w 289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383">
                <a:moveTo>
                  <a:pt x="248" y="0"/>
                </a:moveTo>
                <a:cubicBezTo>
                  <a:pt x="289" y="14"/>
                  <a:pt x="280" y="6"/>
                  <a:pt x="256" y="104"/>
                </a:cubicBezTo>
                <a:cubicBezTo>
                  <a:pt x="254" y="114"/>
                  <a:pt x="230" y="121"/>
                  <a:pt x="220" y="124"/>
                </a:cubicBezTo>
                <a:cubicBezTo>
                  <a:pt x="202" y="152"/>
                  <a:pt x="207" y="139"/>
                  <a:pt x="200" y="160"/>
                </a:cubicBezTo>
                <a:cubicBezTo>
                  <a:pt x="198" y="197"/>
                  <a:pt x="216" y="247"/>
                  <a:pt x="176" y="260"/>
                </a:cubicBezTo>
                <a:cubicBezTo>
                  <a:pt x="167" y="287"/>
                  <a:pt x="125" y="318"/>
                  <a:pt x="96" y="328"/>
                </a:cubicBezTo>
                <a:cubicBezTo>
                  <a:pt x="90" y="336"/>
                  <a:pt x="92" y="349"/>
                  <a:pt x="84" y="356"/>
                </a:cubicBezTo>
                <a:cubicBezTo>
                  <a:pt x="69" y="368"/>
                  <a:pt x="1" y="368"/>
                  <a:pt x="0" y="368"/>
                </a:cubicBezTo>
                <a:cubicBezTo>
                  <a:pt x="10" y="383"/>
                  <a:pt x="3" y="380"/>
                  <a:pt x="20" y="3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0" name="Freeform 44"/>
          <p:cNvSpPr>
            <a:spLocks/>
          </p:cNvSpPr>
          <p:nvPr/>
        </p:nvSpPr>
        <p:spPr bwMode="auto">
          <a:xfrm>
            <a:off x="2438401" y="4171950"/>
            <a:ext cx="670275" cy="463154"/>
          </a:xfrm>
          <a:custGeom>
            <a:avLst/>
            <a:gdLst>
              <a:gd name="T0" fmla="*/ 208 w 251"/>
              <a:gd name="T1" fmla="*/ 0 h 389"/>
              <a:gd name="T2" fmla="*/ 220 w 251"/>
              <a:gd name="T3" fmla="*/ 16 h 389"/>
              <a:gd name="T4" fmla="*/ 232 w 251"/>
              <a:gd name="T5" fmla="*/ 20 h 389"/>
              <a:gd name="T6" fmla="*/ 236 w 251"/>
              <a:gd name="T7" fmla="*/ 180 h 389"/>
              <a:gd name="T8" fmla="*/ 244 w 251"/>
              <a:gd name="T9" fmla="*/ 204 h 389"/>
              <a:gd name="T10" fmla="*/ 240 w 251"/>
              <a:gd name="T11" fmla="*/ 292 h 389"/>
              <a:gd name="T12" fmla="*/ 208 w 251"/>
              <a:gd name="T13" fmla="*/ 296 h 389"/>
              <a:gd name="T14" fmla="*/ 116 w 251"/>
              <a:gd name="T15" fmla="*/ 312 h 389"/>
              <a:gd name="T16" fmla="*/ 104 w 251"/>
              <a:gd name="T17" fmla="*/ 320 h 389"/>
              <a:gd name="T18" fmla="*/ 100 w 251"/>
              <a:gd name="T19" fmla="*/ 332 h 389"/>
              <a:gd name="T20" fmla="*/ 76 w 251"/>
              <a:gd name="T21" fmla="*/ 348 h 389"/>
              <a:gd name="T22" fmla="*/ 64 w 251"/>
              <a:gd name="T23" fmla="*/ 356 h 389"/>
              <a:gd name="T24" fmla="*/ 0 w 251"/>
              <a:gd name="T25" fmla="*/ 388 h 3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1"/>
              <a:gd name="T40" fmla="*/ 0 h 389"/>
              <a:gd name="T41" fmla="*/ 251 w 251"/>
              <a:gd name="T42" fmla="*/ 389 h 3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1" h="389">
                <a:moveTo>
                  <a:pt x="208" y="0"/>
                </a:moveTo>
                <a:cubicBezTo>
                  <a:pt x="212" y="5"/>
                  <a:pt x="215" y="12"/>
                  <a:pt x="220" y="16"/>
                </a:cubicBezTo>
                <a:cubicBezTo>
                  <a:pt x="223" y="19"/>
                  <a:pt x="232" y="16"/>
                  <a:pt x="232" y="20"/>
                </a:cubicBezTo>
                <a:cubicBezTo>
                  <a:pt x="237" y="73"/>
                  <a:pt x="233" y="127"/>
                  <a:pt x="236" y="180"/>
                </a:cubicBezTo>
                <a:cubicBezTo>
                  <a:pt x="237" y="188"/>
                  <a:pt x="244" y="204"/>
                  <a:pt x="244" y="204"/>
                </a:cubicBezTo>
                <a:cubicBezTo>
                  <a:pt x="243" y="233"/>
                  <a:pt x="251" y="265"/>
                  <a:pt x="240" y="292"/>
                </a:cubicBezTo>
                <a:cubicBezTo>
                  <a:pt x="236" y="302"/>
                  <a:pt x="219" y="294"/>
                  <a:pt x="208" y="296"/>
                </a:cubicBezTo>
                <a:cubicBezTo>
                  <a:pt x="178" y="302"/>
                  <a:pt x="146" y="304"/>
                  <a:pt x="116" y="312"/>
                </a:cubicBezTo>
                <a:cubicBezTo>
                  <a:pt x="112" y="315"/>
                  <a:pt x="107" y="316"/>
                  <a:pt x="104" y="320"/>
                </a:cubicBezTo>
                <a:cubicBezTo>
                  <a:pt x="101" y="323"/>
                  <a:pt x="103" y="329"/>
                  <a:pt x="100" y="332"/>
                </a:cubicBezTo>
                <a:cubicBezTo>
                  <a:pt x="93" y="339"/>
                  <a:pt x="84" y="343"/>
                  <a:pt x="76" y="348"/>
                </a:cubicBezTo>
                <a:cubicBezTo>
                  <a:pt x="72" y="351"/>
                  <a:pt x="64" y="356"/>
                  <a:pt x="64" y="356"/>
                </a:cubicBezTo>
                <a:cubicBezTo>
                  <a:pt x="42" y="389"/>
                  <a:pt x="50" y="388"/>
                  <a:pt x="0" y="38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1" name="Freeform 45"/>
          <p:cNvSpPr>
            <a:spLocks/>
          </p:cNvSpPr>
          <p:nvPr/>
        </p:nvSpPr>
        <p:spPr bwMode="auto">
          <a:xfrm>
            <a:off x="3104902" y="4057651"/>
            <a:ext cx="342900" cy="189392"/>
          </a:xfrm>
          <a:custGeom>
            <a:avLst/>
            <a:gdLst>
              <a:gd name="T0" fmla="*/ 0 w 216"/>
              <a:gd name="T1" fmla="*/ 0 h 120"/>
              <a:gd name="T2" fmla="*/ 96 w 216"/>
              <a:gd name="T3" fmla="*/ 36 h 120"/>
              <a:gd name="T4" fmla="*/ 124 w 216"/>
              <a:gd name="T5" fmla="*/ 60 h 120"/>
              <a:gd name="T6" fmla="*/ 164 w 216"/>
              <a:gd name="T7" fmla="*/ 56 h 120"/>
              <a:gd name="T8" fmla="*/ 196 w 216"/>
              <a:gd name="T9" fmla="*/ 100 h 120"/>
              <a:gd name="T10" fmla="*/ 216 w 216"/>
              <a:gd name="T11" fmla="*/ 120 h 120"/>
              <a:gd name="T12" fmla="*/ 192 w 216"/>
              <a:gd name="T13" fmla="*/ 96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0"/>
              <a:gd name="T23" fmla="*/ 216 w 21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0">
                <a:moveTo>
                  <a:pt x="0" y="0"/>
                </a:moveTo>
                <a:cubicBezTo>
                  <a:pt x="31" y="25"/>
                  <a:pt x="57" y="30"/>
                  <a:pt x="96" y="36"/>
                </a:cubicBezTo>
                <a:cubicBezTo>
                  <a:pt x="113" y="42"/>
                  <a:pt x="109" y="50"/>
                  <a:pt x="124" y="60"/>
                </a:cubicBezTo>
                <a:cubicBezTo>
                  <a:pt x="142" y="87"/>
                  <a:pt x="145" y="69"/>
                  <a:pt x="164" y="56"/>
                </a:cubicBezTo>
                <a:cubicBezTo>
                  <a:pt x="171" y="76"/>
                  <a:pt x="179" y="89"/>
                  <a:pt x="196" y="100"/>
                </a:cubicBezTo>
                <a:cubicBezTo>
                  <a:pt x="200" y="111"/>
                  <a:pt x="202" y="120"/>
                  <a:pt x="216" y="120"/>
                </a:cubicBezTo>
                <a:lnTo>
                  <a:pt x="192" y="9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3" name="Freeform 47"/>
          <p:cNvSpPr>
            <a:spLocks/>
          </p:cNvSpPr>
          <p:nvPr/>
        </p:nvSpPr>
        <p:spPr bwMode="auto">
          <a:xfrm>
            <a:off x="4946650" y="2455069"/>
            <a:ext cx="82550" cy="135731"/>
          </a:xfrm>
          <a:custGeom>
            <a:avLst/>
            <a:gdLst>
              <a:gd name="T0" fmla="*/ 52 w 52"/>
              <a:gd name="T1" fmla="*/ 2 h 114"/>
              <a:gd name="T2" fmla="*/ 36 w 52"/>
              <a:gd name="T3" fmla="*/ 30 h 114"/>
              <a:gd name="T4" fmla="*/ 12 w 52"/>
              <a:gd name="T5" fmla="*/ 78 h 114"/>
              <a:gd name="T6" fmla="*/ 4 w 52"/>
              <a:gd name="T7" fmla="*/ 102 h 114"/>
              <a:gd name="T8" fmla="*/ 0 w 52"/>
              <a:gd name="T9" fmla="*/ 114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14"/>
              <a:gd name="T17" fmla="*/ 52 w 52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14">
                <a:moveTo>
                  <a:pt x="52" y="2"/>
                </a:moveTo>
                <a:cubicBezTo>
                  <a:pt x="30" y="9"/>
                  <a:pt x="46" y="0"/>
                  <a:pt x="36" y="30"/>
                </a:cubicBezTo>
                <a:cubicBezTo>
                  <a:pt x="31" y="46"/>
                  <a:pt x="19" y="62"/>
                  <a:pt x="12" y="78"/>
                </a:cubicBezTo>
                <a:cubicBezTo>
                  <a:pt x="9" y="86"/>
                  <a:pt x="7" y="94"/>
                  <a:pt x="4" y="102"/>
                </a:cubicBezTo>
                <a:cubicBezTo>
                  <a:pt x="3" y="106"/>
                  <a:pt x="0" y="114"/>
                  <a:pt x="0" y="11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 rot="-1507140">
            <a:off x="2062513" y="2449062"/>
            <a:ext cx="1295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FFFF00"/>
                </a:solidFill>
                <a:latin typeface="VNI-Cooper" pitchFamily="2" charset="0"/>
                <a:cs typeface="Arial" charset="0"/>
              </a:rPr>
              <a:t>Keânh Vónh Teá</a:t>
            </a:r>
          </a:p>
        </p:txBody>
      </p:sp>
      <p:sp>
        <p:nvSpPr>
          <p:cNvPr id="45107" name="Text Box 51"/>
          <p:cNvSpPr txBox="1">
            <a:spLocks noChangeArrowheads="1"/>
          </p:cNvSpPr>
          <p:nvPr/>
        </p:nvSpPr>
        <p:spPr bwMode="auto">
          <a:xfrm rot="19504794">
            <a:off x="2756742" y="3312977"/>
            <a:ext cx="173943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">
                <a:solidFill>
                  <a:srgbClr val="FFFF00"/>
                </a:solidFill>
                <a:latin typeface="VNI-Cooper" pitchFamily="2" charset="0"/>
                <a:cs typeface="Arial" charset="0"/>
              </a:rPr>
              <a:t>Keânh Phuïng Hieäp</a:t>
            </a:r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144943" y="4019550"/>
            <a:ext cx="88466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smtClean="0">
                <a:latin typeface="+mj-lt"/>
                <a:cs typeface="Arial" pitchFamily="34" charset="0"/>
              </a:rPr>
              <a:t>Đồng </a:t>
            </a:r>
            <a:r>
              <a:rPr lang="en-US" sz="3200" b="1">
                <a:latin typeface="+mj-lt"/>
                <a:cs typeface="Arial" pitchFamily="34" charset="0"/>
              </a:rPr>
              <a:t>bằng Nam Bộ có mạng lưới sông ngòi, kênh rạch rất chằng chịt và dày đặc.</a:t>
            </a:r>
          </a:p>
        </p:txBody>
      </p:sp>
    </p:spTree>
    <p:extLst>
      <p:ext uri="{BB962C8B-B14F-4D97-AF65-F5344CB8AC3E}">
        <p14:creationId xmlns:p14="http://schemas.microsoft.com/office/powerpoint/2010/main" val="26940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4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0" presetID="2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  <p:bldP spid="45073" grpId="0" animBg="1"/>
      <p:bldP spid="45074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8" grpId="0" animBg="1"/>
      <p:bldP spid="45089" grpId="0" animBg="1"/>
      <p:bldP spid="45090" grpId="0" animBg="1"/>
      <p:bldP spid="45091" grpId="0" animBg="1"/>
      <p:bldP spid="45092" grpId="0" animBg="1"/>
      <p:bldP spid="45093" grpId="0" animBg="1"/>
      <p:bldP spid="45094" grpId="0" animBg="1"/>
      <p:bldP spid="45095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3" grpId="0" animBg="1"/>
      <p:bldP spid="45107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143000" y="2419350"/>
            <a:ext cx="7162800" cy="2438400"/>
          </a:xfrm>
          <a:custGeom>
            <a:avLst/>
            <a:gdLst>
              <a:gd name="T0" fmla="*/ 22218 w 21600"/>
              <a:gd name="T1" fmla="*/ 1219200 h 21600"/>
              <a:gd name="T2" fmla="*/ 3581400 w 21600"/>
              <a:gd name="T3" fmla="*/ 2435804 h 21600"/>
              <a:gd name="T4" fmla="*/ 7156831 w 21600"/>
              <a:gd name="T5" fmla="*/ 1219200 h 21600"/>
              <a:gd name="T6" fmla="*/ 3581400 w 21600"/>
              <a:gd name="T7" fmla="*/ 13941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2700000" algn="ctr" rotWithShape="0">
              <a:srgbClr val="808080"/>
            </a:outerShdw>
          </a:effectLst>
        </p:spPr>
        <p:txBody>
          <a:bodyPr lIns="90488" tIns="44450" rIns="90488" bIns="44450"/>
          <a:lstStyle/>
          <a:p>
            <a:pPr algn="ctr"/>
            <a:r>
              <a:rPr lang="en-US" sz="3600" b="1">
                <a:solidFill>
                  <a:srgbClr val="CC0000"/>
                </a:solidFill>
                <a:latin typeface="+mj-lt"/>
              </a:rPr>
              <a:t>Vì sao ở nước ta sông Mê Công lại có tên là sông Cửu Long ?</a:t>
            </a: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495300" y="209550"/>
            <a:ext cx="8153400" cy="1905000"/>
          </a:xfrm>
          <a:custGeom>
            <a:avLst/>
            <a:gdLst>
              <a:gd name="T0" fmla="*/ 23163 w 21600"/>
              <a:gd name="T1" fmla="*/ 952500 h 21600"/>
              <a:gd name="T2" fmla="*/ 3733800 w 21600"/>
              <a:gd name="T3" fmla="*/ 1902972 h 21600"/>
              <a:gd name="T4" fmla="*/ 7461377 w 21600"/>
              <a:gd name="T5" fmla="*/ 952500 h 21600"/>
              <a:gd name="T6" fmla="*/ 3733800 w 21600"/>
              <a:gd name="T7" fmla="*/ 1089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2700000" algn="ctr" rotWithShape="0">
              <a:srgbClr val="808080"/>
            </a:outerShdw>
          </a:effectLst>
        </p:spPr>
        <p:txBody>
          <a:bodyPr lIns="90488" tIns="44450" rIns="90488" bIns="44450"/>
          <a:lstStyle/>
          <a:p>
            <a:pPr algn="ctr"/>
            <a:r>
              <a:rPr lang="en-US" sz="3600" b="1" i="1">
                <a:solidFill>
                  <a:srgbClr val="CC0000"/>
                </a:solidFill>
              </a:rPr>
              <a:t>Sông Mê Công bắt nguồn từ đâu và có đặc điểm gì? </a:t>
            </a:r>
            <a:endParaRPr lang="en-US" sz="3600" b="1" i="1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can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 rot="-2460861">
            <a:off x="3095137" y="494194"/>
            <a:ext cx="1609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CC0000"/>
                </a:solidFill>
                <a:latin typeface="VNI-Cooper" pitchFamily="2" charset="0"/>
                <a:cs typeface="Arial" charset="0"/>
              </a:rPr>
              <a:t>Soâng Meâ Coâng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 rot="1372236">
            <a:off x="7156973" y="307510"/>
            <a:ext cx="1517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CC0000"/>
                </a:solidFill>
                <a:latin typeface="VNI-Cooper" pitchFamily="2" charset="0"/>
                <a:cs typeface="Arial" charset="0"/>
              </a:rPr>
              <a:t>Soâng Ñoàng Nai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19400" y="57150"/>
            <a:ext cx="3008313" cy="3729038"/>
            <a:chOff x="1962150" y="57150"/>
            <a:chExt cx="2168526" cy="3729038"/>
          </a:xfrm>
        </p:grpSpPr>
        <p:sp>
          <p:nvSpPr>
            <p:cNvPr id="38917" name="Freeform 5"/>
            <p:cNvSpPr>
              <a:spLocks/>
            </p:cNvSpPr>
            <p:nvPr/>
          </p:nvSpPr>
          <p:spPr bwMode="auto">
            <a:xfrm>
              <a:off x="3106738" y="3371850"/>
              <a:ext cx="271462" cy="414338"/>
            </a:xfrm>
            <a:custGeom>
              <a:avLst/>
              <a:gdLst>
                <a:gd name="T0" fmla="*/ 169862 w 171"/>
                <a:gd name="T1" fmla="*/ 0 h 348"/>
                <a:gd name="T2" fmla="*/ 131762 w 171"/>
                <a:gd name="T3" fmla="*/ 38100 h 348"/>
                <a:gd name="T4" fmla="*/ 93662 w 171"/>
                <a:gd name="T5" fmla="*/ 120650 h 348"/>
                <a:gd name="T6" fmla="*/ 68262 w 171"/>
                <a:gd name="T7" fmla="*/ 177800 h 348"/>
                <a:gd name="T8" fmla="*/ 61912 w 171"/>
                <a:gd name="T9" fmla="*/ 196850 h 348"/>
                <a:gd name="T10" fmla="*/ 30162 w 171"/>
                <a:gd name="T11" fmla="*/ 412750 h 348"/>
                <a:gd name="T12" fmla="*/ 87312 w 171"/>
                <a:gd name="T13" fmla="*/ 514350 h 348"/>
                <a:gd name="T14" fmla="*/ 182562 w 171"/>
                <a:gd name="T15" fmla="*/ 508000 h 348"/>
                <a:gd name="T16" fmla="*/ 188912 w 171"/>
                <a:gd name="T17" fmla="*/ 533400 h 348"/>
                <a:gd name="T18" fmla="*/ 271462 w 171"/>
                <a:gd name="T19" fmla="*/ 552450 h 3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1"/>
                <a:gd name="T31" fmla="*/ 0 h 348"/>
                <a:gd name="T32" fmla="*/ 171 w 171"/>
                <a:gd name="T33" fmla="*/ 348 h 3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1" h="348">
                  <a:moveTo>
                    <a:pt x="107" y="0"/>
                  </a:moveTo>
                  <a:cubicBezTo>
                    <a:pt x="99" y="8"/>
                    <a:pt x="88" y="14"/>
                    <a:pt x="83" y="24"/>
                  </a:cubicBezTo>
                  <a:cubicBezTo>
                    <a:pt x="70" y="52"/>
                    <a:pt x="90" y="66"/>
                    <a:pt x="59" y="76"/>
                  </a:cubicBezTo>
                  <a:cubicBezTo>
                    <a:pt x="46" y="95"/>
                    <a:pt x="53" y="83"/>
                    <a:pt x="43" y="112"/>
                  </a:cubicBezTo>
                  <a:cubicBezTo>
                    <a:pt x="42" y="116"/>
                    <a:pt x="39" y="124"/>
                    <a:pt x="39" y="124"/>
                  </a:cubicBezTo>
                  <a:cubicBezTo>
                    <a:pt x="36" y="178"/>
                    <a:pt x="29" y="211"/>
                    <a:pt x="19" y="260"/>
                  </a:cubicBezTo>
                  <a:cubicBezTo>
                    <a:pt x="15" y="328"/>
                    <a:pt x="0" y="332"/>
                    <a:pt x="55" y="324"/>
                  </a:cubicBezTo>
                  <a:cubicBezTo>
                    <a:pt x="76" y="310"/>
                    <a:pt x="77" y="306"/>
                    <a:pt x="115" y="320"/>
                  </a:cubicBezTo>
                  <a:cubicBezTo>
                    <a:pt x="120" y="322"/>
                    <a:pt x="115" y="332"/>
                    <a:pt x="119" y="336"/>
                  </a:cubicBezTo>
                  <a:cubicBezTo>
                    <a:pt x="131" y="346"/>
                    <a:pt x="156" y="348"/>
                    <a:pt x="171" y="348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auto">
            <a:xfrm>
              <a:off x="3200400" y="3257550"/>
              <a:ext cx="400050" cy="378619"/>
            </a:xfrm>
            <a:custGeom>
              <a:avLst/>
              <a:gdLst>
                <a:gd name="T0" fmla="*/ 0 w 252"/>
                <a:gd name="T1" fmla="*/ 0 h 318"/>
                <a:gd name="T2" fmla="*/ 63500 w 252"/>
                <a:gd name="T3" fmla="*/ 44450 h 318"/>
                <a:gd name="T4" fmla="*/ 76200 w 252"/>
                <a:gd name="T5" fmla="*/ 120650 h 318"/>
                <a:gd name="T6" fmla="*/ 114300 w 252"/>
                <a:gd name="T7" fmla="*/ 146050 h 318"/>
                <a:gd name="T8" fmla="*/ 133350 w 252"/>
                <a:gd name="T9" fmla="*/ 158750 h 318"/>
                <a:gd name="T10" fmla="*/ 222250 w 252"/>
                <a:gd name="T11" fmla="*/ 254000 h 318"/>
                <a:gd name="T12" fmla="*/ 279400 w 252"/>
                <a:gd name="T13" fmla="*/ 330200 h 318"/>
                <a:gd name="T14" fmla="*/ 361950 w 252"/>
                <a:gd name="T15" fmla="*/ 476250 h 318"/>
                <a:gd name="T16" fmla="*/ 400050 w 252"/>
                <a:gd name="T17" fmla="*/ 495300 h 318"/>
                <a:gd name="T18" fmla="*/ 381000 w 252"/>
                <a:gd name="T19" fmla="*/ 457200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2"/>
                <a:gd name="T31" fmla="*/ 0 h 318"/>
                <a:gd name="T32" fmla="*/ 252 w 252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" h="318">
                  <a:moveTo>
                    <a:pt x="0" y="0"/>
                  </a:moveTo>
                  <a:cubicBezTo>
                    <a:pt x="16" y="10"/>
                    <a:pt x="34" y="10"/>
                    <a:pt x="40" y="28"/>
                  </a:cubicBezTo>
                  <a:cubicBezTo>
                    <a:pt x="42" y="44"/>
                    <a:pt x="37" y="65"/>
                    <a:pt x="48" y="76"/>
                  </a:cubicBezTo>
                  <a:cubicBezTo>
                    <a:pt x="55" y="83"/>
                    <a:pt x="64" y="87"/>
                    <a:pt x="72" y="92"/>
                  </a:cubicBezTo>
                  <a:cubicBezTo>
                    <a:pt x="76" y="95"/>
                    <a:pt x="84" y="100"/>
                    <a:pt x="84" y="100"/>
                  </a:cubicBezTo>
                  <a:cubicBezTo>
                    <a:pt x="104" y="130"/>
                    <a:pt x="99" y="146"/>
                    <a:pt x="140" y="160"/>
                  </a:cubicBezTo>
                  <a:cubicBezTo>
                    <a:pt x="146" y="203"/>
                    <a:pt x="139" y="196"/>
                    <a:pt x="176" y="208"/>
                  </a:cubicBezTo>
                  <a:cubicBezTo>
                    <a:pt x="182" y="243"/>
                    <a:pt x="198" y="280"/>
                    <a:pt x="228" y="300"/>
                  </a:cubicBezTo>
                  <a:cubicBezTo>
                    <a:pt x="234" y="318"/>
                    <a:pt x="228" y="312"/>
                    <a:pt x="252" y="312"/>
                  </a:cubicBezTo>
                  <a:lnTo>
                    <a:pt x="240" y="288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19" name="Group 7"/>
            <p:cNvGrpSpPr>
              <a:grpSpLocks/>
            </p:cNvGrpSpPr>
            <p:nvPr/>
          </p:nvGrpSpPr>
          <p:grpSpPr bwMode="auto">
            <a:xfrm>
              <a:off x="1962150" y="57150"/>
              <a:ext cx="2165350" cy="3671888"/>
              <a:chOff x="1236" y="48"/>
              <a:chExt cx="1364" cy="3084"/>
            </a:xfrm>
          </p:grpSpPr>
          <p:sp>
            <p:nvSpPr>
              <p:cNvPr id="38932" name="Freeform 8"/>
              <p:cNvSpPr>
                <a:spLocks/>
              </p:cNvSpPr>
              <p:nvPr/>
            </p:nvSpPr>
            <p:spPr bwMode="auto">
              <a:xfrm>
                <a:off x="1236" y="48"/>
                <a:ext cx="918" cy="3084"/>
              </a:xfrm>
              <a:custGeom>
                <a:avLst/>
                <a:gdLst>
                  <a:gd name="T0" fmla="*/ 828 w 918"/>
                  <a:gd name="T1" fmla="*/ 0 h 3084"/>
                  <a:gd name="T2" fmla="*/ 808 w 918"/>
                  <a:gd name="T3" fmla="*/ 24 h 3084"/>
                  <a:gd name="T4" fmla="*/ 760 w 918"/>
                  <a:gd name="T5" fmla="*/ 40 h 3084"/>
                  <a:gd name="T6" fmla="*/ 736 w 918"/>
                  <a:gd name="T7" fmla="*/ 48 h 3084"/>
                  <a:gd name="T8" fmla="*/ 552 w 918"/>
                  <a:gd name="T9" fmla="*/ 28 h 3084"/>
                  <a:gd name="T10" fmla="*/ 484 w 918"/>
                  <a:gd name="T11" fmla="*/ 52 h 3084"/>
                  <a:gd name="T12" fmla="*/ 480 w 918"/>
                  <a:gd name="T13" fmla="*/ 212 h 3084"/>
                  <a:gd name="T14" fmla="*/ 464 w 918"/>
                  <a:gd name="T15" fmla="*/ 236 h 3084"/>
                  <a:gd name="T16" fmla="*/ 452 w 918"/>
                  <a:gd name="T17" fmla="*/ 272 h 3084"/>
                  <a:gd name="T18" fmla="*/ 440 w 918"/>
                  <a:gd name="T19" fmla="*/ 324 h 3084"/>
                  <a:gd name="T20" fmla="*/ 416 w 918"/>
                  <a:gd name="T21" fmla="*/ 340 h 3084"/>
                  <a:gd name="T22" fmla="*/ 308 w 918"/>
                  <a:gd name="T23" fmla="*/ 400 h 3084"/>
                  <a:gd name="T24" fmla="*/ 232 w 918"/>
                  <a:gd name="T25" fmla="*/ 376 h 3084"/>
                  <a:gd name="T26" fmla="*/ 184 w 918"/>
                  <a:gd name="T27" fmla="*/ 384 h 3084"/>
                  <a:gd name="T28" fmla="*/ 160 w 918"/>
                  <a:gd name="T29" fmla="*/ 392 h 3084"/>
                  <a:gd name="T30" fmla="*/ 92 w 918"/>
                  <a:gd name="T31" fmla="*/ 448 h 3084"/>
                  <a:gd name="T32" fmla="*/ 72 w 918"/>
                  <a:gd name="T33" fmla="*/ 484 h 3084"/>
                  <a:gd name="T34" fmla="*/ 52 w 918"/>
                  <a:gd name="T35" fmla="*/ 544 h 3084"/>
                  <a:gd name="T36" fmla="*/ 24 w 918"/>
                  <a:gd name="T37" fmla="*/ 608 h 3084"/>
                  <a:gd name="T38" fmla="*/ 8 w 918"/>
                  <a:gd name="T39" fmla="*/ 772 h 3084"/>
                  <a:gd name="T40" fmla="*/ 16 w 918"/>
                  <a:gd name="T41" fmla="*/ 812 h 3084"/>
                  <a:gd name="T42" fmla="*/ 48 w 918"/>
                  <a:gd name="T43" fmla="*/ 908 h 3084"/>
                  <a:gd name="T44" fmla="*/ 72 w 918"/>
                  <a:gd name="T45" fmla="*/ 1144 h 3084"/>
                  <a:gd name="T46" fmla="*/ 64 w 918"/>
                  <a:gd name="T47" fmla="*/ 1320 h 3084"/>
                  <a:gd name="T48" fmla="*/ 80 w 918"/>
                  <a:gd name="T49" fmla="*/ 1352 h 3084"/>
                  <a:gd name="T50" fmla="*/ 88 w 918"/>
                  <a:gd name="T51" fmla="*/ 1376 h 3084"/>
                  <a:gd name="T52" fmla="*/ 92 w 918"/>
                  <a:gd name="T53" fmla="*/ 1388 h 3084"/>
                  <a:gd name="T54" fmla="*/ 96 w 918"/>
                  <a:gd name="T55" fmla="*/ 1464 h 3084"/>
                  <a:gd name="T56" fmla="*/ 100 w 918"/>
                  <a:gd name="T57" fmla="*/ 1520 h 3084"/>
                  <a:gd name="T58" fmla="*/ 104 w 918"/>
                  <a:gd name="T59" fmla="*/ 1588 h 3084"/>
                  <a:gd name="T60" fmla="*/ 124 w 918"/>
                  <a:gd name="T61" fmla="*/ 1636 h 3084"/>
                  <a:gd name="T62" fmla="*/ 172 w 918"/>
                  <a:gd name="T63" fmla="*/ 1732 h 3084"/>
                  <a:gd name="T64" fmla="*/ 192 w 918"/>
                  <a:gd name="T65" fmla="*/ 1768 h 3084"/>
                  <a:gd name="T66" fmla="*/ 236 w 918"/>
                  <a:gd name="T67" fmla="*/ 1848 h 3084"/>
                  <a:gd name="T68" fmla="*/ 276 w 918"/>
                  <a:gd name="T69" fmla="*/ 1884 h 3084"/>
                  <a:gd name="T70" fmla="*/ 288 w 918"/>
                  <a:gd name="T71" fmla="*/ 1992 h 3084"/>
                  <a:gd name="T72" fmla="*/ 300 w 918"/>
                  <a:gd name="T73" fmla="*/ 2016 h 3084"/>
                  <a:gd name="T74" fmla="*/ 324 w 918"/>
                  <a:gd name="T75" fmla="*/ 2024 h 3084"/>
                  <a:gd name="T76" fmla="*/ 360 w 918"/>
                  <a:gd name="T77" fmla="*/ 2064 h 3084"/>
                  <a:gd name="T78" fmla="*/ 388 w 918"/>
                  <a:gd name="T79" fmla="*/ 2124 h 3084"/>
                  <a:gd name="T80" fmla="*/ 416 w 918"/>
                  <a:gd name="T81" fmla="*/ 2148 h 3084"/>
                  <a:gd name="T82" fmla="*/ 440 w 918"/>
                  <a:gd name="T83" fmla="*/ 2164 h 3084"/>
                  <a:gd name="T84" fmla="*/ 468 w 918"/>
                  <a:gd name="T85" fmla="*/ 2220 h 3084"/>
                  <a:gd name="T86" fmla="*/ 496 w 918"/>
                  <a:gd name="T87" fmla="*/ 2280 h 3084"/>
                  <a:gd name="T88" fmla="*/ 520 w 918"/>
                  <a:gd name="T89" fmla="*/ 2296 h 3084"/>
                  <a:gd name="T90" fmla="*/ 532 w 918"/>
                  <a:gd name="T91" fmla="*/ 2304 h 3084"/>
                  <a:gd name="T92" fmla="*/ 576 w 918"/>
                  <a:gd name="T93" fmla="*/ 2356 h 3084"/>
                  <a:gd name="T94" fmla="*/ 652 w 918"/>
                  <a:gd name="T95" fmla="*/ 2456 h 3084"/>
                  <a:gd name="T96" fmla="*/ 684 w 918"/>
                  <a:gd name="T97" fmla="*/ 2520 h 3084"/>
                  <a:gd name="T98" fmla="*/ 720 w 918"/>
                  <a:gd name="T99" fmla="*/ 2572 h 3084"/>
                  <a:gd name="T100" fmla="*/ 736 w 918"/>
                  <a:gd name="T101" fmla="*/ 2596 h 3084"/>
                  <a:gd name="T102" fmla="*/ 760 w 918"/>
                  <a:gd name="T103" fmla="*/ 2644 h 3084"/>
                  <a:gd name="T104" fmla="*/ 796 w 918"/>
                  <a:gd name="T105" fmla="*/ 2712 h 3084"/>
                  <a:gd name="T106" fmla="*/ 800 w 918"/>
                  <a:gd name="T107" fmla="*/ 2784 h 3084"/>
                  <a:gd name="T108" fmla="*/ 804 w 918"/>
                  <a:gd name="T109" fmla="*/ 2772 h 3084"/>
                  <a:gd name="T110" fmla="*/ 812 w 918"/>
                  <a:gd name="T111" fmla="*/ 2784 h 3084"/>
                  <a:gd name="T112" fmla="*/ 872 w 918"/>
                  <a:gd name="T113" fmla="*/ 2908 h 3084"/>
                  <a:gd name="T114" fmla="*/ 908 w 918"/>
                  <a:gd name="T115" fmla="*/ 2964 h 3084"/>
                  <a:gd name="T116" fmla="*/ 912 w 918"/>
                  <a:gd name="T117" fmla="*/ 3068 h 3084"/>
                  <a:gd name="T118" fmla="*/ 912 w 918"/>
                  <a:gd name="T119" fmla="*/ 3084 h 30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18"/>
                  <a:gd name="T181" fmla="*/ 0 h 3084"/>
                  <a:gd name="T182" fmla="*/ 918 w 918"/>
                  <a:gd name="T183" fmla="*/ 3084 h 308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18" h="3084">
                    <a:moveTo>
                      <a:pt x="828" y="0"/>
                    </a:moveTo>
                    <a:cubicBezTo>
                      <a:pt x="834" y="19"/>
                      <a:pt x="823" y="14"/>
                      <a:pt x="808" y="24"/>
                    </a:cubicBezTo>
                    <a:cubicBezTo>
                      <a:pt x="791" y="49"/>
                      <a:pt x="808" y="31"/>
                      <a:pt x="760" y="40"/>
                    </a:cubicBezTo>
                    <a:cubicBezTo>
                      <a:pt x="752" y="42"/>
                      <a:pt x="736" y="48"/>
                      <a:pt x="736" y="48"/>
                    </a:cubicBezTo>
                    <a:cubicBezTo>
                      <a:pt x="675" y="46"/>
                      <a:pt x="598" y="74"/>
                      <a:pt x="552" y="28"/>
                    </a:cubicBezTo>
                    <a:cubicBezTo>
                      <a:pt x="487" y="33"/>
                      <a:pt x="519" y="29"/>
                      <a:pt x="484" y="52"/>
                    </a:cubicBezTo>
                    <a:cubicBezTo>
                      <a:pt x="483" y="105"/>
                      <a:pt x="486" y="159"/>
                      <a:pt x="480" y="212"/>
                    </a:cubicBezTo>
                    <a:cubicBezTo>
                      <a:pt x="479" y="222"/>
                      <a:pt x="469" y="228"/>
                      <a:pt x="464" y="236"/>
                    </a:cubicBezTo>
                    <a:cubicBezTo>
                      <a:pt x="457" y="247"/>
                      <a:pt x="452" y="272"/>
                      <a:pt x="452" y="272"/>
                    </a:cubicBezTo>
                    <a:cubicBezTo>
                      <a:pt x="450" y="287"/>
                      <a:pt x="454" y="311"/>
                      <a:pt x="440" y="324"/>
                    </a:cubicBezTo>
                    <a:cubicBezTo>
                      <a:pt x="433" y="330"/>
                      <a:pt x="416" y="340"/>
                      <a:pt x="416" y="340"/>
                    </a:cubicBezTo>
                    <a:cubicBezTo>
                      <a:pt x="410" y="429"/>
                      <a:pt x="412" y="405"/>
                      <a:pt x="308" y="400"/>
                    </a:cubicBezTo>
                    <a:cubicBezTo>
                      <a:pt x="280" y="391"/>
                      <a:pt x="262" y="380"/>
                      <a:pt x="232" y="376"/>
                    </a:cubicBezTo>
                    <a:cubicBezTo>
                      <a:pt x="214" y="370"/>
                      <a:pt x="201" y="378"/>
                      <a:pt x="184" y="384"/>
                    </a:cubicBezTo>
                    <a:cubicBezTo>
                      <a:pt x="176" y="387"/>
                      <a:pt x="160" y="392"/>
                      <a:pt x="160" y="392"/>
                    </a:cubicBezTo>
                    <a:cubicBezTo>
                      <a:pt x="145" y="436"/>
                      <a:pt x="127" y="424"/>
                      <a:pt x="92" y="448"/>
                    </a:cubicBezTo>
                    <a:cubicBezTo>
                      <a:pt x="86" y="465"/>
                      <a:pt x="87" y="474"/>
                      <a:pt x="72" y="484"/>
                    </a:cubicBezTo>
                    <a:cubicBezTo>
                      <a:pt x="59" y="503"/>
                      <a:pt x="59" y="523"/>
                      <a:pt x="52" y="544"/>
                    </a:cubicBezTo>
                    <a:cubicBezTo>
                      <a:pt x="48" y="573"/>
                      <a:pt x="49" y="591"/>
                      <a:pt x="24" y="608"/>
                    </a:cubicBezTo>
                    <a:cubicBezTo>
                      <a:pt x="6" y="662"/>
                      <a:pt x="26" y="719"/>
                      <a:pt x="8" y="772"/>
                    </a:cubicBezTo>
                    <a:cubicBezTo>
                      <a:pt x="10" y="785"/>
                      <a:pt x="15" y="798"/>
                      <a:pt x="16" y="812"/>
                    </a:cubicBezTo>
                    <a:cubicBezTo>
                      <a:pt x="21" y="867"/>
                      <a:pt x="0" y="896"/>
                      <a:pt x="48" y="908"/>
                    </a:cubicBezTo>
                    <a:cubicBezTo>
                      <a:pt x="67" y="985"/>
                      <a:pt x="47" y="1068"/>
                      <a:pt x="72" y="1144"/>
                    </a:cubicBezTo>
                    <a:cubicBezTo>
                      <a:pt x="77" y="1319"/>
                      <a:pt x="89" y="1244"/>
                      <a:pt x="64" y="1320"/>
                    </a:cubicBezTo>
                    <a:cubicBezTo>
                      <a:pt x="69" y="1331"/>
                      <a:pt x="75" y="1341"/>
                      <a:pt x="80" y="1352"/>
                    </a:cubicBezTo>
                    <a:cubicBezTo>
                      <a:pt x="84" y="1360"/>
                      <a:pt x="85" y="1368"/>
                      <a:pt x="88" y="1376"/>
                    </a:cubicBezTo>
                    <a:cubicBezTo>
                      <a:pt x="89" y="1380"/>
                      <a:pt x="92" y="1388"/>
                      <a:pt x="92" y="1388"/>
                    </a:cubicBezTo>
                    <a:cubicBezTo>
                      <a:pt x="93" y="1413"/>
                      <a:pt x="94" y="1439"/>
                      <a:pt x="96" y="1464"/>
                    </a:cubicBezTo>
                    <a:cubicBezTo>
                      <a:pt x="97" y="1483"/>
                      <a:pt x="99" y="1501"/>
                      <a:pt x="100" y="1520"/>
                    </a:cubicBezTo>
                    <a:cubicBezTo>
                      <a:pt x="101" y="1543"/>
                      <a:pt x="102" y="1565"/>
                      <a:pt x="104" y="1588"/>
                    </a:cubicBezTo>
                    <a:cubicBezTo>
                      <a:pt x="105" y="1602"/>
                      <a:pt x="120" y="1623"/>
                      <a:pt x="124" y="1636"/>
                    </a:cubicBezTo>
                    <a:cubicBezTo>
                      <a:pt x="136" y="1672"/>
                      <a:pt x="138" y="1709"/>
                      <a:pt x="172" y="1732"/>
                    </a:cubicBezTo>
                    <a:cubicBezTo>
                      <a:pt x="180" y="1744"/>
                      <a:pt x="184" y="1756"/>
                      <a:pt x="192" y="1768"/>
                    </a:cubicBezTo>
                    <a:cubicBezTo>
                      <a:pt x="197" y="1800"/>
                      <a:pt x="200" y="1839"/>
                      <a:pt x="236" y="1848"/>
                    </a:cubicBezTo>
                    <a:cubicBezTo>
                      <a:pt x="256" y="1861"/>
                      <a:pt x="268" y="1859"/>
                      <a:pt x="276" y="1884"/>
                    </a:cubicBezTo>
                    <a:cubicBezTo>
                      <a:pt x="280" y="1976"/>
                      <a:pt x="271" y="1941"/>
                      <a:pt x="288" y="1992"/>
                    </a:cubicBezTo>
                    <a:cubicBezTo>
                      <a:pt x="290" y="1999"/>
                      <a:pt x="293" y="2012"/>
                      <a:pt x="300" y="2016"/>
                    </a:cubicBezTo>
                    <a:cubicBezTo>
                      <a:pt x="307" y="2020"/>
                      <a:pt x="324" y="2024"/>
                      <a:pt x="324" y="2024"/>
                    </a:cubicBezTo>
                    <a:cubicBezTo>
                      <a:pt x="336" y="2042"/>
                      <a:pt x="338" y="2057"/>
                      <a:pt x="360" y="2064"/>
                    </a:cubicBezTo>
                    <a:cubicBezTo>
                      <a:pt x="368" y="2088"/>
                      <a:pt x="371" y="2107"/>
                      <a:pt x="388" y="2124"/>
                    </a:cubicBezTo>
                    <a:cubicBezTo>
                      <a:pt x="394" y="2142"/>
                      <a:pt x="401" y="2140"/>
                      <a:pt x="416" y="2148"/>
                    </a:cubicBezTo>
                    <a:cubicBezTo>
                      <a:pt x="424" y="2153"/>
                      <a:pt x="440" y="2164"/>
                      <a:pt x="440" y="2164"/>
                    </a:cubicBezTo>
                    <a:cubicBezTo>
                      <a:pt x="448" y="2188"/>
                      <a:pt x="450" y="2202"/>
                      <a:pt x="468" y="2220"/>
                    </a:cubicBezTo>
                    <a:cubicBezTo>
                      <a:pt x="471" y="2228"/>
                      <a:pt x="492" y="2276"/>
                      <a:pt x="496" y="2280"/>
                    </a:cubicBezTo>
                    <a:cubicBezTo>
                      <a:pt x="503" y="2287"/>
                      <a:pt x="512" y="2291"/>
                      <a:pt x="520" y="2296"/>
                    </a:cubicBezTo>
                    <a:cubicBezTo>
                      <a:pt x="524" y="2299"/>
                      <a:pt x="532" y="2304"/>
                      <a:pt x="532" y="2304"/>
                    </a:cubicBezTo>
                    <a:cubicBezTo>
                      <a:pt x="546" y="2325"/>
                      <a:pt x="552" y="2350"/>
                      <a:pt x="576" y="2356"/>
                    </a:cubicBezTo>
                    <a:cubicBezTo>
                      <a:pt x="599" y="2391"/>
                      <a:pt x="629" y="2421"/>
                      <a:pt x="652" y="2456"/>
                    </a:cubicBezTo>
                    <a:cubicBezTo>
                      <a:pt x="658" y="2480"/>
                      <a:pt x="666" y="2502"/>
                      <a:pt x="684" y="2520"/>
                    </a:cubicBezTo>
                    <a:cubicBezTo>
                      <a:pt x="703" y="2578"/>
                      <a:pt x="675" y="2504"/>
                      <a:pt x="720" y="2572"/>
                    </a:cubicBezTo>
                    <a:cubicBezTo>
                      <a:pt x="725" y="2580"/>
                      <a:pt x="736" y="2596"/>
                      <a:pt x="736" y="2596"/>
                    </a:cubicBezTo>
                    <a:cubicBezTo>
                      <a:pt x="741" y="2623"/>
                      <a:pt x="738" y="2628"/>
                      <a:pt x="760" y="2644"/>
                    </a:cubicBezTo>
                    <a:cubicBezTo>
                      <a:pt x="768" y="2668"/>
                      <a:pt x="781" y="2692"/>
                      <a:pt x="796" y="2712"/>
                    </a:cubicBezTo>
                    <a:cubicBezTo>
                      <a:pt x="797" y="2736"/>
                      <a:pt x="797" y="2760"/>
                      <a:pt x="800" y="2784"/>
                    </a:cubicBezTo>
                    <a:cubicBezTo>
                      <a:pt x="801" y="2788"/>
                      <a:pt x="800" y="2772"/>
                      <a:pt x="804" y="2772"/>
                    </a:cubicBezTo>
                    <a:cubicBezTo>
                      <a:pt x="809" y="2772"/>
                      <a:pt x="810" y="2780"/>
                      <a:pt x="812" y="2784"/>
                    </a:cubicBezTo>
                    <a:cubicBezTo>
                      <a:pt x="830" y="2825"/>
                      <a:pt x="834" y="2880"/>
                      <a:pt x="872" y="2908"/>
                    </a:cubicBezTo>
                    <a:cubicBezTo>
                      <a:pt x="882" y="2928"/>
                      <a:pt x="895" y="2945"/>
                      <a:pt x="908" y="2964"/>
                    </a:cubicBezTo>
                    <a:cubicBezTo>
                      <a:pt x="911" y="3002"/>
                      <a:pt x="918" y="3030"/>
                      <a:pt x="912" y="3068"/>
                    </a:cubicBezTo>
                    <a:cubicBezTo>
                      <a:pt x="910" y="3084"/>
                      <a:pt x="904" y="3076"/>
                      <a:pt x="912" y="3084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3" name="Freeform 9"/>
              <p:cNvSpPr>
                <a:spLocks/>
              </p:cNvSpPr>
              <p:nvPr/>
            </p:nvSpPr>
            <p:spPr bwMode="auto">
              <a:xfrm>
                <a:off x="1248" y="804"/>
                <a:ext cx="1352" cy="1452"/>
              </a:xfrm>
              <a:custGeom>
                <a:avLst/>
                <a:gdLst>
                  <a:gd name="T0" fmla="*/ 0 w 1352"/>
                  <a:gd name="T1" fmla="*/ 0 h 1452"/>
                  <a:gd name="T2" fmla="*/ 24 w 1352"/>
                  <a:gd name="T3" fmla="*/ 32 h 1452"/>
                  <a:gd name="T4" fmla="*/ 60 w 1352"/>
                  <a:gd name="T5" fmla="*/ 48 h 1452"/>
                  <a:gd name="T6" fmla="*/ 96 w 1352"/>
                  <a:gd name="T7" fmla="*/ 60 h 1452"/>
                  <a:gd name="T8" fmla="*/ 120 w 1352"/>
                  <a:gd name="T9" fmla="*/ 68 h 1452"/>
                  <a:gd name="T10" fmla="*/ 152 w 1352"/>
                  <a:gd name="T11" fmla="*/ 108 h 1452"/>
                  <a:gd name="T12" fmla="*/ 204 w 1352"/>
                  <a:gd name="T13" fmla="*/ 224 h 1452"/>
                  <a:gd name="T14" fmla="*/ 208 w 1352"/>
                  <a:gd name="T15" fmla="*/ 260 h 1452"/>
                  <a:gd name="T16" fmla="*/ 216 w 1352"/>
                  <a:gd name="T17" fmla="*/ 284 h 1452"/>
                  <a:gd name="T18" fmla="*/ 220 w 1352"/>
                  <a:gd name="T19" fmla="*/ 296 h 1452"/>
                  <a:gd name="T20" fmla="*/ 216 w 1352"/>
                  <a:gd name="T21" fmla="*/ 456 h 1452"/>
                  <a:gd name="T22" fmla="*/ 192 w 1352"/>
                  <a:gd name="T23" fmla="*/ 492 h 1452"/>
                  <a:gd name="T24" fmla="*/ 172 w 1352"/>
                  <a:gd name="T25" fmla="*/ 664 h 1452"/>
                  <a:gd name="T26" fmla="*/ 180 w 1352"/>
                  <a:gd name="T27" fmla="*/ 820 h 1452"/>
                  <a:gd name="T28" fmla="*/ 196 w 1352"/>
                  <a:gd name="T29" fmla="*/ 844 h 1452"/>
                  <a:gd name="T30" fmla="*/ 220 w 1352"/>
                  <a:gd name="T31" fmla="*/ 856 h 1452"/>
                  <a:gd name="T32" fmla="*/ 264 w 1352"/>
                  <a:gd name="T33" fmla="*/ 852 h 1452"/>
                  <a:gd name="T34" fmla="*/ 284 w 1352"/>
                  <a:gd name="T35" fmla="*/ 888 h 1452"/>
                  <a:gd name="T36" fmla="*/ 268 w 1352"/>
                  <a:gd name="T37" fmla="*/ 944 h 1452"/>
                  <a:gd name="T38" fmla="*/ 280 w 1352"/>
                  <a:gd name="T39" fmla="*/ 1056 h 1452"/>
                  <a:gd name="T40" fmla="*/ 252 w 1352"/>
                  <a:gd name="T41" fmla="*/ 1096 h 1452"/>
                  <a:gd name="T42" fmla="*/ 276 w 1352"/>
                  <a:gd name="T43" fmla="*/ 1088 h 1452"/>
                  <a:gd name="T44" fmla="*/ 352 w 1352"/>
                  <a:gd name="T45" fmla="*/ 1144 h 1452"/>
                  <a:gd name="T46" fmla="*/ 384 w 1352"/>
                  <a:gd name="T47" fmla="*/ 1180 h 1452"/>
                  <a:gd name="T48" fmla="*/ 440 w 1352"/>
                  <a:gd name="T49" fmla="*/ 1248 h 1452"/>
                  <a:gd name="T50" fmla="*/ 476 w 1352"/>
                  <a:gd name="T51" fmla="*/ 1264 h 1452"/>
                  <a:gd name="T52" fmla="*/ 532 w 1352"/>
                  <a:gd name="T53" fmla="*/ 1272 h 1452"/>
                  <a:gd name="T54" fmla="*/ 564 w 1352"/>
                  <a:gd name="T55" fmla="*/ 1300 h 1452"/>
                  <a:gd name="T56" fmla="*/ 576 w 1352"/>
                  <a:gd name="T57" fmla="*/ 1308 h 1452"/>
                  <a:gd name="T58" fmla="*/ 608 w 1352"/>
                  <a:gd name="T59" fmla="*/ 1356 h 1452"/>
                  <a:gd name="T60" fmla="*/ 624 w 1352"/>
                  <a:gd name="T61" fmla="*/ 1376 h 1452"/>
                  <a:gd name="T62" fmla="*/ 628 w 1352"/>
                  <a:gd name="T63" fmla="*/ 1388 h 1452"/>
                  <a:gd name="T64" fmla="*/ 692 w 1352"/>
                  <a:gd name="T65" fmla="*/ 1416 h 1452"/>
                  <a:gd name="T66" fmla="*/ 724 w 1352"/>
                  <a:gd name="T67" fmla="*/ 1392 h 1452"/>
                  <a:gd name="T68" fmla="*/ 808 w 1352"/>
                  <a:gd name="T69" fmla="*/ 1408 h 1452"/>
                  <a:gd name="T70" fmla="*/ 852 w 1352"/>
                  <a:gd name="T71" fmla="*/ 1432 h 1452"/>
                  <a:gd name="T72" fmla="*/ 876 w 1352"/>
                  <a:gd name="T73" fmla="*/ 1440 h 1452"/>
                  <a:gd name="T74" fmla="*/ 960 w 1352"/>
                  <a:gd name="T75" fmla="*/ 1412 h 1452"/>
                  <a:gd name="T76" fmla="*/ 968 w 1352"/>
                  <a:gd name="T77" fmla="*/ 1400 h 1452"/>
                  <a:gd name="T78" fmla="*/ 972 w 1352"/>
                  <a:gd name="T79" fmla="*/ 1388 h 1452"/>
                  <a:gd name="T80" fmla="*/ 1008 w 1352"/>
                  <a:gd name="T81" fmla="*/ 1396 h 1452"/>
                  <a:gd name="T82" fmla="*/ 1088 w 1352"/>
                  <a:gd name="T83" fmla="*/ 1416 h 1452"/>
                  <a:gd name="T84" fmla="*/ 1132 w 1352"/>
                  <a:gd name="T85" fmla="*/ 1428 h 1452"/>
                  <a:gd name="T86" fmla="*/ 1156 w 1352"/>
                  <a:gd name="T87" fmla="*/ 1436 h 1452"/>
                  <a:gd name="T88" fmla="*/ 1228 w 1352"/>
                  <a:gd name="T89" fmla="*/ 1428 h 1452"/>
                  <a:gd name="T90" fmla="*/ 1352 w 1352"/>
                  <a:gd name="T91" fmla="*/ 1452 h 14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52"/>
                  <a:gd name="T139" fmla="*/ 0 h 1452"/>
                  <a:gd name="T140" fmla="*/ 1352 w 1352"/>
                  <a:gd name="T141" fmla="*/ 1452 h 14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52" h="1452">
                    <a:moveTo>
                      <a:pt x="0" y="0"/>
                    </a:moveTo>
                    <a:cubicBezTo>
                      <a:pt x="15" y="10"/>
                      <a:pt x="20" y="29"/>
                      <a:pt x="24" y="32"/>
                    </a:cubicBezTo>
                    <a:cubicBezTo>
                      <a:pt x="35" y="40"/>
                      <a:pt x="48" y="43"/>
                      <a:pt x="60" y="48"/>
                    </a:cubicBezTo>
                    <a:cubicBezTo>
                      <a:pt x="60" y="48"/>
                      <a:pt x="90" y="58"/>
                      <a:pt x="96" y="60"/>
                    </a:cubicBezTo>
                    <a:cubicBezTo>
                      <a:pt x="104" y="63"/>
                      <a:pt x="120" y="68"/>
                      <a:pt x="120" y="68"/>
                    </a:cubicBezTo>
                    <a:cubicBezTo>
                      <a:pt x="129" y="82"/>
                      <a:pt x="137" y="103"/>
                      <a:pt x="152" y="108"/>
                    </a:cubicBezTo>
                    <a:cubicBezTo>
                      <a:pt x="165" y="148"/>
                      <a:pt x="190" y="183"/>
                      <a:pt x="204" y="224"/>
                    </a:cubicBezTo>
                    <a:cubicBezTo>
                      <a:pt x="205" y="236"/>
                      <a:pt x="206" y="248"/>
                      <a:pt x="208" y="260"/>
                    </a:cubicBezTo>
                    <a:cubicBezTo>
                      <a:pt x="210" y="268"/>
                      <a:pt x="213" y="276"/>
                      <a:pt x="216" y="284"/>
                    </a:cubicBezTo>
                    <a:cubicBezTo>
                      <a:pt x="217" y="288"/>
                      <a:pt x="220" y="296"/>
                      <a:pt x="220" y="296"/>
                    </a:cubicBezTo>
                    <a:cubicBezTo>
                      <a:pt x="219" y="349"/>
                      <a:pt x="222" y="403"/>
                      <a:pt x="216" y="456"/>
                    </a:cubicBezTo>
                    <a:cubicBezTo>
                      <a:pt x="214" y="470"/>
                      <a:pt x="192" y="492"/>
                      <a:pt x="192" y="492"/>
                    </a:cubicBezTo>
                    <a:cubicBezTo>
                      <a:pt x="187" y="651"/>
                      <a:pt x="197" y="588"/>
                      <a:pt x="172" y="664"/>
                    </a:cubicBezTo>
                    <a:cubicBezTo>
                      <a:pt x="174" y="716"/>
                      <a:pt x="169" y="769"/>
                      <a:pt x="180" y="820"/>
                    </a:cubicBezTo>
                    <a:cubicBezTo>
                      <a:pt x="182" y="829"/>
                      <a:pt x="187" y="841"/>
                      <a:pt x="196" y="844"/>
                    </a:cubicBezTo>
                    <a:cubicBezTo>
                      <a:pt x="213" y="850"/>
                      <a:pt x="204" y="846"/>
                      <a:pt x="220" y="856"/>
                    </a:cubicBezTo>
                    <a:cubicBezTo>
                      <a:pt x="250" y="846"/>
                      <a:pt x="236" y="846"/>
                      <a:pt x="264" y="852"/>
                    </a:cubicBezTo>
                    <a:cubicBezTo>
                      <a:pt x="268" y="865"/>
                      <a:pt x="284" y="888"/>
                      <a:pt x="284" y="888"/>
                    </a:cubicBezTo>
                    <a:cubicBezTo>
                      <a:pt x="281" y="914"/>
                      <a:pt x="281" y="924"/>
                      <a:pt x="268" y="944"/>
                    </a:cubicBezTo>
                    <a:cubicBezTo>
                      <a:pt x="270" y="981"/>
                      <a:pt x="271" y="1019"/>
                      <a:pt x="280" y="1056"/>
                    </a:cubicBezTo>
                    <a:cubicBezTo>
                      <a:pt x="275" y="1096"/>
                      <a:pt x="286" y="1085"/>
                      <a:pt x="252" y="1096"/>
                    </a:cubicBezTo>
                    <a:cubicBezTo>
                      <a:pt x="244" y="1099"/>
                      <a:pt x="276" y="1088"/>
                      <a:pt x="276" y="1088"/>
                    </a:cubicBezTo>
                    <a:cubicBezTo>
                      <a:pt x="325" y="1100"/>
                      <a:pt x="321" y="1109"/>
                      <a:pt x="352" y="1144"/>
                    </a:cubicBezTo>
                    <a:cubicBezTo>
                      <a:pt x="364" y="1158"/>
                      <a:pt x="376" y="1164"/>
                      <a:pt x="384" y="1180"/>
                    </a:cubicBezTo>
                    <a:cubicBezTo>
                      <a:pt x="400" y="1212"/>
                      <a:pt x="402" y="1239"/>
                      <a:pt x="440" y="1248"/>
                    </a:cubicBezTo>
                    <a:cubicBezTo>
                      <a:pt x="451" y="1255"/>
                      <a:pt x="476" y="1264"/>
                      <a:pt x="476" y="1264"/>
                    </a:cubicBezTo>
                    <a:cubicBezTo>
                      <a:pt x="496" y="1259"/>
                      <a:pt x="512" y="1265"/>
                      <a:pt x="532" y="1272"/>
                    </a:cubicBezTo>
                    <a:cubicBezTo>
                      <a:pt x="545" y="1292"/>
                      <a:pt x="536" y="1281"/>
                      <a:pt x="564" y="1300"/>
                    </a:cubicBezTo>
                    <a:cubicBezTo>
                      <a:pt x="568" y="1303"/>
                      <a:pt x="576" y="1308"/>
                      <a:pt x="576" y="1308"/>
                    </a:cubicBezTo>
                    <a:cubicBezTo>
                      <a:pt x="582" y="1325"/>
                      <a:pt x="595" y="1343"/>
                      <a:pt x="608" y="1356"/>
                    </a:cubicBezTo>
                    <a:cubicBezTo>
                      <a:pt x="618" y="1386"/>
                      <a:pt x="603" y="1350"/>
                      <a:pt x="624" y="1376"/>
                    </a:cubicBezTo>
                    <a:cubicBezTo>
                      <a:pt x="627" y="1379"/>
                      <a:pt x="625" y="1385"/>
                      <a:pt x="628" y="1388"/>
                    </a:cubicBezTo>
                    <a:cubicBezTo>
                      <a:pt x="638" y="1400"/>
                      <a:pt x="676" y="1411"/>
                      <a:pt x="692" y="1416"/>
                    </a:cubicBezTo>
                    <a:cubicBezTo>
                      <a:pt x="707" y="1411"/>
                      <a:pt x="711" y="1401"/>
                      <a:pt x="724" y="1392"/>
                    </a:cubicBezTo>
                    <a:cubicBezTo>
                      <a:pt x="737" y="1352"/>
                      <a:pt x="787" y="1401"/>
                      <a:pt x="808" y="1408"/>
                    </a:cubicBezTo>
                    <a:cubicBezTo>
                      <a:pt x="822" y="1419"/>
                      <a:pt x="836" y="1425"/>
                      <a:pt x="852" y="1432"/>
                    </a:cubicBezTo>
                    <a:cubicBezTo>
                      <a:pt x="860" y="1435"/>
                      <a:pt x="876" y="1440"/>
                      <a:pt x="876" y="1440"/>
                    </a:cubicBezTo>
                    <a:cubicBezTo>
                      <a:pt x="905" y="1397"/>
                      <a:pt x="882" y="1417"/>
                      <a:pt x="960" y="1412"/>
                    </a:cubicBezTo>
                    <a:cubicBezTo>
                      <a:pt x="963" y="1408"/>
                      <a:pt x="966" y="1404"/>
                      <a:pt x="968" y="1400"/>
                    </a:cubicBezTo>
                    <a:cubicBezTo>
                      <a:pt x="970" y="1396"/>
                      <a:pt x="968" y="1389"/>
                      <a:pt x="972" y="1388"/>
                    </a:cubicBezTo>
                    <a:cubicBezTo>
                      <a:pt x="974" y="1387"/>
                      <a:pt x="1004" y="1395"/>
                      <a:pt x="1008" y="1396"/>
                    </a:cubicBezTo>
                    <a:cubicBezTo>
                      <a:pt x="1030" y="1410"/>
                      <a:pt x="1062" y="1411"/>
                      <a:pt x="1088" y="1416"/>
                    </a:cubicBezTo>
                    <a:cubicBezTo>
                      <a:pt x="1110" y="1427"/>
                      <a:pt x="1109" y="1419"/>
                      <a:pt x="1132" y="1428"/>
                    </a:cubicBezTo>
                    <a:cubicBezTo>
                      <a:pt x="1140" y="1431"/>
                      <a:pt x="1156" y="1436"/>
                      <a:pt x="1156" y="1436"/>
                    </a:cubicBezTo>
                    <a:cubicBezTo>
                      <a:pt x="1176" y="1407"/>
                      <a:pt x="1161" y="1422"/>
                      <a:pt x="1228" y="1428"/>
                    </a:cubicBezTo>
                    <a:cubicBezTo>
                      <a:pt x="1271" y="1432"/>
                      <a:pt x="1308" y="1452"/>
                      <a:pt x="1352" y="1452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0" name="Freeform 10"/>
            <p:cNvSpPr>
              <a:spLocks/>
            </p:cNvSpPr>
            <p:nvPr/>
          </p:nvSpPr>
          <p:spPr bwMode="auto">
            <a:xfrm>
              <a:off x="3352800" y="2671762"/>
              <a:ext cx="654050" cy="423863"/>
            </a:xfrm>
            <a:custGeom>
              <a:avLst/>
              <a:gdLst>
                <a:gd name="T0" fmla="*/ 0 w 412"/>
                <a:gd name="T1" fmla="*/ 19050 h 356"/>
                <a:gd name="T2" fmla="*/ 31750 w 412"/>
                <a:gd name="T3" fmla="*/ 0 h 356"/>
                <a:gd name="T4" fmla="*/ 50800 w 412"/>
                <a:gd name="T5" fmla="*/ 38100 h 356"/>
                <a:gd name="T6" fmla="*/ 228600 w 412"/>
                <a:gd name="T7" fmla="*/ 63500 h 356"/>
                <a:gd name="T8" fmla="*/ 317500 w 412"/>
                <a:gd name="T9" fmla="*/ 184150 h 356"/>
                <a:gd name="T10" fmla="*/ 355600 w 412"/>
                <a:gd name="T11" fmla="*/ 285750 h 356"/>
                <a:gd name="T12" fmla="*/ 368300 w 412"/>
                <a:gd name="T13" fmla="*/ 336550 h 356"/>
                <a:gd name="T14" fmla="*/ 393700 w 412"/>
                <a:gd name="T15" fmla="*/ 349250 h 356"/>
                <a:gd name="T16" fmla="*/ 488950 w 412"/>
                <a:gd name="T17" fmla="*/ 431800 h 356"/>
                <a:gd name="T18" fmla="*/ 584200 w 412"/>
                <a:gd name="T19" fmla="*/ 520700 h 356"/>
                <a:gd name="T20" fmla="*/ 654050 w 412"/>
                <a:gd name="T21" fmla="*/ 565150 h 3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2"/>
                <a:gd name="T34" fmla="*/ 0 h 356"/>
                <a:gd name="T35" fmla="*/ 412 w 412"/>
                <a:gd name="T36" fmla="*/ 356 h 3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2" h="356">
                  <a:moveTo>
                    <a:pt x="0" y="12"/>
                  </a:moveTo>
                  <a:cubicBezTo>
                    <a:pt x="7" y="8"/>
                    <a:pt x="12" y="0"/>
                    <a:pt x="20" y="0"/>
                  </a:cubicBezTo>
                  <a:cubicBezTo>
                    <a:pt x="29" y="0"/>
                    <a:pt x="25" y="19"/>
                    <a:pt x="32" y="24"/>
                  </a:cubicBezTo>
                  <a:cubicBezTo>
                    <a:pt x="58" y="41"/>
                    <a:pt x="123" y="39"/>
                    <a:pt x="144" y="40"/>
                  </a:cubicBezTo>
                  <a:cubicBezTo>
                    <a:pt x="161" y="66"/>
                    <a:pt x="186" y="88"/>
                    <a:pt x="200" y="116"/>
                  </a:cubicBezTo>
                  <a:cubicBezTo>
                    <a:pt x="210" y="135"/>
                    <a:pt x="217" y="160"/>
                    <a:pt x="224" y="180"/>
                  </a:cubicBezTo>
                  <a:cubicBezTo>
                    <a:pt x="227" y="190"/>
                    <a:pt x="226" y="203"/>
                    <a:pt x="232" y="212"/>
                  </a:cubicBezTo>
                  <a:cubicBezTo>
                    <a:pt x="235" y="217"/>
                    <a:pt x="243" y="217"/>
                    <a:pt x="248" y="220"/>
                  </a:cubicBezTo>
                  <a:cubicBezTo>
                    <a:pt x="273" y="257"/>
                    <a:pt x="265" y="266"/>
                    <a:pt x="308" y="272"/>
                  </a:cubicBezTo>
                  <a:cubicBezTo>
                    <a:pt x="333" y="297"/>
                    <a:pt x="330" y="315"/>
                    <a:pt x="368" y="328"/>
                  </a:cubicBezTo>
                  <a:cubicBezTo>
                    <a:pt x="382" y="339"/>
                    <a:pt x="399" y="343"/>
                    <a:pt x="412" y="356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Freeform 11"/>
            <p:cNvSpPr>
              <a:spLocks/>
            </p:cNvSpPr>
            <p:nvPr/>
          </p:nvSpPr>
          <p:spPr bwMode="auto">
            <a:xfrm>
              <a:off x="3760789" y="2628900"/>
              <a:ext cx="369887" cy="166688"/>
            </a:xfrm>
            <a:custGeom>
              <a:avLst/>
              <a:gdLst>
                <a:gd name="T0" fmla="*/ 49212 w 233"/>
                <a:gd name="T1" fmla="*/ 0 h 140"/>
                <a:gd name="T2" fmla="*/ 42862 w 233"/>
                <a:gd name="T3" fmla="*/ 50800 h 140"/>
                <a:gd name="T4" fmla="*/ 80962 w 233"/>
                <a:gd name="T5" fmla="*/ 114300 h 140"/>
                <a:gd name="T6" fmla="*/ 195262 w 233"/>
                <a:gd name="T7" fmla="*/ 120650 h 140"/>
                <a:gd name="T8" fmla="*/ 284162 w 233"/>
                <a:gd name="T9" fmla="*/ 146050 h 140"/>
                <a:gd name="T10" fmla="*/ 347662 w 233"/>
                <a:gd name="T11" fmla="*/ 196850 h 140"/>
                <a:gd name="T12" fmla="*/ 366712 w 233"/>
                <a:gd name="T13" fmla="*/ 22225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140"/>
                <a:gd name="T23" fmla="*/ 233 w 23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140">
                  <a:moveTo>
                    <a:pt x="31" y="0"/>
                  </a:moveTo>
                  <a:cubicBezTo>
                    <a:pt x="0" y="46"/>
                    <a:pt x="13" y="10"/>
                    <a:pt x="27" y="32"/>
                  </a:cubicBezTo>
                  <a:cubicBezTo>
                    <a:pt x="37" y="47"/>
                    <a:pt x="29" y="70"/>
                    <a:pt x="51" y="72"/>
                  </a:cubicBezTo>
                  <a:cubicBezTo>
                    <a:pt x="75" y="74"/>
                    <a:pt x="99" y="75"/>
                    <a:pt x="123" y="76"/>
                  </a:cubicBezTo>
                  <a:cubicBezTo>
                    <a:pt x="143" y="83"/>
                    <a:pt x="161" y="80"/>
                    <a:pt x="179" y="92"/>
                  </a:cubicBezTo>
                  <a:cubicBezTo>
                    <a:pt x="196" y="117"/>
                    <a:pt x="187" y="116"/>
                    <a:pt x="219" y="124"/>
                  </a:cubicBezTo>
                  <a:cubicBezTo>
                    <a:pt x="233" y="133"/>
                    <a:pt x="231" y="127"/>
                    <a:pt x="231" y="14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Freeform 12"/>
            <p:cNvSpPr>
              <a:spLocks/>
            </p:cNvSpPr>
            <p:nvPr/>
          </p:nvSpPr>
          <p:spPr bwMode="auto">
            <a:xfrm>
              <a:off x="3113088" y="2628900"/>
              <a:ext cx="830262" cy="633413"/>
            </a:xfrm>
            <a:custGeom>
              <a:avLst/>
              <a:gdLst>
                <a:gd name="T0" fmla="*/ 11112 w 523"/>
                <a:gd name="T1" fmla="*/ 0 h 532"/>
                <a:gd name="T2" fmla="*/ 49212 w 523"/>
                <a:gd name="T3" fmla="*/ 31750 h 532"/>
                <a:gd name="T4" fmla="*/ 125412 w 523"/>
                <a:gd name="T5" fmla="*/ 69850 h 532"/>
                <a:gd name="T6" fmla="*/ 163512 w 523"/>
                <a:gd name="T7" fmla="*/ 82550 h 532"/>
                <a:gd name="T8" fmla="*/ 182562 w 523"/>
                <a:gd name="T9" fmla="*/ 88900 h 532"/>
                <a:gd name="T10" fmla="*/ 252412 w 523"/>
                <a:gd name="T11" fmla="*/ 203200 h 532"/>
                <a:gd name="T12" fmla="*/ 309562 w 523"/>
                <a:gd name="T13" fmla="*/ 260350 h 532"/>
                <a:gd name="T14" fmla="*/ 373062 w 523"/>
                <a:gd name="T15" fmla="*/ 317500 h 532"/>
                <a:gd name="T16" fmla="*/ 449262 w 523"/>
                <a:gd name="T17" fmla="*/ 444500 h 532"/>
                <a:gd name="T18" fmla="*/ 506412 w 523"/>
                <a:gd name="T19" fmla="*/ 552450 h 532"/>
                <a:gd name="T20" fmla="*/ 525462 w 523"/>
                <a:gd name="T21" fmla="*/ 609600 h 532"/>
                <a:gd name="T22" fmla="*/ 633412 w 523"/>
                <a:gd name="T23" fmla="*/ 692150 h 532"/>
                <a:gd name="T24" fmla="*/ 684212 w 523"/>
                <a:gd name="T25" fmla="*/ 736600 h 532"/>
                <a:gd name="T26" fmla="*/ 690562 w 523"/>
                <a:gd name="T27" fmla="*/ 768350 h 532"/>
                <a:gd name="T28" fmla="*/ 728662 w 523"/>
                <a:gd name="T29" fmla="*/ 781050 h 532"/>
                <a:gd name="T30" fmla="*/ 830262 w 523"/>
                <a:gd name="T31" fmla="*/ 844550 h 5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3"/>
                <a:gd name="T49" fmla="*/ 0 h 532"/>
                <a:gd name="T50" fmla="*/ 523 w 523"/>
                <a:gd name="T51" fmla="*/ 532 h 5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3" h="532">
                  <a:moveTo>
                    <a:pt x="7" y="0"/>
                  </a:moveTo>
                  <a:cubicBezTo>
                    <a:pt x="0" y="20"/>
                    <a:pt x="15" y="15"/>
                    <a:pt x="31" y="20"/>
                  </a:cubicBezTo>
                  <a:cubicBezTo>
                    <a:pt x="43" y="38"/>
                    <a:pt x="60" y="38"/>
                    <a:pt x="79" y="44"/>
                  </a:cubicBezTo>
                  <a:cubicBezTo>
                    <a:pt x="87" y="46"/>
                    <a:pt x="95" y="49"/>
                    <a:pt x="103" y="52"/>
                  </a:cubicBezTo>
                  <a:cubicBezTo>
                    <a:pt x="107" y="53"/>
                    <a:pt x="115" y="56"/>
                    <a:pt x="115" y="56"/>
                  </a:cubicBezTo>
                  <a:cubicBezTo>
                    <a:pt x="124" y="84"/>
                    <a:pt x="138" y="107"/>
                    <a:pt x="159" y="128"/>
                  </a:cubicBezTo>
                  <a:cubicBezTo>
                    <a:pt x="167" y="151"/>
                    <a:pt x="176" y="152"/>
                    <a:pt x="195" y="164"/>
                  </a:cubicBezTo>
                  <a:cubicBezTo>
                    <a:pt x="202" y="186"/>
                    <a:pt x="217" y="188"/>
                    <a:pt x="235" y="200"/>
                  </a:cubicBezTo>
                  <a:cubicBezTo>
                    <a:pt x="253" y="227"/>
                    <a:pt x="249" y="269"/>
                    <a:pt x="283" y="280"/>
                  </a:cubicBezTo>
                  <a:cubicBezTo>
                    <a:pt x="299" y="304"/>
                    <a:pt x="293" y="331"/>
                    <a:pt x="319" y="348"/>
                  </a:cubicBezTo>
                  <a:cubicBezTo>
                    <a:pt x="343" y="384"/>
                    <a:pt x="307" y="327"/>
                    <a:pt x="331" y="384"/>
                  </a:cubicBezTo>
                  <a:cubicBezTo>
                    <a:pt x="344" y="415"/>
                    <a:pt x="369" y="428"/>
                    <a:pt x="399" y="436"/>
                  </a:cubicBezTo>
                  <a:cubicBezTo>
                    <a:pt x="427" y="455"/>
                    <a:pt x="418" y="444"/>
                    <a:pt x="431" y="464"/>
                  </a:cubicBezTo>
                  <a:cubicBezTo>
                    <a:pt x="432" y="471"/>
                    <a:pt x="430" y="479"/>
                    <a:pt x="435" y="484"/>
                  </a:cubicBezTo>
                  <a:cubicBezTo>
                    <a:pt x="441" y="490"/>
                    <a:pt x="459" y="492"/>
                    <a:pt x="459" y="492"/>
                  </a:cubicBezTo>
                  <a:cubicBezTo>
                    <a:pt x="467" y="524"/>
                    <a:pt x="492" y="532"/>
                    <a:pt x="523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Freeform 13"/>
            <p:cNvSpPr>
              <a:spLocks/>
            </p:cNvSpPr>
            <p:nvPr/>
          </p:nvSpPr>
          <p:spPr bwMode="auto">
            <a:xfrm>
              <a:off x="3702051" y="3133725"/>
              <a:ext cx="168275" cy="242888"/>
            </a:xfrm>
            <a:custGeom>
              <a:avLst/>
              <a:gdLst>
                <a:gd name="T0" fmla="*/ 0 w 106"/>
                <a:gd name="T1" fmla="*/ 0 h 204"/>
                <a:gd name="T2" fmla="*/ 44450 w 106"/>
                <a:gd name="T3" fmla="*/ 44450 h 204"/>
                <a:gd name="T4" fmla="*/ 50800 w 106"/>
                <a:gd name="T5" fmla="*/ 101600 h 204"/>
                <a:gd name="T6" fmla="*/ 69850 w 106"/>
                <a:gd name="T7" fmla="*/ 114300 h 204"/>
                <a:gd name="T8" fmla="*/ 152400 w 106"/>
                <a:gd name="T9" fmla="*/ 285750 h 204"/>
                <a:gd name="T10" fmla="*/ 165100 w 106"/>
                <a:gd name="T11" fmla="*/ 32385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204"/>
                <a:gd name="T20" fmla="*/ 106 w 106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204">
                  <a:moveTo>
                    <a:pt x="0" y="0"/>
                  </a:moveTo>
                  <a:cubicBezTo>
                    <a:pt x="28" y="18"/>
                    <a:pt x="21" y="7"/>
                    <a:pt x="28" y="28"/>
                  </a:cubicBezTo>
                  <a:cubicBezTo>
                    <a:pt x="29" y="40"/>
                    <a:pt x="28" y="53"/>
                    <a:pt x="32" y="64"/>
                  </a:cubicBezTo>
                  <a:cubicBezTo>
                    <a:pt x="34" y="69"/>
                    <a:pt x="41" y="68"/>
                    <a:pt x="44" y="72"/>
                  </a:cubicBezTo>
                  <a:cubicBezTo>
                    <a:pt x="64" y="105"/>
                    <a:pt x="53" y="166"/>
                    <a:pt x="96" y="180"/>
                  </a:cubicBezTo>
                  <a:cubicBezTo>
                    <a:pt x="106" y="195"/>
                    <a:pt x="104" y="187"/>
                    <a:pt x="104" y="204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Freeform 14"/>
            <p:cNvSpPr>
              <a:spLocks/>
            </p:cNvSpPr>
            <p:nvPr/>
          </p:nvSpPr>
          <p:spPr bwMode="auto">
            <a:xfrm>
              <a:off x="3352800" y="2641998"/>
              <a:ext cx="666750" cy="325040"/>
            </a:xfrm>
            <a:custGeom>
              <a:avLst/>
              <a:gdLst>
                <a:gd name="T0" fmla="*/ 0 w 420"/>
                <a:gd name="T1" fmla="*/ 58737 h 273"/>
                <a:gd name="T2" fmla="*/ 279400 w 420"/>
                <a:gd name="T3" fmla="*/ 58737 h 273"/>
                <a:gd name="T4" fmla="*/ 400050 w 420"/>
                <a:gd name="T5" fmla="*/ 147637 h 273"/>
                <a:gd name="T6" fmla="*/ 476250 w 420"/>
                <a:gd name="T7" fmla="*/ 242887 h 273"/>
                <a:gd name="T8" fmla="*/ 565150 w 420"/>
                <a:gd name="T9" fmla="*/ 255587 h 273"/>
                <a:gd name="T10" fmla="*/ 609600 w 420"/>
                <a:gd name="T11" fmla="*/ 344487 h 273"/>
                <a:gd name="T12" fmla="*/ 666750 w 420"/>
                <a:gd name="T13" fmla="*/ 433387 h 2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0"/>
                <a:gd name="T22" fmla="*/ 0 h 273"/>
                <a:gd name="T23" fmla="*/ 420 w 420"/>
                <a:gd name="T24" fmla="*/ 273 h 2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0" h="273">
                  <a:moveTo>
                    <a:pt x="0" y="37"/>
                  </a:moveTo>
                  <a:cubicBezTo>
                    <a:pt x="52" y="0"/>
                    <a:pt x="121" y="9"/>
                    <a:pt x="176" y="37"/>
                  </a:cubicBezTo>
                  <a:cubicBezTo>
                    <a:pt x="194" y="64"/>
                    <a:pt x="221" y="83"/>
                    <a:pt x="252" y="93"/>
                  </a:cubicBezTo>
                  <a:cubicBezTo>
                    <a:pt x="265" y="113"/>
                    <a:pt x="282" y="138"/>
                    <a:pt x="300" y="153"/>
                  </a:cubicBezTo>
                  <a:cubicBezTo>
                    <a:pt x="315" y="165"/>
                    <a:pt x="337" y="159"/>
                    <a:pt x="356" y="161"/>
                  </a:cubicBezTo>
                  <a:cubicBezTo>
                    <a:pt x="378" y="176"/>
                    <a:pt x="371" y="198"/>
                    <a:pt x="384" y="217"/>
                  </a:cubicBezTo>
                  <a:cubicBezTo>
                    <a:pt x="394" y="233"/>
                    <a:pt x="407" y="260"/>
                    <a:pt x="420" y="273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Line 15"/>
            <p:cNvSpPr>
              <a:spLocks noChangeShapeType="1"/>
            </p:cNvSpPr>
            <p:nvPr/>
          </p:nvSpPr>
          <p:spPr bwMode="auto">
            <a:xfrm>
              <a:off x="3352800" y="3543300"/>
              <a:ext cx="15240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Freeform 16"/>
            <p:cNvSpPr>
              <a:spLocks/>
            </p:cNvSpPr>
            <p:nvPr/>
          </p:nvSpPr>
          <p:spPr bwMode="auto">
            <a:xfrm>
              <a:off x="3073400" y="2800350"/>
              <a:ext cx="279400" cy="280988"/>
            </a:xfrm>
            <a:custGeom>
              <a:avLst/>
              <a:gdLst>
                <a:gd name="T0" fmla="*/ 279400 w 176"/>
                <a:gd name="T1" fmla="*/ 0 h 236"/>
                <a:gd name="T2" fmla="*/ 234950 w 176"/>
                <a:gd name="T3" fmla="*/ 69850 h 236"/>
                <a:gd name="T4" fmla="*/ 196850 w 176"/>
                <a:gd name="T5" fmla="*/ 95250 h 236"/>
                <a:gd name="T6" fmla="*/ 133350 w 176"/>
                <a:gd name="T7" fmla="*/ 139700 h 236"/>
                <a:gd name="T8" fmla="*/ 95250 w 176"/>
                <a:gd name="T9" fmla="*/ 165100 h 236"/>
                <a:gd name="T10" fmla="*/ 69850 w 176"/>
                <a:gd name="T11" fmla="*/ 273050 h 236"/>
                <a:gd name="T12" fmla="*/ 44450 w 176"/>
                <a:gd name="T13" fmla="*/ 311150 h 236"/>
                <a:gd name="T14" fmla="*/ 31750 w 176"/>
                <a:gd name="T15" fmla="*/ 330200 h 236"/>
                <a:gd name="T16" fmla="*/ 19050 w 176"/>
                <a:gd name="T17" fmla="*/ 368300 h 236"/>
                <a:gd name="T18" fmla="*/ 0 w 176"/>
                <a:gd name="T19" fmla="*/ 374650 h 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6"/>
                <a:gd name="T31" fmla="*/ 0 h 236"/>
                <a:gd name="T32" fmla="*/ 176 w 176"/>
                <a:gd name="T33" fmla="*/ 236 h 2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6" h="236">
                  <a:moveTo>
                    <a:pt x="176" y="0"/>
                  </a:moveTo>
                  <a:cubicBezTo>
                    <a:pt x="161" y="23"/>
                    <a:pt x="158" y="13"/>
                    <a:pt x="148" y="44"/>
                  </a:cubicBezTo>
                  <a:cubicBezTo>
                    <a:pt x="145" y="53"/>
                    <a:pt x="124" y="60"/>
                    <a:pt x="124" y="60"/>
                  </a:cubicBezTo>
                  <a:cubicBezTo>
                    <a:pt x="118" y="79"/>
                    <a:pt x="100" y="79"/>
                    <a:pt x="84" y="88"/>
                  </a:cubicBezTo>
                  <a:cubicBezTo>
                    <a:pt x="76" y="93"/>
                    <a:pt x="60" y="104"/>
                    <a:pt x="60" y="104"/>
                  </a:cubicBezTo>
                  <a:cubicBezTo>
                    <a:pt x="42" y="130"/>
                    <a:pt x="55" y="136"/>
                    <a:pt x="44" y="172"/>
                  </a:cubicBezTo>
                  <a:cubicBezTo>
                    <a:pt x="41" y="181"/>
                    <a:pt x="33" y="188"/>
                    <a:pt x="28" y="196"/>
                  </a:cubicBezTo>
                  <a:cubicBezTo>
                    <a:pt x="25" y="200"/>
                    <a:pt x="22" y="203"/>
                    <a:pt x="20" y="208"/>
                  </a:cubicBezTo>
                  <a:cubicBezTo>
                    <a:pt x="17" y="216"/>
                    <a:pt x="20" y="229"/>
                    <a:pt x="12" y="232"/>
                  </a:cubicBezTo>
                  <a:cubicBezTo>
                    <a:pt x="8" y="233"/>
                    <a:pt x="0" y="236"/>
                    <a:pt x="0" y="236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Freeform 17"/>
            <p:cNvSpPr>
              <a:spLocks/>
            </p:cNvSpPr>
            <p:nvPr/>
          </p:nvSpPr>
          <p:spPr bwMode="auto">
            <a:xfrm>
              <a:off x="3314700" y="3028950"/>
              <a:ext cx="323850" cy="314325"/>
            </a:xfrm>
            <a:custGeom>
              <a:avLst/>
              <a:gdLst>
                <a:gd name="T0" fmla="*/ 266700 w 204"/>
                <a:gd name="T1" fmla="*/ 0 h 264"/>
                <a:gd name="T2" fmla="*/ 266700 w 204"/>
                <a:gd name="T3" fmla="*/ 158750 h 264"/>
                <a:gd name="T4" fmla="*/ 254000 w 204"/>
                <a:gd name="T5" fmla="*/ 196850 h 264"/>
                <a:gd name="T6" fmla="*/ 247650 w 204"/>
                <a:gd name="T7" fmla="*/ 279400 h 264"/>
                <a:gd name="T8" fmla="*/ 209550 w 204"/>
                <a:gd name="T9" fmla="*/ 298450 h 264"/>
                <a:gd name="T10" fmla="*/ 69850 w 204"/>
                <a:gd name="T11" fmla="*/ 304800 h 264"/>
                <a:gd name="T12" fmla="*/ 0 w 204"/>
                <a:gd name="T13" fmla="*/ 419100 h 264"/>
                <a:gd name="T14" fmla="*/ 38100 w 204"/>
                <a:gd name="T15" fmla="*/ 381000 h 2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4"/>
                <a:gd name="T25" fmla="*/ 0 h 264"/>
                <a:gd name="T26" fmla="*/ 204 w 204"/>
                <a:gd name="T27" fmla="*/ 264 h 2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4" h="264">
                  <a:moveTo>
                    <a:pt x="168" y="0"/>
                  </a:moveTo>
                  <a:cubicBezTo>
                    <a:pt x="189" y="30"/>
                    <a:pt x="204" y="76"/>
                    <a:pt x="168" y="100"/>
                  </a:cubicBezTo>
                  <a:cubicBezTo>
                    <a:pt x="165" y="108"/>
                    <a:pt x="161" y="116"/>
                    <a:pt x="160" y="124"/>
                  </a:cubicBezTo>
                  <a:cubicBezTo>
                    <a:pt x="159" y="141"/>
                    <a:pt x="160" y="159"/>
                    <a:pt x="156" y="176"/>
                  </a:cubicBezTo>
                  <a:cubicBezTo>
                    <a:pt x="155" y="180"/>
                    <a:pt x="136" y="188"/>
                    <a:pt x="132" y="188"/>
                  </a:cubicBezTo>
                  <a:cubicBezTo>
                    <a:pt x="103" y="190"/>
                    <a:pt x="73" y="191"/>
                    <a:pt x="44" y="192"/>
                  </a:cubicBezTo>
                  <a:cubicBezTo>
                    <a:pt x="22" y="207"/>
                    <a:pt x="19" y="245"/>
                    <a:pt x="0" y="264"/>
                  </a:cubicBezTo>
                  <a:lnTo>
                    <a:pt x="24" y="24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Freeform 18"/>
            <p:cNvSpPr>
              <a:spLocks/>
            </p:cNvSpPr>
            <p:nvPr/>
          </p:nvSpPr>
          <p:spPr bwMode="auto">
            <a:xfrm>
              <a:off x="2438400" y="2034779"/>
              <a:ext cx="241300" cy="389334"/>
            </a:xfrm>
            <a:custGeom>
              <a:avLst/>
              <a:gdLst>
                <a:gd name="T0" fmla="*/ 0 w 152"/>
                <a:gd name="T1" fmla="*/ 30162 h 327"/>
                <a:gd name="T2" fmla="*/ 6350 w 152"/>
                <a:gd name="T3" fmla="*/ 4762 h 327"/>
                <a:gd name="T4" fmla="*/ 25400 w 152"/>
                <a:gd name="T5" fmla="*/ 11112 h 327"/>
                <a:gd name="T6" fmla="*/ 57150 w 152"/>
                <a:gd name="T7" fmla="*/ 182562 h 327"/>
                <a:gd name="T8" fmla="*/ 63500 w 152"/>
                <a:gd name="T9" fmla="*/ 303212 h 327"/>
                <a:gd name="T10" fmla="*/ 177800 w 152"/>
                <a:gd name="T11" fmla="*/ 360362 h 327"/>
                <a:gd name="T12" fmla="*/ 215900 w 152"/>
                <a:gd name="T13" fmla="*/ 474662 h 327"/>
                <a:gd name="T14" fmla="*/ 241300 w 152"/>
                <a:gd name="T15" fmla="*/ 519112 h 3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327"/>
                <a:gd name="T26" fmla="*/ 152 w 152"/>
                <a:gd name="T27" fmla="*/ 327 h 3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327">
                  <a:moveTo>
                    <a:pt x="0" y="19"/>
                  </a:moveTo>
                  <a:cubicBezTo>
                    <a:pt x="1" y="14"/>
                    <a:pt x="0" y="6"/>
                    <a:pt x="4" y="3"/>
                  </a:cubicBezTo>
                  <a:cubicBezTo>
                    <a:pt x="7" y="0"/>
                    <a:pt x="15" y="3"/>
                    <a:pt x="16" y="7"/>
                  </a:cubicBezTo>
                  <a:cubicBezTo>
                    <a:pt x="23" y="50"/>
                    <a:pt x="1" y="91"/>
                    <a:pt x="36" y="115"/>
                  </a:cubicBezTo>
                  <a:cubicBezTo>
                    <a:pt x="37" y="140"/>
                    <a:pt x="37" y="166"/>
                    <a:pt x="40" y="191"/>
                  </a:cubicBezTo>
                  <a:cubicBezTo>
                    <a:pt x="42" y="208"/>
                    <a:pt x="97" y="223"/>
                    <a:pt x="112" y="227"/>
                  </a:cubicBezTo>
                  <a:cubicBezTo>
                    <a:pt x="127" y="250"/>
                    <a:pt x="130" y="273"/>
                    <a:pt x="136" y="299"/>
                  </a:cubicBezTo>
                  <a:cubicBezTo>
                    <a:pt x="139" y="314"/>
                    <a:pt x="152" y="313"/>
                    <a:pt x="152" y="327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Freeform 19"/>
            <p:cNvSpPr>
              <a:spLocks/>
            </p:cNvSpPr>
            <p:nvPr/>
          </p:nvSpPr>
          <p:spPr bwMode="auto">
            <a:xfrm>
              <a:off x="2584450" y="2455069"/>
              <a:ext cx="82550" cy="135731"/>
            </a:xfrm>
            <a:custGeom>
              <a:avLst/>
              <a:gdLst>
                <a:gd name="T0" fmla="*/ 82550 w 52"/>
                <a:gd name="T1" fmla="*/ 3175 h 114"/>
                <a:gd name="T2" fmla="*/ 57150 w 52"/>
                <a:gd name="T3" fmla="*/ 47625 h 114"/>
                <a:gd name="T4" fmla="*/ 19050 w 52"/>
                <a:gd name="T5" fmla="*/ 123825 h 114"/>
                <a:gd name="T6" fmla="*/ 6350 w 52"/>
                <a:gd name="T7" fmla="*/ 161925 h 114"/>
                <a:gd name="T8" fmla="*/ 0 w 52"/>
                <a:gd name="T9" fmla="*/ 180975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14"/>
                <a:gd name="T17" fmla="*/ 52 w 52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14">
                  <a:moveTo>
                    <a:pt x="52" y="2"/>
                  </a:moveTo>
                  <a:cubicBezTo>
                    <a:pt x="30" y="9"/>
                    <a:pt x="46" y="0"/>
                    <a:pt x="36" y="30"/>
                  </a:cubicBezTo>
                  <a:cubicBezTo>
                    <a:pt x="31" y="46"/>
                    <a:pt x="19" y="62"/>
                    <a:pt x="12" y="78"/>
                  </a:cubicBezTo>
                  <a:cubicBezTo>
                    <a:pt x="9" y="86"/>
                    <a:pt x="7" y="94"/>
                    <a:pt x="4" y="102"/>
                  </a:cubicBezTo>
                  <a:cubicBezTo>
                    <a:pt x="3" y="106"/>
                    <a:pt x="0" y="114"/>
                    <a:pt x="0" y="114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31" name="Rectangle 5"/>
          <p:cNvSpPr>
            <a:spLocks noChangeArrowheads="1"/>
          </p:cNvSpPr>
          <p:nvPr/>
        </p:nvSpPr>
        <p:spPr bwMode="auto">
          <a:xfrm>
            <a:off x="152400" y="3108721"/>
            <a:ext cx="8891588" cy="203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en-US" sz="2800" smtClean="0">
                <a:solidFill>
                  <a:srgbClr val="CC0000"/>
                </a:solidFill>
              </a:rPr>
              <a:t>Sông </a:t>
            </a:r>
            <a:r>
              <a:rPr lang="en-US" sz="2800">
                <a:solidFill>
                  <a:srgbClr val="CC0000"/>
                </a:solidFill>
              </a:rPr>
              <a:t>Cửu Long</a:t>
            </a:r>
            <a:r>
              <a:rPr lang="en-US" sz="2800">
                <a:solidFill>
                  <a:srgbClr val="000099"/>
                </a:solidFill>
              </a:rPr>
              <a:t> </a:t>
            </a:r>
            <a:r>
              <a:rPr lang="en-US" sz="2800"/>
              <a:t>là tên gọi phần sông </a:t>
            </a:r>
            <a:r>
              <a:rPr lang="en-US" sz="2800">
                <a:solidFill>
                  <a:srgbClr val="CC0000"/>
                </a:solidFill>
              </a:rPr>
              <a:t>Mê Công</a:t>
            </a:r>
            <a:r>
              <a:rPr lang="en-US" sz="2800">
                <a:solidFill>
                  <a:srgbClr val="000099"/>
                </a:solidFill>
              </a:rPr>
              <a:t> </a:t>
            </a:r>
            <a:r>
              <a:rPr lang="en-US" sz="2800"/>
              <a:t>chảy trên </a:t>
            </a:r>
            <a:r>
              <a:rPr lang="en-US" sz="2800" smtClean="0"/>
              <a:t>lãnh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en-US" sz="2800" smtClean="0"/>
              <a:t>thổ</a:t>
            </a:r>
            <a:r>
              <a:rPr lang="en-US" sz="2800" smtClean="0">
                <a:solidFill>
                  <a:srgbClr val="000099"/>
                </a:solidFill>
              </a:rPr>
              <a:t> </a:t>
            </a:r>
            <a:r>
              <a:rPr lang="en-US" sz="2800">
                <a:solidFill>
                  <a:srgbClr val="CC0000"/>
                </a:solidFill>
              </a:rPr>
              <a:t>Việt Nam.</a:t>
            </a:r>
            <a:r>
              <a:rPr lang="en-US" sz="2800">
                <a:solidFill>
                  <a:srgbClr val="000099"/>
                </a:solidFill>
              </a:rPr>
              <a:t> </a:t>
            </a:r>
            <a:r>
              <a:rPr lang="en-US" sz="2800" smtClean="0"/>
              <a:t>Nó chia thành 2 nhánh </a:t>
            </a:r>
            <a:r>
              <a:rPr lang="en-US" sz="2800" smtClean="0">
                <a:solidFill>
                  <a:srgbClr val="0000FF"/>
                </a:solidFill>
              </a:rPr>
              <a:t>: </a:t>
            </a:r>
            <a:r>
              <a:rPr lang="en-US" sz="2800">
                <a:solidFill>
                  <a:srgbClr val="FF0000"/>
                </a:solidFill>
              </a:rPr>
              <a:t>sông Tiền, sông </a:t>
            </a:r>
            <a:r>
              <a:rPr lang="en-US" sz="2800" smtClean="0">
                <a:solidFill>
                  <a:srgbClr val="FF0000"/>
                </a:solidFill>
              </a:rPr>
              <a:t>Hậu.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en-US" sz="2800" smtClean="0"/>
              <a:t>Cả hai </a:t>
            </a:r>
            <a:r>
              <a:rPr lang="en-US" sz="2800"/>
              <a:t>đều chảy vào khu vực đồng bằng Nam Bộ và đổ </a:t>
            </a:r>
            <a:r>
              <a:rPr lang="en-US" sz="2800" smtClean="0"/>
              <a:t>ra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en-US" sz="2800" smtClean="0"/>
              <a:t>biển bằng </a:t>
            </a:r>
            <a:r>
              <a:rPr lang="en-US" sz="2800"/>
              <a:t>chín cửa sông. </a:t>
            </a:r>
          </a:p>
        </p:txBody>
      </p:sp>
    </p:spTree>
    <p:extLst>
      <p:ext uri="{BB962C8B-B14F-4D97-AF65-F5344CB8AC3E}">
        <p14:creationId xmlns:p14="http://schemas.microsoft.com/office/powerpoint/2010/main" val="8965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533400" y="805393"/>
            <a:ext cx="7620000" cy="2438400"/>
          </a:xfrm>
          <a:custGeom>
            <a:avLst/>
            <a:gdLst>
              <a:gd name="T0" fmla="*/ 22218 w 21600"/>
              <a:gd name="T1" fmla="*/ 1219200 h 21600"/>
              <a:gd name="T2" fmla="*/ 3581400 w 21600"/>
              <a:gd name="T3" fmla="*/ 2435804 h 21600"/>
              <a:gd name="T4" fmla="*/ 7156831 w 21600"/>
              <a:gd name="T5" fmla="*/ 1219200 h 21600"/>
              <a:gd name="T6" fmla="*/ 3581400 w 21600"/>
              <a:gd name="T7" fmla="*/ 13941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2700000" algn="ctr" rotWithShape="0">
              <a:srgbClr val="808080"/>
            </a:outerShdw>
          </a:effectLst>
        </p:spPr>
        <p:txBody>
          <a:bodyPr lIns="90488" tIns="44450" rIns="90488" bIns="44450"/>
          <a:lstStyle/>
          <a:p>
            <a:pPr algn="ctr"/>
            <a:r>
              <a:rPr lang="en-US" sz="3600" b="1" i="1">
                <a:solidFill>
                  <a:srgbClr val="CC0000"/>
                </a:solidFill>
                <a:latin typeface="+mj-lt"/>
              </a:rPr>
              <a:t>Vì sao ở đồng bằng Nam Bộ, người dân không đắp đê ven sông ?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10836" y="-95250"/>
            <a:ext cx="9033164" cy="8771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400" b="1" u="sng" smtClean="0">
                <a:solidFill>
                  <a:srgbClr val="0000CC"/>
                </a:solidFill>
              </a:rPr>
              <a:t>HĐ 2 : Mạng lưới sông ngòi, kênh rạch chằng chịt</a:t>
            </a:r>
            <a:endParaRPr lang="en-US" sz="3400" b="1" u="sng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10836" y="-95250"/>
            <a:ext cx="9033164" cy="8771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400" b="1" u="sng" smtClean="0">
                <a:solidFill>
                  <a:srgbClr val="0000CC"/>
                </a:solidFill>
              </a:rPr>
              <a:t>HĐ 2 : Mạng lưới sông ngòi, kênh rạch chằng chịt</a:t>
            </a:r>
            <a:endParaRPr lang="en-US" sz="3400" b="1" u="sng">
              <a:solidFill>
                <a:srgbClr val="0000CC"/>
              </a:solidFill>
            </a:endParaRP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1143000" y="819150"/>
            <a:ext cx="6781800" cy="1600200"/>
          </a:xfrm>
          <a:custGeom>
            <a:avLst/>
            <a:gdLst>
              <a:gd name="T0" fmla="*/ 21036 w 21600"/>
              <a:gd name="T1" fmla="*/ 800100 h 21600"/>
              <a:gd name="T2" fmla="*/ 3390900 w 21600"/>
              <a:gd name="T3" fmla="*/ 1598496 h 21600"/>
              <a:gd name="T4" fmla="*/ 6776149 w 21600"/>
              <a:gd name="T5" fmla="*/ 800100 h 21600"/>
              <a:gd name="T6" fmla="*/ 3390900 w 21600"/>
              <a:gd name="T7" fmla="*/ 9149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0488" tIns="44450" rIns="90488" bIns="44450"/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+mj-lt"/>
              </a:rPr>
              <a:t>Sông ở đồng bằng Nam Bộ có tác dụng gì 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4037" y="3449610"/>
            <a:ext cx="8002763" cy="1408140"/>
            <a:chOff x="304800" y="2876550"/>
            <a:chExt cx="2514601" cy="972748"/>
          </a:xfrm>
          <a:solidFill>
            <a:srgbClr val="FFFF00"/>
          </a:solidFill>
        </p:grpSpPr>
        <p:sp>
          <p:nvSpPr>
            <p:cNvPr id="10" name="Rectangle 9"/>
            <p:cNvSpPr/>
            <p:nvPr/>
          </p:nvSpPr>
          <p:spPr>
            <a:xfrm>
              <a:off x="592120" y="2876550"/>
              <a:ext cx="1891521" cy="9727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2901792"/>
              <a:ext cx="2514601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Font typeface="Arial" charset="0"/>
                <a:buNone/>
              </a:pPr>
              <a:r>
                <a:rPr lang="en-US" sz="3600"/>
                <a:t>Sông bồi đắp phù sa và </a:t>
              </a:r>
              <a:endParaRPr lang="en-US" sz="3600" smtClean="0"/>
            </a:p>
            <a:p>
              <a:pPr marL="342900" indent="-342900" algn="ctr">
                <a:spcBef>
                  <a:spcPct val="20000"/>
                </a:spcBef>
                <a:buFont typeface="Arial" charset="0"/>
                <a:buNone/>
              </a:pPr>
              <a:r>
                <a:rPr lang="en-US" sz="3600" smtClean="0"/>
                <a:t>tưới </a:t>
              </a:r>
              <a:r>
                <a:rPr lang="en-US" sz="3600"/>
                <a:t>tiêu cho </a:t>
              </a:r>
              <a:r>
                <a:rPr lang="en-US" sz="3600" smtClean="0"/>
                <a:t>đồng ruộng</a:t>
              </a:r>
              <a:endParaRPr lang="en-US" sz="3600"/>
            </a:p>
          </p:txBody>
        </p:sp>
      </p:grpSp>
      <p:sp>
        <p:nvSpPr>
          <p:cNvPr id="2" name="Down Arrow 1"/>
          <p:cNvSpPr/>
          <p:nvPr/>
        </p:nvSpPr>
        <p:spPr>
          <a:xfrm>
            <a:off x="4455938" y="2571750"/>
            <a:ext cx="497062" cy="76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472262" y="2876550"/>
            <a:ext cx="8382000" cy="1901666"/>
            <a:chOff x="592120" y="2876551"/>
            <a:chExt cx="1891521" cy="1313678"/>
          </a:xfrm>
          <a:solidFill>
            <a:srgbClr val="FFFF00"/>
          </a:solidFill>
        </p:grpSpPr>
        <p:sp>
          <p:nvSpPr>
            <p:cNvPr id="10" name="Rectangle 9"/>
            <p:cNvSpPr/>
            <p:nvPr/>
          </p:nvSpPr>
          <p:spPr>
            <a:xfrm>
              <a:off x="592120" y="2876551"/>
              <a:ext cx="1891521" cy="13136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2120" y="2901792"/>
              <a:ext cx="1891521" cy="12884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en-US" sz="3600" smtClean="0"/>
                <a:t>- Xây nhiều hồ chứa nước lớn để cấp nước cho sản xuất và sinh hoạt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en-US" sz="3600" smtClean="0"/>
                <a:t>- Đào kênh rạch nối các sông với nhau</a:t>
              </a:r>
              <a:endParaRPr lang="en-US" sz="3600"/>
            </a:p>
          </p:txBody>
        </p:sp>
      </p:grpSp>
      <p:sp>
        <p:nvSpPr>
          <p:cNvPr id="2" name="Down Arrow 1"/>
          <p:cNvSpPr/>
          <p:nvPr/>
        </p:nvSpPr>
        <p:spPr>
          <a:xfrm>
            <a:off x="4414731" y="1733550"/>
            <a:ext cx="497062" cy="990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17338" y="133350"/>
            <a:ext cx="8382000" cy="1408140"/>
            <a:chOff x="138364" y="2997604"/>
            <a:chExt cx="2707659" cy="972748"/>
          </a:xfrm>
          <a:solidFill>
            <a:srgbClr val="FFFF00"/>
          </a:solidFill>
        </p:grpSpPr>
        <p:sp>
          <p:nvSpPr>
            <p:cNvPr id="13" name="Rectangle 12"/>
            <p:cNvSpPr/>
            <p:nvPr/>
          </p:nvSpPr>
          <p:spPr>
            <a:xfrm>
              <a:off x="138364" y="2997604"/>
              <a:ext cx="2707659" cy="97274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471" y="3047503"/>
              <a:ext cx="2618930" cy="82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Để khắc phục tình trạng thiếu nước ngọt về mùa khô, người dân nơi đây đã làm gì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9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0" descr="Luoc do dong bang Bac 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5257800" cy="5137150"/>
          </a:xfrm>
          <a:prstGeom prst="rect">
            <a:avLst/>
          </a:prstGeom>
          <a:solidFill>
            <a:srgbClr val="FF0000"/>
          </a:solidFill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5257800" y="919698"/>
            <a:ext cx="3962400" cy="37856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4000" smtClean="0"/>
              <a:t>Chỉ và trình bày những đặc điểm chính của đồng bằng Bắc Bộ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5321300" y="-101102"/>
            <a:ext cx="3962400" cy="9202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4000" b="1" u="sng" smtClean="0">
                <a:solidFill>
                  <a:srgbClr val="FF0000"/>
                </a:solidFill>
              </a:rPr>
              <a:t>Bài cũ</a:t>
            </a:r>
            <a:endParaRPr lang="en-US" sz="4000" b="1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" y="0"/>
            <a:ext cx="9136912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4679" y="590550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3600"/>
              <a:t>Đồng bằng Nam Bộ nằm ở </a:t>
            </a:r>
            <a:r>
              <a:rPr lang="en-US" sz="3600">
                <a:solidFill>
                  <a:srgbClr val="FF0000"/>
                </a:solidFill>
              </a:rPr>
              <a:t>phía nam </a:t>
            </a:r>
            <a:r>
              <a:rPr lang="en-US" sz="3600"/>
              <a:t>nước ta. Đây là </a:t>
            </a:r>
            <a:r>
              <a:rPr lang="en-US" sz="3600">
                <a:solidFill>
                  <a:srgbClr val="FF0000"/>
                </a:solidFill>
              </a:rPr>
              <a:t>đồng bằng lớn nhất của đất nước</a:t>
            </a:r>
            <a:r>
              <a:rPr lang="en-US" sz="3600"/>
              <a:t>, do </a:t>
            </a:r>
            <a:r>
              <a:rPr lang="en-US" sz="3600">
                <a:solidFill>
                  <a:srgbClr val="FF0000"/>
                </a:solidFill>
              </a:rPr>
              <a:t>phù sa </a:t>
            </a:r>
            <a:r>
              <a:rPr lang="en-US" sz="3600"/>
              <a:t>của hệ thống </a:t>
            </a:r>
            <a:r>
              <a:rPr lang="en-US" sz="3600">
                <a:solidFill>
                  <a:srgbClr val="FF0000"/>
                </a:solidFill>
              </a:rPr>
              <a:t>sông Mê Công và sông Đồng Nai bồi đắp</a:t>
            </a:r>
            <a:r>
              <a:rPr lang="en-US" sz="3600"/>
              <a:t>. Đồng bằng có </a:t>
            </a:r>
            <a:r>
              <a:rPr lang="en-US" sz="3600">
                <a:solidFill>
                  <a:srgbClr val="FF0000"/>
                </a:solidFill>
              </a:rPr>
              <a:t>mạng lưới sông ngòi, kênh rạch chằng chịt</a:t>
            </a:r>
            <a:r>
              <a:rPr lang="en-US" sz="3600"/>
              <a:t>. Ngoài </a:t>
            </a:r>
            <a:r>
              <a:rPr lang="en-US" sz="3600">
                <a:solidFill>
                  <a:srgbClr val="FF0000"/>
                </a:solidFill>
              </a:rPr>
              <a:t>đất phù sa</a:t>
            </a:r>
            <a:r>
              <a:rPr lang="en-US" sz="3600"/>
              <a:t> màu mỡ, đồng bằng còn nhiều </a:t>
            </a:r>
            <a:r>
              <a:rPr lang="en-US" sz="3600">
                <a:solidFill>
                  <a:srgbClr val="FF0000"/>
                </a:solidFill>
              </a:rPr>
              <a:t>đất phèn, đất mặn</a:t>
            </a:r>
            <a:r>
              <a:rPr lang="en-US" sz="3600"/>
              <a:t> cần phải cải tạo.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716562" y="-171450"/>
            <a:ext cx="1717964" cy="8771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400" b="1" u="sng" smtClean="0">
                <a:solidFill>
                  <a:srgbClr val="0000CC"/>
                </a:solidFill>
              </a:rPr>
              <a:t>Ghi nhớ</a:t>
            </a:r>
            <a:endParaRPr lang="en-US" sz="3400" b="1" u="sng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774147" y="2714656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608486" y="4532941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5831314" y="4216234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304800" y="1634820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537222" y="407088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925357" y="108314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465086" y="4418641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5706693" y="21717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8042076" y="1778198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2043267" y="114684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5832304" y="1311746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728942" y="384062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4800600" y="1311746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826370" y="438275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546776" y="798185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999809" y="2862479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1471612" y="1880228"/>
            <a:ext cx="6200775" cy="24003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5755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821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2647950"/>
            <a:ext cx="914400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VNI-Times" pitchFamily="2" charset="0"/>
                <a:cs typeface="Arial" pitchFamily="34" charset="0"/>
              </a:rPr>
              <a:t>ĐỒNG BẰNG NAM BỘ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5CC727"/>
              </a:solidFill>
              <a:latin typeface="VNI-Times" pitchFamily="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819150"/>
            <a:ext cx="2433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Times" pitchFamily="2" charset="0"/>
              </a:rPr>
              <a:t>Baøi</a:t>
            </a:r>
            <a:r>
              <a:rPr lang="en-US" sz="5400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Times" pitchFamily="2" charset="0"/>
              </a:rPr>
              <a:t> </a:t>
            </a:r>
            <a:r>
              <a:rPr lang="en-US" sz="5400" i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Times" pitchFamily="2" charset="0"/>
              </a:rPr>
              <a:t>môùi</a:t>
            </a:r>
            <a:endParaRPr lang="en-US" sz="5400" i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5410200" y="1004828"/>
            <a:ext cx="3657600" cy="286232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4000" smtClean="0"/>
              <a:t>Chỉ vị trí của đồng bằng Nam Bộ trên lược đồ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7" name="Picture 4" descr="scan0016"/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63"/>
            <a:ext cx="5321300" cy="5151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1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17764" y="-95250"/>
            <a:ext cx="8915400" cy="9202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u="sng" smtClean="0">
                <a:solidFill>
                  <a:srgbClr val="0000CC"/>
                </a:solidFill>
              </a:rPr>
              <a:t>HĐ 1 : Đồng bằng lớn nhất nước ta</a:t>
            </a:r>
            <a:endParaRPr lang="en-US" sz="4000" u="sng">
              <a:solidFill>
                <a:srgbClr val="0000CC"/>
              </a:solidFill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17764" y="742950"/>
            <a:ext cx="8915400" cy="193899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smtClean="0"/>
              <a:t>Nêu những đặc điểm chính của đồng bằng Nam Bộ về :</a:t>
            </a:r>
            <a:endParaRPr lang="en-US" sz="4000"/>
          </a:p>
        </p:txBody>
      </p:sp>
      <p:grpSp>
        <p:nvGrpSpPr>
          <p:cNvPr id="8" name="Group 7"/>
          <p:cNvGrpSpPr/>
          <p:nvPr/>
        </p:nvGrpSpPr>
        <p:grpSpPr>
          <a:xfrm>
            <a:off x="2362200" y="2800350"/>
            <a:ext cx="4343400" cy="780365"/>
            <a:chOff x="304800" y="2876550"/>
            <a:chExt cx="4343400" cy="780365"/>
          </a:xfrm>
        </p:grpSpPr>
        <p:sp>
          <p:nvSpPr>
            <p:cNvPr id="2" name="Rectangle 1"/>
            <p:cNvSpPr/>
            <p:nvPr/>
          </p:nvSpPr>
          <p:spPr>
            <a:xfrm>
              <a:off x="304800" y="2876550"/>
              <a:ext cx="4343400" cy="7803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1" y="2943566"/>
              <a:ext cx="4343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Nguồn gốc hình thành</a:t>
              </a:r>
              <a:endParaRPr lang="en-US" sz="36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799" y="4019550"/>
            <a:ext cx="2171701" cy="780365"/>
            <a:chOff x="304800" y="2876550"/>
            <a:chExt cx="2633764" cy="780365"/>
          </a:xfrm>
          <a:solidFill>
            <a:srgbClr val="FFFF00"/>
          </a:solidFill>
        </p:grpSpPr>
        <p:sp>
          <p:nvSpPr>
            <p:cNvPr id="10" name="Rectangle 9"/>
            <p:cNvSpPr/>
            <p:nvPr/>
          </p:nvSpPr>
          <p:spPr>
            <a:xfrm>
              <a:off x="304800" y="2876550"/>
              <a:ext cx="2633764" cy="7803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2943566"/>
              <a:ext cx="2514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smtClean="0"/>
                <a:t>Diện tích</a:t>
              </a:r>
              <a:endParaRPr lang="en-US" sz="36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7099" y="4023261"/>
            <a:ext cx="2171701" cy="780365"/>
            <a:chOff x="304800" y="2876550"/>
            <a:chExt cx="2633764" cy="780365"/>
          </a:xfrm>
        </p:grpSpPr>
        <p:sp>
          <p:nvSpPr>
            <p:cNvPr id="13" name="Rectangle 12"/>
            <p:cNvSpPr/>
            <p:nvPr/>
          </p:nvSpPr>
          <p:spPr>
            <a:xfrm>
              <a:off x="304800" y="2876550"/>
              <a:ext cx="2633764" cy="78036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" y="2943566"/>
              <a:ext cx="2514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smtClean="0"/>
                <a:t>Địa hình</a:t>
              </a:r>
              <a:endParaRPr lang="en-US" sz="36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15099" y="4023261"/>
            <a:ext cx="2171701" cy="780365"/>
            <a:chOff x="304800" y="2876550"/>
            <a:chExt cx="2633764" cy="780365"/>
          </a:xfrm>
        </p:grpSpPr>
        <p:sp>
          <p:nvSpPr>
            <p:cNvPr id="17" name="Rectangle 16"/>
            <p:cNvSpPr/>
            <p:nvPr/>
          </p:nvSpPr>
          <p:spPr>
            <a:xfrm>
              <a:off x="304800" y="2876550"/>
              <a:ext cx="2633764" cy="78036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800" y="2943566"/>
              <a:ext cx="2514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smtClean="0"/>
                <a:t>Đất đai</a:t>
              </a:r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1470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can0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85152" y="114299"/>
            <a:ext cx="3082248" cy="3602831"/>
            <a:chOff x="2064" y="144"/>
            <a:chExt cx="1440" cy="2448"/>
          </a:xfrm>
        </p:grpSpPr>
        <p:grpSp>
          <p:nvGrpSpPr>
            <p:cNvPr id="27663" name="Group 4"/>
            <p:cNvGrpSpPr>
              <a:grpSpLocks/>
            </p:cNvGrpSpPr>
            <p:nvPr/>
          </p:nvGrpSpPr>
          <p:grpSpPr bwMode="auto">
            <a:xfrm>
              <a:off x="2064" y="144"/>
              <a:ext cx="1440" cy="2400"/>
              <a:chOff x="2064" y="144"/>
              <a:chExt cx="1440" cy="2400"/>
            </a:xfrm>
          </p:grpSpPr>
          <p:sp>
            <p:nvSpPr>
              <p:cNvPr id="27666" name="Freeform 5"/>
              <p:cNvSpPr>
                <a:spLocks/>
              </p:cNvSpPr>
              <p:nvPr/>
            </p:nvSpPr>
            <p:spPr bwMode="auto">
              <a:xfrm>
                <a:off x="2064" y="144"/>
                <a:ext cx="1440" cy="1872"/>
              </a:xfrm>
              <a:custGeom>
                <a:avLst/>
                <a:gdLst>
                  <a:gd name="T0" fmla="*/ 864 w 1440"/>
                  <a:gd name="T1" fmla="*/ 0 h 1872"/>
                  <a:gd name="T2" fmla="*/ 816 w 1440"/>
                  <a:gd name="T3" fmla="*/ 48 h 1872"/>
                  <a:gd name="T4" fmla="*/ 768 w 1440"/>
                  <a:gd name="T5" fmla="*/ 48 h 1872"/>
                  <a:gd name="T6" fmla="*/ 672 w 1440"/>
                  <a:gd name="T7" fmla="*/ 48 h 1872"/>
                  <a:gd name="T8" fmla="*/ 624 w 1440"/>
                  <a:gd name="T9" fmla="*/ 48 h 1872"/>
                  <a:gd name="T10" fmla="*/ 576 w 1440"/>
                  <a:gd name="T11" fmla="*/ 0 h 1872"/>
                  <a:gd name="T12" fmla="*/ 528 w 1440"/>
                  <a:gd name="T13" fmla="*/ 0 h 1872"/>
                  <a:gd name="T14" fmla="*/ 528 w 1440"/>
                  <a:gd name="T15" fmla="*/ 48 h 1872"/>
                  <a:gd name="T16" fmla="*/ 480 w 1440"/>
                  <a:gd name="T17" fmla="*/ 96 h 1872"/>
                  <a:gd name="T18" fmla="*/ 480 w 1440"/>
                  <a:gd name="T19" fmla="*/ 240 h 1872"/>
                  <a:gd name="T20" fmla="*/ 432 w 1440"/>
                  <a:gd name="T21" fmla="*/ 288 h 1872"/>
                  <a:gd name="T22" fmla="*/ 384 w 1440"/>
                  <a:gd name="T23" fmla="*/ 336 h 1872"/>
                  <a:gd name="T24" fmla="*/ 336 w 1440"/>
                  <a:gd name="T25" fmla="*/ 288 h 1872"/>
                  <a:gd name="T26" fmla="*/ 240 w 1440"/>
                  <a:gd name="T27" fmla="*/ 288 h 1872"/>
                  <a:gd name="T28" fmla="*/ 192 w 1440"/>
                  <a:gd name="T29" fmla="*/ 288 h 1872"/>
                  <a:gd name="T30" fmla="*/ 192 w 1440"/>
                  <a:gd name="T31" fmla="*/ 336 h 1872"/>
                  <a:gd name="T32" fmla="*/ 144 w 1440"/>
                  <a:gd name="T33" fmla="*/ 336 h 1872"/>
                  <a:gd name="T34" fmla="*/ 96 w 1440"/>
                  <a:gd name="T35" fmla="*/ 384 h 1872"/>
                  <a:gd name="T36" fmla="*/ 48 w 1440"/>
                  <a:gd name="T37" fmla="*/ 480 h 1872"/>
                  <a:gd name="T38" fmla="*/ 0 w 1440"/>
                  <a:gd name="T39" fmla="*/ 528 h 1872"/>
                  <a:gd name="T40" fmla="*/ 48 w 1440"/>
                  <a:gd name="T41" fmla="*/ 576 h 1872"/>
                  <a:gd name="T42" fmla="*/ 96 w 1440"/>
                  <a:gd name="T43" fmla="*/ 672 h 1872"/>
                  <a:gd name="T44" fmla="*/ 192 w 1440"/>
                  <a:gd name="T45" fmla="*/ 720 h 1872"/>
                  <a:gd name="T46" fmla="*/ 240 w 1440"/>
                  <a:gd name="T47" fmla="*/ 768 h 1872"/>
                  <a:gd name="T48" fmla="*/ 240 w 1440"/>
                  <a:gd name="T49" fmla="*/ 864 h 1872"/>
                  <a:gd name="T50" fmla="*/ 192 w 1440"/>
                  <a:gd name="T51" fmla="*/ 1008 h 1872"/>
                  <a:gd name="T52" fmla="*/ 192 w 1440"/>
                  <a:gd name="T53" fmla="*/ 1056 h 1872"/>
                  <a:gd name="T54" fmla="*/ 192 w 1440"/>
                  <a:gd name="T55" fmla="*/ 1152 h 1872"/>
                  <a:gd name="T56" fmla="*/ 192 w 1440"/>
                  <a:gd name="T57" fmla="*/ 1200 h 1872"/>
                  <a:gd name="T58" fmla="*/ 192 w 1440"/>
                  <a:gd name="T59" fmla="*/ 1248 h 1872"/>
                  <a:gd name="T60" fmla="*/ 240 w 1440"/>
                  <a:gd name="T61" fmla="*/ 1296 h 1872"/>
                  <a:gd name="T62" fmla="*/ 288 w 1440"/>
                  <a:gd name="T63" fmla="*/ 1296 h 1872"/>
                  <a:gd name="T64" fmla="*/ 336 w 1440"/>
                  <a:gd name="T65" fmla="*/ 1344 h 1872"/>
                  <a:gd name="T66" fmla="*/ 384 w 1440"/>
                  <a:gd name="T67" fmla="*/ 1488 h 1872"/>
                  <a:gd name="T68" fmla="*/ 480 w 1440"/>
                  <a:gd name="T69" fmla="*/ 1536 h 1872"/>
                  <a:gd name="T70" fmla="*/ 480 w 1440"/>
                  <a:gd name="T71" fmla="*/ 1584 h 1872"/>
                  <a:gd name="T72" fmla="*/ 576 w 1440"/>
                  <a:gd name="T73" fmla="*/ 1632 h 1872"/>
                  <a:gd name="T74" fmla="*/ 624 w 1440"/>
                  <a:gd name="T75" fmla="*/ 1680 h 1872"/>
                  <a:gd name="T76" fmla="*/ 672 w 1440"/>
                  <a:gd name="T77" fmla="*/ 1728 h 1872"/>
                  <a:gd name="T78" fmla="*/ 768 w 1440"/>
                  <a:gd name="T79" fmla="*/ 1728 h 1872"/>
                  <a:gd name="T80" fmla="*/ 816 w 1440"/>
                  <a:gd name="T81" fmla="*/ 1680 h 1872"/>
                  <a:gd name="T82" fmla="*/ 864 w 1440"/>
                  <a:gd name="T83" fmla="*/ 1728 h 1872"/>
                  <a:gd name="T84" fmla="*/ 960 w 1440"/>
                  <a:gd name="T85" fmla="*/ 1728 h 1872"/>
                  <a:gd name="T86" fmla="*/ 1056 w 1440"/>
                  <a:gd name="T87" fmla="*/ 1728 h 1872"/>
                  <a:gd name="T88" fmla="*/ 1152 w 1440"/>
                  <a:gd name="T89" fmla="*/ 1680 h 1872"/>
                  <a:gd name="T90" fmla="*/ 1200 w 1440"/>
                  <a:gd name="T91" fmla="*/ 1728 h 1872"/>
                  <a:gd name="T92" fmla="*/ 1296 w 1440"/>
                  <a:gd name="T93" fmla="*/ 1776 h 1872"/>
                  <a:gd name="T94" fmla="*/ 1344 w 1440"/>
                  <a:gd name="T95" fmla="*/ 1824 h 1872"/>
                  <a:gd name="T96" fmla="*/ 1440 w 1440"/>
                  <a:gd name="T97" fmla="*/ 1872 h 18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40"/>
                  <a:gd name="T148" fmla="*/ 0 h 1872"/>
                  <a:gd name="T149" fmla="*/ 1440 w 1440"/>
                  <a:gd name="T150" fmla="*/ 1872 h 18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40" h="1872">
                    <a:moveTo>
                      <a:pt x="864" y="0"/>
                    </a:moveTo>
                    <a:lnTo>
                      <a:pt x="816" y="48"/>
                    </a:lnTo>
                    <a:lnTo>
                      <a:pt x="768" y="48"/>
                    </a:lnTo>
                    <a:lnTo>
                      <a:pt x="672" y="48"/>
                    </a:lnTo>
                    <a:lnTo>
                      <a:pt x="624" y="48"/>
                    </a:lnTo>
                    <a:lnTo>
                      <a:pt x="576" y="0"/>
                    </a:lnTo>
                    <a:lnTo>
                      <a:pt x="528" y="0"/>
                    </a:lnTo>
                    <a:lnTo>
                      <a:pt x="528" y="48"/>
                    </a:lnTo>
                    <a:lnTo>
                      <a:pt x="480" y="96"/>
                    </a:lnTo>
                    <a:lnTo>
                      <a:pt x="480" y="240"/>
                    </a:lnTo>
                    <a:lnTo>
                      <a:pt x="432" y="288"/>
                    </a:lnTo>
                    <a:lnTo>
                      <a:pt x="384" y="336"/>
                    </a:lnTo>
                    <a:lnTo>
                      <a:pt x="336" y="288"/>
                    </a:lnTo>
                    <a:lnTo>
                      <a:pt x="240" y="288"/>
                    </a:lnTo>
                    <a:lnTo>
                      <a:pt x="192" y="288"/>
                    </a:lnTo>
                    <a:lnTo>
                      <a:pt x="192" y="336"/>
                    </a:lnTo>
                    <a:lnTo>
                      <a:pt x="144" y="336"/>
                    </a:lnTo>
                    <a:lnTo>
                      <a:pt x="96" y="384"/>
                    </a:lnTo>
                    <a:lnTo>
                      <a:pt x="48" y="480"/>
                    </a:lnTo>
                    <a:lnTo>
                      <a:pt x="0" y="528"/>
                    </a:lnTo>
                    <a:lnTo>
                      <a:pt x="48" y="576"/>
                    </a:lnTo>
                    <a:lnTo>
                      <a:pt x="96" y="672"/>
                    </a:lnTo>
                    <a:lnTo>
                      <a:pt x="192" y="720"/>
                    </a:lnTo>
                    <a:lnTo>
                      <a:pt x="240" y="768"/>
                    </a:lnTo>
                    <a:lnTo>
                      <a:pt x="240" y="864"/>
                    </a:lnTo>
                    <a:lnTo>
                      <a:pt x="192" y="1008"/>
                    </a:lnTo>
                    <a:lnTo>
                      <a:pt x="192" y="1056"/>
                    </a:lnTo>
                    <a:lnTo>
                      <a:pt x="192" y="1152"/>
                    </a:lnTo>
                    <a:lnTo>
                      <a:pt x="192" y="1200"/>
                    </a:lnTo>
                    <a:lnTo>
                      <a:pt x="192" y="1248"/>
                    </a:lnTo>
                    <a:lnTo>
                      <a:pt x="240" y="1296"/>
                    </a:lnTo>
                    <a:lnTo>
                      <a:pt x="288" y="1296"/>
                    </a:lnTo>
                    <a:lnTo>
                      <a:pt x="336" y="1344"/>
                    </a:lnTo>
                    <a:lnTo>
                      <a:pt x="384" y="1488"/>
                    </a:lnTo>
                    <a:lnTo>
                      <a:pt x="480" y="1536"/>
                    </a:lnTo>
                    <a:lnTo>
                      <a:pt x="480" y="1584"/>
                    </a:lnTo>
                    <a:lnTo>
                      <a:pt x="576" y="1632"/>
                    </a:lnTo>
                    <a:lnTo>
                      <a:pt x="624" y="1680"/>
                    </a:lnTo>
                    <a:lnTo>
                      <a:pt x="672" y="1728"/>
                    </a:lnTo>
                    <a:lnTo>
                      <a:pt x="768" y="1728"/>
                    </a:lnTo>
                    <a:lnTo>
                      <a:pt x="816" y="1680"/>
                    </a:lnTo>
                    <a:lnTo>
                      <a:pt x="864" y="1728"/>
                    </a:lnTo>
                    <a:lnTo>
                      <a:pt x="960" y="1728"/>
                    </a:lnTo>
                    <a:lnTo>
                      <a:pt x="1056" y="1728"/>
                    </a:lnTo>
                    <a:lnTo>
                      <a:pt x="1152" y="1680"/>
                    </a:lnTo>
                    <a:lnTo>
                      <a:pt x="1200" y="1728"/>
                    </a:lnTo>
                    <a:lnTo>
                      <a:pt x="1296" y="1776"/>
                    </a:lnTo>
                    <a:lnTo>
                      <a:pt x="1344" y="1824"/>
                    </a:lnTo>
                    <a:lnTo>
                      <a:pt x="1440" y="1872"/>
                    </a:lnTo>
                  </a:path>
                </a:pathLst>
              </a:cu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7" name="Freeform 6"/>
              <p:cNvSpPr>
                <a:spLocks/>
              </p:cNvSpPr>
              <p:nvPr/>
            </p:nvSpPr>
            <p:spPr bwMode="auto">
              <a:xfrm>
                <a:off x="2064" y="672"/>
                <a:ext cx="1056" cy="1824"/>
              </a:xfrm>
              <a:custGeom>
                <a:avLst/>
                <a:gdLst>
                  <a:gd name="T0" fmla="*/ 0 w 1056"/>
                  <a:gd name="T1" fmla="*/ 0 h 1824"/>
                  <a:gd name="T2" fmla="*/ 48 w 1056"/>
                  <a:gd name="T3" fmla="*/ 96 h 1824"/>
                  <a:gd name="T4" fmla="*/ 0 w 1056"/>
                  <a:gd name="T5" fmla="*/ 144 h 1824"/>
                  <a:gd name="T6" fmla="*/ 48 w 1056"/>
                  <a:gd name="T7" fmla="*/ 192 h 1824"/>
                  <a:gd name="T8" fmla="*/ 96 w 1056"/>
                  <a:gd name="T9" fmla="*/ 288 h 1824"/>
                  <a:gd name="T10" fmla="*/ 96 w 1056"/>
                  <a:gd name="T11" fmla="*/ 336 h 1824"/>
                  <a:gd name="T12" fmla="*/ 96 w 1056"/>
                  <a:gd name="T13" fmla="*/ 432 h 1824"/>
                  <a:gd name="T14" fmla="*/ 96 w 1056"/>
                  <a:gd name="T15" fmla="*/ 576 h 1824"/>
                  <a:gd name="T16" fmla="*/ 96 w 1056"/>
                  <a:gd name="T17" fmla="*/ 672 h 1824"/>
                  <a:gd name="T18" fmla="*/ 144 w 1056"/>
                  <a:gd name="T19" fmla="*/ 768 h 1824"/>
                  <a:gd name="T20" fmla="*/ 192 w 1056"/>
                  <a:gd name="T21" fmla="*/ 864 h 1824"/>
                  <a:gd name="T22" fmla="*/ 240 w 1056"/>
                  <a:gd name="T23" fmla="*/ 960 h 1824"/>
                  <a:gd name="T24" fmla="*/ 288 w 1056"/>
                  <a:gd name="T25" fmla="*/ 960 h 1824"/>
                  <a:gd name="T26" fmla="*/ 288 w 1056"/>
                  <a:gd name="T27" fmla="*/ 1056 h 1824"/>
                  <a:gd name="T28" fmla="*/ 336 w 1056"/>
                  <a:gd name="T29" fmla="*/ 1104 h 1824"/>
                  <a:gd name="T30" fmla="*/ 432 w 1056"/>
                  <a:gd name="T31" fmla="*/ 1152 h 1824"/>
                  <a:gd name="T32" fmla="*/ 480 w 1056"/>
                  <a:gd name="T33" fmla="*/ 1248 h 1824"/>
                  <a:gd name="T34" fmla="*/ 576 w 1056"/>
                  <a:gd name="T35" fmla="*/ 1344 h 1824"/>
                  <a:gd name="T36" fmla="*/ 672 w 1056"/>
                  <a:gd name="T37" fmla="*/ 1392 h 1824"/>
                  <a:gd name="T38" fmla="*/ 768 w 1056"/>
                  <a:gd name="T39" fmla="*/ 1536 h 1824"/>
                  <a:gd name="T40" fmla="*/ 912 w 1056"/>
                  <a:gd name="T41" fmla="*/ 1728 h 1824"/>
                  <a:gd name="T42" fmla="*/ 1056 w 1056"/>
                  <a:gd name="T43" fmla="*/ 1824 h 18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6"/>
                  <a:gd name="T67" fmla="*/ 0 h 1824"/>
                  <a:gd name="T68" fmla="*/ 1056 w 1056"/>
                  <a:gd name="T69" fmla="*/ 1824 h 18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6" h="1824">
                    <a:moveTo>
                      <a:pt x="0" y="0"/>
                    </a:moveTo>
                    <a:lnTo>
                      <a:pt x="48" y="96"/>
                    </a:lnTo>
                    <a:lnTo>
                      <a:pt x="0" y="144"/>
                    </a:lnTo>
                    <a:lnTo>
                      <a:pt x="48" y="192"/>
                    </a:lnTo>
                    <a:lnTo>
                      <a:pt x="96" y="288"/>
                    </a:lnTo>
                    <a:lnTo>
                      <a:pt x="96" y="336"/>
                    </a:lnTo>
                    <a:lnTo>
                      <a:pt x="96" y="432"/>
                    </a:lnTo>
                    <a:lnTo>
                      <a:pt x="96" y="576"/>
                    </a:lnTo>
                    <a:lnTo>
                      <a:pt x="96" y="672"/>
                    </a:lnTo>
                    <a:lnTo>
                      <a:pt x="144" y="768"/>
                    </a:lnTo>
                    <a:lnTo>
                      <a:pt x="192" y="864"/>
                    </a:lnTo>
                    <a:lnTo>
                      <a:pt x="240" y="960"/>
                    </a:lnTo>
                    <a:lnTo>
                      <a:pt x="288" y="960"/>
                    </a:lnTo>
                    <a:lnTo>
                      <a:pt x="288" y="1056"/>
                    </a:lnTo>
                    <a:lnTo>
                      <a:pt x="336" y="1104"/>
                    </a:lnTo>
                    <a:lnTo>
                      <a:pt x="432" y="1152"/>
                    </a:lnTo>
                    <a:lnTo>
                      <a:pt x="480" y="1248"/>
                    </a:lnTo>
                    <a:lnTo>
                      <a:pt x="576" y="1344"/>
                    </a:lnTo>
                    <a:lnTo>
                      <a:pt x="672" y="1392"/>
                    </a:lnTo>
                    <a:lnTo>
                      <a:pt x="768" y="1536"/>
                    </a:lnTo>
                    <a:lnTo>
                      <a:pt x="912" y="1728"/>
                    </a:lnTo>
                    <a:lnTo>
                      <a:pt x="1056" y="1824"/>
                    </a:lnTo>
                  </a:path>
                </a:pathLst>
              </a:cu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8" name="Freeform 7"/>
              <p:cNvSpPr>
                <a:spLocks/>
              </p:cNvSpPr>
              <p:nvPr/>
            </p:nvSpPr>
            <p:spPr bwMode="auto">
              <a:xfrm>
                <a:off x="2352" y="1440"/>
                <a:ext cx="96" cy="192"/>
              </a:xfrm>
              <a:custGeom>
                <a:avLst/>
                <a:gdLst>
                  <a:gd name="T0" fmla="*/ 0 w 96"/>
                  <a:gd name="T1" fmla="*/ 0 h 192"/>
                  <a:gd name="T2" fmla="*/ 0 w 96"/>
                  <a:gd name="T3" fmla="*/ 96 h 192"/>
                  <a:gd name="T4" fmla="*/ 0 w 96"/>
                  <a:gd name="T5" fmla="*/ 144 h 192"/>
                  <a:gd name="T6" fmla="*/ 0 w 96"/>
                  <a:gd name="T7" fmla="*/ 192 h 192"/>
                  <a:gd name="T8" fmla="*/ 96 w 9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92"/>
                  <a:gd name="T17" fmla="*/ 96 w 9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92">
                    <a:moveTo>
                      <a:pt x="0" y="0"/>
                    </a:moveTo>
                    <a:lnTo>
                      <a:pt x="0" y="96"/>
                    </a:lnTo>
                    <a:lnTo>
                      <a:pt x="0" y="144"/>
                    </a:lnTo>
                    <a:lnTo>
                      <a:pt x="0" y="192"/>
                    </a:lnTo>
                    <a:lnTo>
                      <a:pt x="96" y="192"/>
                    </a:lnTo>
                  </a:path>
                </a:pathLst>
              </a:cu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Freeform 8"/>
              <p:cNvSpPr>
                <a:spLocks/>
              </p:cNvSpPr>
              <p:nvPr/>
            </p:nvSpPr>
            <p:spPr bwMode="auto">
              <a:xfrm>
                <a:off x="2928" y="2352"/>
                <a:ext cx="144" cy="192"/>
              </a:xfrm>
              <a:custGeom>
                <a:avLst/>
                <a:gdLst>
                  <a:gd name="T0" fmla="*/ 0 w 144"/>
                  <a:gd name="T1" fmla="*/ 0 h 192"/>
                  <a:gd name="T2" fmla="*/ 48 w 144"/>
                  <a:gd name="T3" fmla="*/ 96 h 192"/>
                  <a:gd name="T4" fmla="*/ 96 w 144"/>
                  <a:gd name="T5" fmla="*/ 144 h 192"/>
                  <a:gd name="T6" fmla="*/ 144 w 144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92"/>
                  <a:gd name="T14" fmla="*/ 144 w 1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92">
                    <a:moveTo>
                      <a:pt x="0" y="0"/>
                    </a:moveTo>
                    <a:lnTo>
                      <a:pt x="48" y="96"/>
                    </a:lnTo>
                    <a:lnTo>
                      <a:pt x="96" y="144"/>
                    </a:lnTo>
                    <a:lnTo>
                      <a:pt x="144" y="192"/>
                    </a:lnTo>
                  </a:path>
                </a:pathLst>
              </a:cu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0" name="Freeform 9"/>
              <p:cNvSpPr>
                <a:spLocks/>
              </p:cNvSpPr>
              <p:nvPr/>
            </p:nvSpPr>
            <p:spPr bwMode="auto">
              <a:xfrm>
                <a:off x="2832" y="1872"/>
                <a:ext cx="480" cy="480"/>
              </a:xfrm>
              <a:custGeom>
                <a:avLst/>
                <a:gdLst>
                  <a:gd name="T0" fmla="*/ 0 w 480"/>
                  <a:gd name="T1" fmla="*/ 0 h 480"/>
                  <a:gd name="T2" fmla="*/ 48 w 480"/>
                  <a:gd name="T3" fmla="*/ 48 h 480"/>
                  <a:gd name="T4" fmla="*/ 144 w 480"/>
                  <a:gd name="T5" fmla="*/ 48 h 480"/>
                  <a:gd name="T6" fmla="*/ 192 w 480"/>
                  <a:gd name="T7" fmla="*/ 144 h 480"/>
                  <a:gd name="T8" fmla="*/ 288 w 480"/>
                  <a:gd name="T9" fmla="*/ 240 h 480"/>
                  <a:gd name="T10" fmla="*/ 384 w 480"/>
                  <a:gd name="T11" fmla="*/ 336 h 480"/>
                  <a:gd name="T12" fmla="*/ 480 w 480"/>
                  <a:gd name="T13" fmla="*/ 48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0"/>
                  <a:gd name="T22" fmla="*/ 0 h 480"/>
                  <a:gd name="T23" fmla="*/ 480 w 480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0" h="480">
                    <a:moveTo>
                      <a:pt x="0" y="0"/>
                    </a:moveTo>
                    <a:lnTo>
                      <a:pt x="48" y="48"/>
                    </a:lnTo>
                    <a:lnTo>
                      <a:pt x="144" y="48"/>
                    </a:lnTo>
                    <a:lnTo>
                      <a:pt x="192" y="144"/>
                    </a:lnTo>
                    <a:lnTo>
                      <a:pt x="288" y="240"/>
                    </a:lnTo>
                    <a:lnTo>
                      <a:pt x="384" y="336"/>
                    </a:lnTo>
                    <a:lnTo>
                      <a:pt x="480" y="480"/>
                    </a:lnTo>
                  </a:path>
                </a:pathLst>
              </a:cu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1" name="Freeform 10"/>
              <p:cNvSpPr>
                <a:spLocks/>
              </p:cNvSpPr>
              <p:nvPr/>
            </p:nvSpPr>
            <p:spPr bwMode="auto">
              <a:xfrm>
                <a:off x="2928" y="1872"/>
                <a:ext cx="480" cy="288"/>
              </a:xfrm>
              <a:custGeom>
                <a:avLst/>
                <a:gdLst>
                  <a:gd name="T0" fmla="*/ 0 w 480"/>
                  <a:gd name="T1" fmla="*/ 0 h 288"/>
                  <a:gd name="T2" fmla="*/ 96 w 480"/>
                  <a:gd name="T3" fmla="*/ 48 h 288"/>
                  <a:gd name="T4" fmla="*/ 192 w 480"/>
                  <a:gd name="T5" fmla="*/ 48 h 288"/>
                  <a:gd name="T6" fmla="*/ 240 w 480"/>
                  <a:gd name="T7" fmla="*/ 48 h 288"/>
                  <a:gd name="T8" fmla="*/ 288 w 480"/>
                  <a:gd name="T9" fmla="*/ 144 h 288"/>
                  <a:gd name="T10" fmla="*/ 336 w 480"/>
                  <a:gd name="T11" fmla="*/ 240 h 288"/>
                  <a:gd name="T12" fmla="*/ 384 w 480"/>
                  <a:gd name="T13" fmla="*/ 288 h 288"/>
                  <a:gd name="T14" fmla="*/ 480 w 480"/>
                  <a:gd name="T15" fmla="*/ 288 h 2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0"/>
                  <a:gd name="T25" fmla="*/ 0 h 288"/>
                  <a:gd name="T26" fmla="*/ 480 w 480"/>
                  <a:gd name="T27" fmla="*/ 288 h 2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0" h="288">
                    <a:moveTo>
                      <a:pt x="0" y="0"/>
                    </a:moveTo>
                    <a:lnTo>
                      <a:pt x="96" y="48"/>
                    </a:lnTo>
                    <a:lnTo>
                      <a:pt x="192" y="48"/>
                    </a:lnTo>
                    <a:lnTo>
                      <a:pt x="240" y="48"/>
                    </a:lnTo>
                    <a:lnTo>
                      <a:pt x="288" y="144"/>
                    </a:lnTo>
                    <a:lnTo>
                      <a:pt x="336" y="240"/>
                    </a:lnTo>
                    <a:lnTo>
                      <a:pt x="384" y="288"/>
                    </a:lnTo>
                    <a:lnTo>
                      <a:pt x="480" y="288"/>
                    </a:lnTo>
                  </a:path>
                </a:pathLst>
              </a:cu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2" name="Freeform 11"/>
              <p:cNvSpPr>
                <a:spLocks/>
              </p:cNvSpPr>
              <p:nvPr/>
            </p:nvSpPr>
            <p:spPr bwMode="auto">
              <a:xfrm>
                <a:off x="3264" y="1872"/>
                <a:ext cx="240" cy="48"/>
              </a:xfrm>
              <a:custGeom>
                <a:avLst/>
                <a:gdLst>
                  <a:gd name="T0" fmla="*/ 0 w 240"/>
                  <a:gd name="T1" fmla="*/ 0 h 48"/>
                  <a:gd name="T2" fmla="*/ 48 w 240"/>
                  <a:gd name="T3" fmla="*/ 0 h 48"/>
                  <a:gd name="T4" fmla="*/ 96 w 240"/>
                  <a:gd name="T5" fmla="*/ 0 h 48"/>
                  <a:gd name="T6" fmla="*/ 144 w 240"/>
                  <a:gd name="T7" fmla="*/ 0 h 48"/>
                  <a:gd name="T8" fmla="*/ 192 w 240"/>
                  <a:gd name="T9" fmla="*/ 48 h 48"/>
                  <a:gd name="T10" fmla="*/ 240 w 240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"/>
                  <a:gd name="T19" fmla="*/ 0 h 48"/>
                  <a:gd name="T20" fmla="*/ 240 w 240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" h="48">
                    <a:moveTo>
                      <a:pt x="0" y="0"/>
                    </a:moveTo>
                    <a:lnTo>
                      <a:pt x="48" y="0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92" y="48"/>
                    </a:lnTo>
                    <a:lnTo>
                      <a:pt x="240" y="48"/>
                    </a:lnTo>
                  </a:path>
                </a:pathLst>
              </a:cu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64" name="Freeform 12"/>
            <p:cNvSpPr>
              <a:spLocks/>
            </p:cNvSpPr>
            <p:nvPr/>
          </p:nvSpPr>
          <p:spPr bwMode="auto">
            <a:xfrm>
              <a:off x="2976" y="2448"/>
              <a:ext cx="48" cy="144"/>
            </a:xfrm>
            <a:custGeom>
              <a:avLst/>
              <a:gdLst>
                <a:gd name="T0" fmla="*/ 0 w 48"/>
                <a:gd name="T1" fmla="*/ 0 h 144"/>
                <a:gd name="T2" fmla="*/ 48 w 48"/>
                <a:gd name="T3" fmla="*/ 96 h 144"/>
                <a:gd name="T4" fmla="*/ 48 w 48"/>
                <a:gd name="T5" fmla="*/ 144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0" y="0"/>
                  </a:moveTo>
                  <a:lnTo>
                    <a:pt x="48" y="96"/>
                  </a:lnTo>
                  <a:lnTo>
                    <a:pt x="48" y="144"/>
                  </a:lnTo>
                </a:path>
              </a:pathLst>
            </a:cu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Freeform 13"/>
            <p:cNvSpPr>
              <a:spLocks/>
            </p:cNvSpPr>
            <p:nvPr/>
          </p:nvSpPr>
          <p:spPr bwMode="auto">
            <a:xfrm>
              <a:off x="3168" y="2160"/>
              <a:ext cx="192" cy="144"/>
            </a:xfrm>
            <a:custGeom>
              <a:avLst/>
              <a:gdLst>
                <a:gd name="T0" fmla="*/ 0 w 192"/>
                <a:gd name="T1" fmla="*/ 0 h 144"/>
                <a:gd name="T2" fmla="*/ 96 w 192"/>
                <a:gd name="T3" fmla="*/ 48 h 144"/>
                <a:gd name="T4" fmla="*/ 144 w 192"/>
                <a:gd name="T5" fmla="*/ 96 h 144"/>
                <a:gd name="T6" fmla="*/ 192 w 19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44"/>
                <a:gd name="T14" fmla="*/ 192 w 19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44">
                  <a:moveTo>
                    <a:pt x="0" y="0"/>
                  </a:moveTo>
                  <a:lnTo>
                    <a:pt x="96" y="48"/>
                  </a:lnTo>
                  <a:lnTo>
                    <a:pt x="144" y="96"/>
                  </a:lnTo>
                  <a:lnTo>
                    <a:pt x="192" y="144"/>
                  </a:lnTo>
                </a:path>
              </a:pathLst>
            </a:cu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1" name="Text Box 17"/>
          <p:cNvSpPr txBox="1">
            <a:spLocks noChangeArrowheads="1"/>
          </p:cNvSpPr>
          <p:nvPr/>
        </p:nvSpPr>
        <p:spPr bwMode="auto">
          <a:xfrm rot="2294334">
            <a:off x="3040545" y="1893099"/>
            <a:ext cx="21102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Soâng Meâ Coâng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 rot="20748143">
            <a:off x="6263186" y="327033"/>
            <a:ext cx="199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Soâng Ñoàng Nai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91506" y="306221"/>
            <a:ext cx="3195545" cy="1808329"/>
            <a:chOff x="5791506" y="306221"/>
            <a:chExt cx="3195545" cy="1808329"/>
          </a:xfrm>
        </p:grpSpPr>
        <p:sp>
          <p:nvSpPr>
            <p:cNvPr id="3" name="Freeform 2"/>
            <p:cNvSpPr/>
            <p:nvPr/>
          </p:nvSpPr>
          <p:spPr>
            <a:xfrm>
              <a:off x="6679088" y="306221"/>
              <a:ext cx="2307963" cy="1366155"/>
            </a:xfrm>
            <a:custGeom>
              <a:avLst/>
              <a:gdLst>
                <a:gd name="connsiteX0" fmla="*/ 2307963 w 2307963"/>
                <a:gd name="connsiteY0" fmla="*/ 0 h 1366155"/>
                <a:gd name="connsiteX1" fmla="*/ 2294315 w 2307963"/>
                <a:gd name="connsiteY1" fmla="*/ 61415 h 1366155"/>
                <a:gd name="connsiteX2" fmla="*/ 2246548 w 2307963"/>
                <a:gd name="connsiteY2" fmla="*/ 116006 h 1366155"/>
                <a:gd name="connsiteX3" fmla="*/ 2219252 w 2307963"/>
                <a:gd name="connsiteY3" fmla="*/ 184245 h 1366155"/>
                <a:gd name="connsiteX4" fmla="*/ 2219252 w 2307963"/>
                <a:gd name="connsiteY4" fmla="*/ 252484 h 1366155"/>
                <a:gd name="connsiteX5" fmla="*/ 2239724 w 2307963"/>
                <a:gd name="connsiteY5" fmla="*/ 300251 h 1366155"/>
                <a:gd name="connsiteX6" fmla="*/ 2219252 w 2307963"/>
                <a:gd name="connsiteY6" fmla="*/ 348018 h 1366155"/>
                <a:gd name="connsiteX7" fmla="*/ 2232900 w 2307963"/>
                <a:gd name="connsiteY7" fmla="*/ 395785 h 1366155"/>
                <a:gd name="connsiteX8" fmla="*/ 2130542 w 2307963"/>
                <a:gd name="connsiteY8" fmla="*/ 443553 h 1366155"/>
                <a:gd name="connsiteX9" fmla="*/ 2103246 w 2307963"/>
                <a:gd name="connsiteY9" fmla="*/ 484496 h 1366155"/>
                <a:gd name="connsiteX10" fmla="*/ 2048655 w 2307963"/>
                <a:gd name="connsiteY10" fmla="*/ 525439 h 1366155"/>
                <a:gd name="connsiteX11" fmla="*/ 1973593 w 2307963"/>
                <a:gd name="connsiteY11" fmla="*/ 511791 h 1366155"/>
                <a:gd name="connsiteX12" fmla="*/ 1878058 w 2307963"/>
                <a:gd name="connsiteY12" fmla="*/ 525439 h 1366155"/>
                <a:gd name="connsiteX13" fmla="*/ 1837115 w 2307963"/>
                <a:gd name="connsiteY13" fmla="*/ 552735 h 1366155"/>
                <a:gd name="connsiteX14" fmla="*/ 1782524 w 2307963"/>
                <a:gd name="connsiteY14" fmla="*/ 600502 h 1366155"/>
                <a:gd name="connsiteX15" fmla="*/ 1714285 w 2307963"/>
                <a:gd name="connsiteY15" fmla="*/ 627797 h 1366155"/>
                <a:gd name="connsiteX16" fmla="*/ 1666518 w 2307963"/>
                <a:gd name="connsiteY16" fmla="*/ 580030 h 1366155"/>
                <a:gd name="connsiteX17" fmla="*/ 1659694 w 2307963"/>
                <a:gd name="connsiteY17" fmla="*/ 559559 h 1366155"/>
                <a:gd name="connsiteX18" fmla="*/ 1611927 w 2307963"/>
                <a:gd name="connsiteY18" fmla="*/ 586854 h 1366155"/>
                <a:gd name="connsiteX19" fmla="*/ 1536864 w 2307963"/>
                <a:gd name="connsiteY19" fmla="*/ 600502 h 1366155"/>
                <a:gd name="connsiteX20" fmla="*/ 1427682 w 2307963"/>
                <a:gd name="connsiteY20" fmla="*/ 600502 h 1366155"/>
                <a:gd name="connsiteX21" fmla="*/ 1373091 w 2307963"/>
                <a:gd name="connsiteY21" fmla="*/ 573206 h 1366155"/>
                <a:gd name="connsiteX22" fmla="*/ 1332148 w 2307963"/>
                <a:gd name="connsiteY22" fmla="*/ 566382 h 1366155"/>
                <a:gd name="connsiteX23" fmla="*/ 1284381 w 2307963"/>
                <a:gd name="connsiteY23" fmla="*/ 545911 h 1366155"/>
                <a:gd name="connsiteX24" fmla="*/ 1257085 w 2307963"/>
                <a:gd name="connsiteY24" fmla="*/ 518615 h 1366155"/>
                <a:gd name="connsiteX25" fmla="*/ 1250261 w 2307963"/>
                <a:gd name="connsiteY25" fmla="*/ 504967 h 1366155"/>
                <a:gd name="connsiteX26" fmla="*/ 1209318 w 2307963"/>
                <a:gd name="connsiteY26" fmla="*/ 470848 h 1366155"/>
                <a:gd name="connsiteX27" fmla="*/ 1175199 w 2307963"/>
                <a:gd name="connsiteY27" fmla="*/ 436729 h 1366155"/>
                <a:gd name="connsiteX28" fmla="*/ 1079664 w 2307963"/>
                <a:gd name="connsiteY28" fmla="*/ 375314 h 1366155"/>
                <a:gd name="connsiteX29" fmla="*/ 1011425 w 2307963"/>
                <a:gd name="connsiteY29" fmla="*/ 348018 h 1366155"/>
                <a:gd name="connsiteX30" fmla="*/ 895419 w 2307963"/>
                <a:gd name="connsiteY30" fmla="*/ 341194 h 1366155"/>
                <a:gd name="connsiteX31" fmla="*/ 820357 w 2307963"/>
                <a:gd name="connsiteY31" fmla="*/ 341194 h 1366155"/>
                <a:gd name="connsiteX32" fmla="*/ 738470 w 2307963"/>
                <a:gd name="connsiteY32" fmla="*/ 293427 h 1366155"/>
                <a:gd name="connsiteX33" fmla="*/ 697527 w 2307963"/>
                <a:gd name="connsiteY33" fmla="*/ 313899 h 1366155"/>
                <a:gd name="connsiteX34" fmla="*/ 526930 w 2307963"/>
                <a:gd name="connsiteY34" fmla="*/ 409433 h 1366155"/>
                <a:gd name="connsiteX35" fmla="*/ 342685 w 2307963"/>
                <a:gd name="connsiteY35" fmla="*/ 464024 h 1366155"/>
                <a:gd name="connsiteX36" fmla="*/ 172088 w 2307963"/>
                <a:gd name="connsiteY36" fmla="*/ 477672 h 1366155"/>
                <a:gd name="connsiteX37" fmla="*/ 76554 w 2307963"/>
                <a:gd name="connsiteY37" fmla="*/ 491320 h 1366155"/>
                <a:gd name="connsiteX38" fmla="*/ 15139 w 2307963"/>
                <a:gd name="connsiteY38" fmla="*/ 566382 h 1366155"/>
                <a:gd name="connsiteX39" fmla="*/ 15139 w 2307963"/>
                <a:gd name="connsiteY39" fmla="*/ 668741 h 1366155"/>
                <a:gd name="connsiteX40" fmla="*/ 35611 w 2307963"/>
                <a:gd name="connsiteY40" fmla="*/ 723332 h 1366155"/>
                <a:gd name="connsiteX41" fmla="*/ 76554 w 2307963"/>
                <a:gd name="connsiteY41" fmla="*/ 723332 h 1366155"/>
                <a:gd name="connsiteX42" fmla="*/ 124321 w 2307963"/>
                <a:gd name="connsiteY42" fmla="*/ 709684 h 1366155"/>
                <a:gd name="connsiteX43" fmla="*/ 158440 w 2307963"/>
                <a:gd name="connsiteY43" fmla="*/ 750627 h 1366155"/>
                <a:gd name="connsiteX44" fmla="*/ 219855 w 2307963"/>
                <a:gd name="connsiteY44" fmla="*/ 791570 h 1366155"/>
                <a:gd name="connsiteX45" fmla="*/ 288094 w 2307963"/>
                <a:gd name="connsiteY45" fmla="*/ 805218 h 1366155"/>
                <a:gd name="connsiteX46" fmla="*/ 308566 w 2307963"/>
                <a:gd name="connsiteY46" fmla="*/ 832514 h 1366155"/>
                <a:gd name="connsiteX47" fmla="*/ 288094 w 2307963"/>
                <a:gd name="connsiteY47" fmla="*/ 887105 h 1366155"/>
                <a:gd name="connsiteX48" fmla="*/ 247151 w 2307963"/>
                <a:gd name="connsiteY48" fmla="*/ 914400 h 1366155"/>
                <a:gd name="connsiteX49" fmla="*/ 185736 w 2307963"/>
                <a:gd name="connsiteY49" fmla="*/ 928048 h 1366155"/>
                <a:gd name="connsiteX50" fmla="*/ 117497 w 2307963"/>
                <a:gd name="connsiteY50" fmla="*/ 1016759 h 1366155"/>
                <a:gd name="connsiteX51" fmla="*/ 56082 w 2307963"/>
                <a:gd name="connsiteY51" fmla="*/ 1078173 h 1366155"/>
                <a:gd name="connsiteX52" fmla="*/ 1491 w 2307963"/>
                <a:gd name="connsiteY52" fmla="*/ 1166884 h 1366155"/>
                <a:gd name="connsiteX53" fmla="*/ 21963 w 2307963"/>
                <a:gd name="connsiteY53" fmla="*/ 1241947 h 1366155"/>
                <a:gd name="connsiteX54" fmla="*/ 90202 w 2307963"/>
                <a:gd name="connsiteY54" fmla="*/ 1351129 h 1366155"/>
                <a:gd name="connsiteX55" fmla="*/ 185736 w 2307963"/>
                <a:gd name="connsiteY55" fmla="*/ 1357953 h 1366155"/>
                <a:gd name="connsiteX56" fmla="*/ 247151 w 2307963"/>
                <a:gd name="connsiteY56" fmla="*/ 1282890 h 1366155"/>
                <a:gd name="connsiteX57" fmla="*/ 301742 w 2307963"/>
                <a:gd name="connsiteY57" fmla="*/ 1221475 h 1366155"/>
                <a:gd name="connsiteX58" fmla="*/ 342685 w 2307963"/>
                <a:gd name="connsiteY58" fmla="*/ 1139588 h 1366155"/>
                <a:gd name="connsiteX59" fmla="*/ 390452 w 2307963"/>
                <a:gd name="connsiteY59" fmla="*/ 1112293 h 1366155"/>
                <a:gd name="connsiteX60" fmla="*/ 506458 w 2307963"/>
                <a:gd name="connsiteY60" fmla="*/ 1160060 h 1366155"/>
                <a:gd name="connsiteX61" fmla="*/ 513282 w 2307963"/>
                <a:gd name="connsiteY61" fmla="*/ 1166884 h 1366155"/>
                <a:gd name="connsiteX62" fmla="*/ 506458 w 2307963"/>
                <a:gd name="connsiteY62" fmla="*/ 1221475 h 1366155"/>
                <a:gd name="connsiteX63" fmla="*/ 649760 w 2307963"/>
                <a:gd name="connsiteY63" fmla="*/ 1255594 h 1366155"/>
                <a:gd name="connsiteX64" fmla="*/ 738470 w 2307963"/>
                <a:gd name="connsiteY64" fmla="*/ 1289714 h 1366155"/>
                <a:gd name="connsiteX65" fmla="*/ 779413 w 2307963"/>
                <a:gd name="connsiteY65" fmla="*/ 1296538 h 1366155"/>
                <a:gd name="connsiteX66" fmla="*/ 881772 w 2307963"/>
                <a:gd name="connsiteY66" fmla="*/ 1255594 h 1366155"/>
                <a:gd name="connsiteX67" fmla="*/ 1004602 w 2307963"/>
                <a:gd name="connsiteY67" fmla="*/ 1221475 h 1366155"/>
                <a:gd name="connsiteX68" fmla="*/ 1120608 w 2307963"/>
                <a:gd name="connsiteY68" fmla="*/ 1153236 h 1366155"/>
                <a:gd name="connsiteX69" fmla="*/ 1147903 w 2307963"/>
                <a:gd name="connsiteY69" fmla="*/ 1098645 h 1366155"/>
                <a:gd name="connsiteX70" fmla="*/ 1120608 w 2307963"/>
                <a:gd name="connsiteY70" fmla="*/ 982639 h 1366155"/>
                <a:gd name="connsiteX71" fmla="*/ 1052369 w 2307963"/>
                <a:gd name="connsiteY71" fmla="*/ 893929 h 1366155"/>
                <a:gd name="connsiteX72" fmla="*/ 997778 w 2307963"/>
                <a:gd name="connsiteY72" fmla="*/ 866633 h 1366155"/>
                <a:gd name="connsiteX73" fmla="*/ 1018249 w 2307963"/>
                <a:gd name="connsiteY73" fmla="*/ 791570 h 1366155"/>
                <a:gd name="connsiteX74" fmla="*/ 1072840 w 2307963"/>
                <a:gd name="connsiteY74" fmla="*/ 791570 h 1366155"/>
                <a:gd name="connsiteX75" fmla="*/ 1154727 w 2307963"/>
                <a:gd name="connsiteY75" fmla="*/ 812042 h 1366155"/>
                <a:gd name="connsiteX76" fmla="*/ 1298028 w 2307963"/>
                <a:gd name="connsiteY76" fmla="*/ 743803 h 1366155"/>
                <a:gd name="connsiteX77" fmla="*/ 1400387 w 2307963"/>
                <a:gd name="connsiteY77" fmla="*/ 736979 h 1366155"/>
                <a:gd name="connsiteX78" fmla="*/ 1475449 w 2307963"/>
                <a:gd name="connsiteY78" fmla="*/ 730156 h 1366155"/>
                <a:gd name="connsiteX79" fmla="*/ 1489097 w 2307963"/>
                <a:gd name="connsiteY79" fmla="*/ 709684 h 13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307963" h="1366155">
                  <a:moveTo>
                    <a:pt x="2307963" y="0"/>
                  </a:moveTo>
                  <a:cubicBezTo>
                    <a:pt x="2306257" y="21040"/>
                    <a:pt x="2304551" y="42081"/>
                    <a:pt x="2294315" y="61415"/>
                  </a:cubicBezTo>
                  <a:cubicBezTo>
                    <a:pt x="2284079" y="80749"/>
                    <a:pt x="2259058" y="95534"/>
                    <a:pt x="2246548" y="116006"/>
                  </a:cubicBezTo>
                  <a:cubicBezTo>
                    <a:pt x="2234038" y="136478"/>
                    <a:pt x="2223801" y="161499"/>
                    <a:pt x="2219252" y="184245"/>
                  </a:cubicBezTo>
                  <a:cubicBezTo>
                    <a:pt x="2214703" y="206991"/>
                    <a:pt x="2215840" y="233150"/>
                    <a:pt x="2219252" y="252484"/>
                  </a:cubicBezTo>
                  <a:cubicBezTo>
                    <a:pt x="2222664" y="271818"/>
                    <a:pt x="2239724" y="284329"/>
                    <a:pt x="2239724" y="300251"/>
                  </a:cubicBezTo>
                  <a:cubicBezTo>
                    <a:pt x="2239724" y="316173"/>
                    <a:pt x="2220389" y="332096"/>
                    <a:pt x="2219252" y="348018"/>
                  </a:cubicBezTo>
                  <a:cubicBezTo>
                    <a:pt x="2218115" y="363940"/>
                    <a:pt x="2247685" y="379863"/>
                    <a:pt x="2232900" y="395785"/>
                  </a:cubicBezTo>
                  <a:cubicBezTo>
                    <a:pt x="2218115" y="411707"/>
                    <a:pt x="2152151" y="428768"/>
                    <a:pt x="2130542" y="443553"/>
                  </a:cubicBezTo>
                  <a:cubicBezTo>
                    <a:pt x="2108933" y="458338"/>
                    <a:pt x="2116894" y="470848"/>
                    <a:pt x="2103246" y="484496"/>
                  </a:cubicBezTo>
                  <a:cubicBezTo>
                    <a:pt x="2089598" y="498144"/>
                    <a:pt x="2070264" y="520890"/>
                    <a:pt x="2048655" y="525439"/>
                  </a:cubicBezTo>
                  <a:cubicBezTo>
                    <a:pt x="2027046" y="529988"/>
                    <a:pt x="2002026" y="511791"/>
                    <a:pt x="1973593" y="511791"/>
                  </a:cubicBezTo>
                  <a:cubicBezTo>
                    <a:pt x="1945160" y="511791"/>
                    <a:pt x="1900804" y="518615"/>
                    <a:pt x="1878058" y="525439"/>
                  </a:cubicBezTo>
                  <a:cubicBezTo>
                    <a:pt x="1855312" y="532263"/>
                    <a:pt x="1853037" y="540225"/>
                    <a:pt x="1837115" y="552735"/>
                  </a:cubicBezTo>
                  <a:cubicBezTo>
                    <a:pt x="1821193" y="565245"/>
                    <a:pt x="1802996" y="587992"/>
                    <a:pt x="1782524" y="600502"/>
                  </a:cubicBezTo>
                  <a:cubicBezTo>
                    <a:pt x="1762052" y="613012"/>
                    <a:pt x="1733619" y="631209"/>
                    <a:pt x="1714285" y="627797"/>
                  </a:cubicBezTo>
                  <a:cubicBezTo>
                    <a:pt x="1694951" y="624385"/>
                    <a:pt x="1675617" y="591403"/>
                    <a:pt x="1666518" y="580030"/>
                  </a:cubicBezTo>
                  <a:cubicBezTo>
                    <a:pt x="1657419" y="568657"/>
                    <a:pt x="1668792" y="558422"/>
                    <a:pt x="1659694" y="559559"/>
                  </a:cubicBezTo>
                  <a:cubicBezTo>
                    <a:pt x="1650596" y="560696"/>
                    <a:pt x="1632399" y="580030"/>
                    <a:pt x="1611927" y="586854"/>
                  </a:cubicBezTo>
                  <a:cubicBezTo>
                    <a:pt x="1591455" y="593678"/>
                    <a:pt x="1567571" y="598227"/>
                    <a:pt x="1536864" y="600502"/>
                  </a:cubicBezTo>
                  <a:cubicBezTo>
                    <a:pt x="1506157" y="602777"/>
                    <a:pt x="1454977" y="605051"/>
                    <a:pt x="1427682" y="600502"/>
                  </a:cubicBezTo>
                  <a:cubicBezTo>
                    <a:pt x="1400387" y="595953"/>
                    <a:pt x="1389013" y="578893"/>
                    <a:pt x="1373091" y="573206"/>
                  </a:cubicBezTo>
                  <a:cubicBezTo>
                    <a:pt x="1357169" y="567519"/>
                    <a:pt x="1346933" y="570931"/>
                    <a:pt x="1332148" y="566382"/>
                  </a:cubicBezTo>
                  <a:cubicBezTo>
                    <a:pt x="1317363" y="561833"/>
                    <a:pt x="1296891" y="553872"/>
                    <a:pt x="1284381" y="545911"/>
                  </a:cubicBezTo>
                  <a:cubicBezTo>
                    <a:pt x="1271870" y="537950"/>
                    <a:pt x="1262772" y="525439"/>
                    <a:pt x="1257085" y="518615"/>
                  </a:cubicBezTo>
                  <a:cubicBezTo>
                    <a:pt x="1251398" y="511791"/>
                    <a:pt x="1258222" y="512928"/>
                    <a:pt x="1250261" y="504967"/>
                  </a:cubicBezTo>
                  <a:cubicBezTo>
                    <a:pt x="1242300" y="497006"/>
                    <a:pt x="1221828" y="482221"/>
                    <a:pt x="1209318" y="470848"/>
                  </a:cubicBezTo>
                  <a:cubicBezTo>
                    <a:pt x="1196808" y="459475"/>
                    <a:pt x="1196808" y="452651"/>
                    <a:pt x="1175199" y="436729"/>
                  </a:cubicBezTo>
                  <a:cubicBezTo>
                    <a:pt x="1153590" y="420807"/>
                    <a:pt x="1106960" y="390099"/>
                    <a:pt x="1079664" y="375314"/>
                  </a:cubicBezTo>
                  <a:cubicBezTo>
                    <a:pt x="1052368" y="360529"/>
                    <a:pt x="1042132" y="353705"/>
                    <a:pt x="1011425" y="348018"/>
                  </a:cubicBezTo>
                  <a:cubicBezTo>
                    <a:pt x="980718" y="342331"/>
                    <a:pt x="927264" y="342331"/>
                    <a:pt x="895419" y="341194"/>
                  </a:cubicBezTo>
                  <a:cubicBezTo>
                    <a:pt x="863574" y="340057"/>
                    <a:pt x="846515" y="349155"/>
                    <a:pt x="820357" y="341194"/>
                  </a:cubicBezTo>
                  <a:cubicBezTo>
                    <a:pt x="794199" y="333233"/>
                    <a:pt x="758942" y="297976"/>
                    <a:pt x="738470" y="293427"/>
                  </a:cubicBezTo>
                  <a:cubicBezTo>
                    <a:pt x="717998" y="288878"/>
                    <a:pt x="732784" y="294565"/>
                    <a:pt x="697527" y="313899"/>
                  </a:cubicBezTo>
                  <a:cubicBezTo>
                    <a:pt x="662270" y="333233"/>
                    <a:pt x="586070" y="384412"/>
                    <a:pt x="526930" y="409433"/>
                  </a:cubicBezTo>
                  <a:cubicBezTo>
                    <a:pt x="467790" y="434454"/>
                    <a:pt x="401825" y="452651"/>
                    <a:pt x="342685" y="464024"/>
                  </a:cubicBezTo>
                  <a:cubicBezTo>
                    <a:pt x="283545" y="475397"/>
                    <a:pt x="216443" y="473123"/>
                    <a:pt x="172088" y="477672"/>
                  </a:cubicBezTo>
                  <a:cubicBezTo>
                    <a:pt x="127733" y="482221"/>
                    <a:pt x="102712" y="476535"/>
                    <a:pt x="76554" y="491320"/>
                  </a:cubicBezTo>
                  <a:cubicBezTo>
                    <a:pt x="50396" y="506105"/>
                    <a:pt x="25375" y="536812"/>
                    <a:pt x="15139" y="566382"/>
                  </a:cubicBezTo>
                  <a:cubicBezTo>
                    <a:pt x="4903" y="595952"/>
                    <a:pt x="11727" y="642583"/>
                    <a:pt x="15139" y="668741"/>
                  </a:cubicBezTo>
                  <a:cubicBezTo>
                    <a:pt x="18551" y="694899"/>
                    <a:pt x="25375" y="714233"/>
                    <a:pt x="35611" y="723332"/>
                  </a:cubicBezTo>
                  <a:cubicBezTo>
                    <a:pt x="45847" y="732431"/>
                    <a:pt x="61769" y="725607"/>
                    <a:pt x="76554" y="723332"/>
                  </a:cubicBezTo>
                  <a:cubicBezTo>
                    <a:pt x="91339" y="721057"/>
                    <a:pt x="110673" y="705135"/>
                    <a:pt x="124321" y="709684"/>
                  </a:cubicBezTo>
                  <a:cubicBezTo>
                    <a:pt x="137969" y="714233"/>
                    <a:pt x="142518" y="736979"/>
                    <a:pt x="158440" y="750627"/>
                  </a:cubicBezTo>
                  <a:cubicBezTo>
                    <a:pt x="174362" y="764275"/>
                    <a:pt x="198246" y="782472"/>
                    <a:pt x="219855" y="791570"/>
                  </a:cubicBezTo>
                  <a:cubicBezTo>
                    <a:pt x="241464" y="800668"/>
                    <a:pt x="273309" y="798394"/>
                    <a:pt x="288094" y="805218"/>
                  </a:cubicBezTo>
                  <a:cubicBezTo>
                    <a:pt x="302879" y="812042"/>
                    <a:pt x="308566" y="818866"/>
                    <a:pt x="308566" y="832514"/>
                  </a:cubicBezTo>
                  <a:cubicBezTo>
                    <a:pt x="308566" y="846162"/>
                    <a:pt x="298330" y="873457"/>
                    <a:pt x="288094" y="887105"/>
                  </a:cubicBezTo>
                  <a:cubicBezTo>
                    <a:pt x="277858" y="900753"/>
                    <a:pt x="264211" y="907576"/>
                    <a:pt x="247151" y="914400"/>
                  </a:cubicBezTo>
                  <a:cubicBezTo>
                    <a:pt x="230091" y="921224"/>
                    <a:pt x="207345" y="910988"/>
                    <a:pt x="185736" y="928048"/>
                  </a:cubicBezTo>
                  <a:cubicBezTo>
                    <a:pt x="164127" y="945108"/>
                    <a:pt x="139106" y="991738"/>
                    <a:pt x="117497" y="1016759"/>
                  </a:cubicBezTo>
                  <a:cubicBezTo>
                    <a:pt x="95888" y="1041780"/>
                    <a:pt x="75416" y="1053152"/>
                    <a:pt x="56082" y="1078173"/>
                  </a:cubicBezTo>
                  <a:cubicBezTo>
                    <a:pt x="36748" y="1103194"/>
                    <a:pt x="7177" y="1139588"/>
                    <a:pt x="1491" y="1166884"/>
                  </a:cubicBezTo>
                  <a:cubicBezTo>
                    <a:pt x="-4195" y="1194180"/>
                    <a:pt x="7178" y="1211240"/>
                    <a:pt x="21963" y="1241947"/>
                  </a:cubicBezTo>
                  <a:cubicBezTo>
                    <a:pt x="36748" y="1272655"/>
                    <a:pt x="62906" y="1331795"/>
                    <a:pt x="90202" y="1351129"/>
                  </a:cubicBezTo>
                  <a:cubicBezTo>
                    <a:pt x="117497" y="1370463"/>
                    <a:pt x="159578" y="1369326"/>
                    <a:pt x="185736" y="1357953"/>
                  </a:cubicBezTo>
                  <a:cubicBezTo>
                    <a:pt x="211894" y="1346580"/>
                    <a:pt x="227817" y="1305636"/>
                    <a:pt x="247151" y="1282890"/>
                  </a:cubicBezTo>
                  <a:cubicBezTo>
                    <a:pt x="266485" y="1260144"/>
                    <a:pt x="285820" y="1245359"/>
                    <a:pt x="301742" y="1221475"/>
                  </a:cubicBezTo>
                  <a:cubicBezTo>
                    <a:pt x="317664" y="1197591"/>
                    <a:pt x="327900" y="1157785"/>
                    <a:pt x="342685" y="1139588"/>
                  </a:cubicBezTo>
                  <a:cubicBezTo>
                    <a:pt x="357470" y="1121391"/>
                    <a:pt x="363157" y="1108881"/>
                    <a:pt x="390452" y="1112293"/>
                  </a:cubicBezTo>
                  <a:cubicBezTo>
                    <a:pt x="417747" y="1115705"/>
                    <a:pt x="485986" y="1150962"/>
                    <a:pt x="506458" y="1160060"/>
                  </a:cubicBezTo>
                  <a:cubicBezTo>
                    <a:pt x="526930" y="1169158"/>
                    <a:pt x="513282" y="1156648"/>
                    <a:pt x="513282" y="1166884"/>
                  </a:cubicBezTo>
                  <a:cubicBezTo>
                    <a:pt x="513282" y="1177120"/>
                    <a:pt x="483712" y="1206690"/>
                    <a:pt x="506458" y="1221475"/>
                  </a:cubicBezTo>
                  <a:cubicBezTo>
                    <a:pt x="529204" y="1236260"/>
                    <a:pt x="611091" y="1244221"/>
                    <a:pt x="649760" y="1255594"/>
                  </a:cubicBezTo>
                  <a:cubicBezTo>
                    <a:pt x="688429" y="1266967"/>
                    <a:pt x="716861" y="1282890"/>
                    <a:pt x="738470" y="1289714"/>
                  </a:cubicBezTo>
                  <a:cubicBezTo>
                    <a:pt x="760079" y="1296538"/>
                    <a:pt x="755529" y="1302225"/>
                    <a:pt x="779413" y="1296538"/>
                  </a:cubicBezTo>
                  <a:cubicBezTo>
                    <a:pt x="803297" y="1290851"/>
                    <a:pt x="844240" y="1268105"/>
                    <a:pt x="881772" y="1255594"/>
                  </a:cubicBezTo>
                  <a:cubicBezTo>
                    <a:pt x="919303" y="1243084"/>
                    <a:pt x="964796" y="1238535"/>
                    <a:pt x="1004602" y="1221475"/>
                  </a:cubicBezTo>
                  <a:cubicBezTo>
                    <a:pt x="1044408" y="1204415"/>
                    <a:pt x="1096725" y="1173708"/>
                    <a:pt x="1120608" y="1153236"/>
                  </a:cubicBezTo>
                  <a:cubicBezTo>
                    <a:pt x="1144491" y="1132764"/>
                    <a:pt x="1147903" y="1127078"/>
                    <a:pt x="1147903" y="1098645"/>
                  </a:cubicBezTo>
                  <a:cubicBezTo>
                    <a:pt x="1147903" y="1070212"/>
                    <a:pt x="1136530" y="1016758"/>
                    <a:pt x="1120608" y="982639"/>
                  </a:cubicBezTo>
                  <a:cubicBezTo>
                    <a:pt x="1104686" y="948520"/>
                    <a:pt x="1072841" y="913263"/>
                    <a:pt x="1052369" y="893929"/>
                  </a:cubicBezTo>
                  <a:cubicBezTo>
                    <a:pt x="1031897" y="874595"/>
                    <a:pt x="1003465" y="883693"/>
                    <a:pt x="997778" y="866633"/>
                  </a:cubicBezTo>
                  <a:cubicBezTo>
                    <a:pt x="992091" y="849573"/>
                    <a:pt x="1005739" y="804081"/>
                    <a:pt x="1018249" y="791570"/>
                  </a:cubicBezTo>
                  <a:cubicBezTo>
                    <a:pt x="1030759" y="779060"/>
                    <a:pt x="1050094" y="788158"/>
                    <a:pt x="1072840" y="791570"/>
                  </a:cubicBezTo>
                  <a:cubicBezTo>
                    <a:pt x="1095586" y="794982"/>
                    <a:pt x="1117196" y="820003"/>
                    <a:pt x="1154727" y="812042"/>
                  </a:cubicBezTo>
                  <a:cubicBezTo>
                    <a:pt x="1192258" y="804081"/>
                    <a:pt x="1257085" y="756313"/>
                    <a:pt x="1298028" y="743803"/>
                  </a:cubicBezTo>
                  <a:cubicBezTo>
                    <a:pt x="1338971" y="731293"/>
                    <a:pt x="1370817" y="739253"/>
                    <a:pt x="1400387" y="736979"/>
                  </a:cubicBezTo>
                  <a:cubicBezTo>
                    <a:pt x="1429957" y="734705"/>
                    <a:pt x="1460664" y="734705"/>
                    <a:pt x="1475449" y="730156"/>
                  </a:cubicBezTo>
                  <a:cubicBezTo>
                    <a:pt x="1490234" y="725607"/>
                    <a:pt x="1489665" y="717645"/>
                    <a:pt x="1489097" y="709684"/>
                  </a:cubicBezTo>
                </a:path>
              </a:pathLst>
            </a:custGeom>
            <a:ln w="317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257456" y="1382537"/>
              <a:ext cx="423123" cy="269899"/>
            </a:xfrm>
            <a:custGeom>
              <a:avLst/>
              <a:gdLst>
                <a:gd name="connsiteX0" fmla="*/ 423123 w 423123"/>
                <a:gd name="connsiteY0" fmla="*/ 97392 h 269899"/>
                <a:gd name="connsiteX1" fmla="*/ 402651 w 423123"/>
                <a:gd name="connsiteY1" fmla="*/ 42801 h 269899"/>
                <a:gd name="connsiteX2" fmla="*/ 354884 w 423123"/>
                <a:gd name="connsiteY2" fmla="*/ 70096 h 269899"/>
                <a:gd name="connsiteX3" fmla="*/ 334413 w 423123"/>
                <a:gd name="connsiteY3" fmla="*/ 8681 h 269899"/>
                <a:gd name="connsiteX4" fmla="*/ 286645 w 423123"/>
                <a:gd name="connsiteY4" fmla="*/ 1857 h 269899"/>
                <a:gd name="connsiteX5" fmla="*/ 197935 w 423123"/>
                <a:gd name="connsiteY5" fmla="*/ 22329 h 269899"/>
                <a:gd name="connsiteX6" fmla="*/ 136520 w 423123"/>
                <a:gd name="connsiteY6" fmla="*/ 76920 h 269899"/>
                <a:gd name="connsiteX7" fmla="*/ 177463 w 423123"/>
                <a:gd name="connsiteY7" fmla="*/ 117863 h 269899"/>
                <a:gd name="connsiteX8" fmla="*/ 122872 w 423123"/>
                <a:gd name="connsiteY8" fmla="*/ 145159 h 269899"/>
                <a:gd name="connsiteX9" fmla="*/ 88753 w 423123"/>
                <a:gd name="connsiteY9" fmla="*/ 186102 h 269899"/>
                <a:gd name="connsiteX10" fmla="*/ 40986 w 423123"/>
                <a:gd name="connsiteY10" fmla="*/ 199750 h 269899"/>
                <a:gd name="connsiteX11" fmla="*/ 27338 w 423123"/>
                <a:gd name="connsiteY11" fmla="*/ 151983 h 269899"/>
                <a:gd name="connsiteX12" fmla="*/ 43 w 423123"/>
                <a:gd name="connsiteY12" fmla="*/ 192926 h 269899"/>
                <a:gd name="connsiteX13" fmla="*/ 34162 w 423123"/>
                <a:gd name="connsiteY13" fmla="*/ 267989 h 269899"/>
                <a:gd name="connsiteX14" fmla="*/ 81929 w 423123"/>
                <a:gd name="connsiteY14" fmla="*/ 247517 h 269899"/>
                <a:gd name="connsiteX15" fmla="*/ 163816 w 423123"/>
                <a:gd name="connsiteY15" fmla="*/ 247517 h 269899"/>
                <a:gd name="connsiteX16" fmla="*/ 211583 w 423123"/>
                <a:gd name="connsiteY16" fmla="*/ 261165 h 269899"/>
                <a:gd name="connsiteX17" fmla="*/ 218407 w 423123"/>
                <a:gd name="connsiteY17" fmla="*/ 213398 h 269899"/>
                <a:gd name="connsiteX18" fmla="*/ 293469 w 423123"/>
                <a:gd name="connsiteY18" fmla="*/ 165631 h 269899"/>
                <a:gd name="connsiteX19" fmla="*/ 313941 w 423123"/>
                <a:gd name="connsiteY19" fmla="*/ 124687 h 269899"/>
                <a:gd name="connsiteX20" fmla="*/ 375356 w 423123"/>
                <a:gd name="connsiteY20" fmla="*/ 124687 h 26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3123" h="269899">
                  <a:moveTo>
                    <a:pt x="423123" y="97392"/>
                  </a:moveTo>
                  <a:cubicBezTo>
                    <a:pt x="418573" y="72371"/>
                    <a:pt x="414024" y="47350"/>
                    <a:pt x="402651" y="42801"/>
                  </a:cubicBezTo>
                  <a:cubicBezTo>
                    <a:pt x="391278" y="38252"/>
                    <a:pt x="366257" y="75783"/>
                    <a:pt x="354884" y="70096"/>
                  </a:cubicBezTo>
                  <a:cubicBezTo>
                    <a:pt x="343511" y="64409"/>
                    <a:pt x="345786" y="20054"/>
                    <a:pt x="334413" y="8681"/>
                  </a:cubicBezTo>
                  <a:cubicBezTo>
                    <a:pt x="323040" y="-2692"/>
                    <a:pt x="309391" y="-418"/>
                    <a:pt x="286645" y="1857"/>
                  </a:cubicBezTo>
                  <a:cubicBezTo>
                    <a:pt x="263899" y="4132"/>
                    <a:pt x="222956" y="9818"/>
                    <a:pt x="197935" y="22329"/>
                  </a:cubicBezTo>
                  <a:cubicBezTo>
                    <a:pt x="172914" y="34839"/>
                    <a:pt x="139932" y="60998"/>
                    <a:pt x="136520" y="76920"/>
                  </a:cubicBezTo>
                  <a:cubicBezTo>
                    <a:pt x="133108" y="92842"/>
                    <a:pt x="179738" y="106490"/>
                    <a:pt x="177463" y="117863"/>
                  </a:cubicBezTo>
                  <a:cubicBezTo>
                    <a:pt x="175188" y="129236"/>
                    <a:pt x="137657" y="133786"/>
                    <a:pt x="122872" y="145159"/>
                  </a:cubicBezTo>
                  <a:cubicBezTo>
                    <a:pt x="108087" y="156532"/>
                    <a:pt x="102401" y="177004"/>
                    <a:pt x="88753" y="186102"/>
                  </a:cubicBezTo>
                  <a:cubicBezTo>
                    <a:pt x="75105" y="195200"/>
                    <a:pt x="51222" y="205437"/>
                    <a:pt x="40986" y="199750"/>
                  </a:cubicBezTo>
                  <a:cubicBezTo>
                    <a:pt x="30750" y="194064"/>
                    <a:pt x="34162" y="153120"/>
                    <a:pt x="27338" y="151983"/>
                  </a:cubicBezTo>
                  <a:cubicBezTo>
                    <a:pt x="20514" y="150846"/>
                    <a:pt x="-1094" y="173592"/>
                    <a:pt x="43" y="192926"/>
                  </a:cubicBezTo>
                  <a:cubicBezTo>
                    <a:pt x="1180" y="212260"/>
                    <a:pt x="20514" y="258891"/>
                    <a:pt x="34162" y="267989"/>
                  </a:cubicBezTo>
                  <a:cubicBezTo>
                    <a:pt x="47810" y="277087"/>
                    <a:pt x="60320" y="250929"/>
                    <a:pt x="81929" y="247517"/>
                  </a:cubicBezTo>
                  <a:cubicBezTo>
                    <a:pt x="103538" y="244105"/>
                    <a:pt x="142207" y="245242"/>
                    <a:pt x="163816" y="247517"/>
                  </a:cubicBezTo>
                  <a:cubicBezTo>
                    <a:pt x="185425" y="249792"/>
                    <a:pt x="202484" y="266852"/>
                    <a:pt x="211583" y="261165"/>
                  </a:cubicBezTo>
                  <a:cubicBezTo>
                    <a:pt x="220681" y="255479"/>
                    <a:pt x="204759" y="229320"/>
                    <a:pt x="218407" y="213398"/>
                  </a:cubicBezTo>
                  <a:cubicBezTo>
                    <a:pt x="232055" y="197476"/>
                    <a:pt x="277547" y="180416"/>
                    <a:pt x="293469" y="165631"/>
                  </a:cubicBezTo>
                  <a:cubicBezTo>
                    <a:pt x="309391" y="150846"/>
                    <a:pt x="300293" y="131511"/>
                    <a:pt x="313941" y="124687"/>
                  </a:cubicBezTo>
                  <a:cubicBezTo>
                    <a:pt x="327589" y="117863"/>
                    <a:pt x="351472" y="121275"/>
                    <a:pt x="375356" y="124687"/>
                  </a:cubicBezTo>
                </a:path>
              </a:pathLst>
            </a:custGeom>
            <a:ln w="317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791506" y="1595461"/>
              <a:ext cx="459169" cy="519089"/>
            </a:xfrm>
            <a:custGeom>
              <a:avLst/>
              <a:gdLst>
                <a:gd name="connsiteX0" fmla="*/ 459169 w 459169"/>
                <a:gd name="connsiteY0" fmla="*/ 14122 h 519089"/>
                <a:gd name="connsiteX1" fmla="*/ 397754 w 459169"/>
                <a:gd name="connsiteY1" fmla="*/ 27769 h 519089"/>
                <a:gd name="connsiteX2" fmla="*/ 329515 w 459169"/>
                <a:gd name="connsiteY2" fmla="*/ 474 h 519089"/>
                <a:gd name="connsiteX3" fmla="*/ 295395 w 459169"/>
                <a:gd name="connsiteY3" fmla="*/ 55065 h 519089"/>
                <a:gd name="connsiteX4" fmla="*/ 261276 w 459169"/>
                <a:gd name="connsiteY4" fmla="*/ 96008 h 519089"/>
                <a:gd name="connsiteX5" fmla="*/ 124798 w 459169"/>
                <a:gd name="connsiteY5" fmla="*/ 75536 h 519089"/>
                <a:gd name="connsiteX6" fmla="*/ 77031 w 459169"/>
                <a:gd name="connsiteY6" fmla="*/ 89184 h 519089"/>
                <a:gd name="connsiteX7" fmla="*/ 77031 w 459169"/>
                <a:gd name="connsiteY7" fmla="*/ 164247 h 519089"/>
                <a:gd name="connsiteX8" fmla="*/ 124798 w 459169"/>
                <a:gd name="connsiteY8" fmla="*/ 218838 h 519089"/>
                <a:gd name="connsiteX9" fmla="*/ 165742 w 459169"/>
                <a:gd name="connsiteY9" fmla="*/ 314372 h 519089"/>
                <a:gd name="connsiteX10" fmla="*/ 199861 w 459169"/>
                <a:gd name="connsiteY10" fmla="*/ 375787 h 519089"/>
                <a:gd name="connsiteX11" fmla="*/ 172566 w 459169"/>
                <a:gd name="connsiteY11" fmla="*/ 416730 h 519089"/>
                <a:gd name="connsiteX12" fmla="*/ 90679 w 459169"/>
                <a:gd name="connsiteY12" fmla="*/ 416730 h 519089"/>
                <a:gd name="connsiteX13" fmla="*/ 22440 w 459169"/>
                <a:gd name="connsiteY13" fmla="*/ 450850 h 519089"/>
                <a:gd name="connsiteX14" fmla="*/ 1969 w 459169"/>
                <a:gd name="connsiteY14" fmla="*/ 478145 h 519089"/>
                <a:gd name="connsiteX15" fmla="*/ 1969 w 459169"/>
                <a:gd name="connsiteY15" fmla="*/ 519089 h 51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9169" h="519089">
                  <a:moveTo>
                    <a:pt x="459169" y="14122"/>
                  </a:moveTo>
                  <a:cubicBezTo>
                    <a:pt x="439266" y="22083"/>
                    <a:pt x="419363" y="30044"/>
                    <a:pt x="397754" y="27769"/>
                  </a:cubicBezTo>
                  <a:cubicBezTo>
                    <a:pt x="376145" y="25494"/>
                    <a:pt x="346575" y="-4075"/>
                    <a:pt x="329515" y="474"/>
                  </a:cubicBezTo>
                  <a:cubicBezTo>
                    <a:pt x="312455" y="5023"/>
                    <a:pt x="306768" y="39143"/>
                    <a:pt x="295395" y="55065"/>
                  </a:cubicBezTo>
                  <a:cubicBezTo>
                    <a:pt x="284022" y="70987"/>
                    <a:pt x="289709" y="92596"/>
                    <a:pt x="261276" y="96008"/>
                  </a:cubicBezTo>
                  <a:cubicBezTo>
                    <a:pt x="232843" y="99420"/>
                    <a:pt x="155505" y="76673"/>
                    <a:pt x="124798" y="75536"/>
                  </a:cubicBezTo>
                  <a:cubicBezTo>
                    <a:pt x="94091" y="74399"/>
                    <a:pt x="84992" y="74399"/>
                    <a:pt x="77031" y="89184"/>
                  </a:cubicBezTo>
                  <a:cubicBezTo>
                    <a:pt x="69070" y="103969"/>
                    <a:pt x="69070" y="142638"/>
                    <a:pt x="77031" y="164247"/>
                  </a:cubicBezTo>
                  <a:cubicBezTo>
                    <a:pt x="84992" y="185856"/>
                    <a:pt x="110013" y="193817"/>
                    <a:pt x="124798" y="218838"/>
                  </a:cubicBezTo>
                  <a:cubicBezTo>
                    <a:pt x="139583" y="243859"/>
                    <a:pt x="153231" y="288214"/>
                    <a:pt x="165742" y="314372"/>
                  </a:cubicBezTo>
                  <a:cubicBezTo>
                    <a:pt x="178253" y="340530"/>
                    <a:pt x="198724" y="358727"/>
                    <a:pt x="199861" y="375787"/>
                  </a:cubicBezTo>
                  <a:cubicBezTo>
                    <a:pt x="200998" y="392847"/>
                    <a:pt x="190763" y="409906"/>
                    <a:pt x="172566" y="416730"/>
                  </a:cubicBezTo>
                  <a:cubicBezTo>
                    <a:pt x="154369" y="423554"/>
                    <a:pt x="115700" y="411043"/>
                    <a:pt x="90679" y="416730"/>
                  </a:cubicBezTo>
                  <a:cubicBezTo>
                    <a:pt x="65658" y="422417"/>
                    <a:pt x="37225" y="440614"/>
                    <a:pt x="22440" y="450850"/>
                  </a:cubicBezTo>
                  <a:cubicBezTo>
                    <a:pt x="7655" y="461086"/>
                    <a:pt x="5381" y="466772"/>
                    <a:pt x="1969" y="478145"/>
                  </a:cubicBezTo>
                  <a:cubicBezTo>
                    <a:pt x="-1443" y="489518"/>
                    <a:pt x="263" y="504303"/>
                    <a:pt x="1969" y="519089"/>
                  </a:cubicBezTo>
                </a:path>
              </a:pathLst>
            </a:custGeom>
            <a:ln w="317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6200" y="3562350"/>
            <a:ext cx="8991600" cy="15727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3700" b="1"/>
              <a:t>Đ</a:t>
            </a:r>
            <a:r>
              <a:rPr lang="en-US" sz="3700" b="1" smtClean="0"/>
              <a:t>ồng bằng Nam Bộ do phù sa của hệ thống sông Mê Công và sông Đồng Nai bồi đắp nên</a:t>
            </a:r>
            <a:endParaRPr lang="en-US" sz="3700" b="1"/>
          </a:p>
        </p:txBody>
      </p:sp>
    </p:spTree>
    <p:extLst>
      <p:ext uri="{BB962C8B-B14F-4D97-AF65-F5344CB8AC3E}">
        <p14:creationId xmlns:p14="http://schemas.microsoft.com/office/powerpoint/2010/main" val="2930402052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/>
      <p:bldP spid="36882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can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2133600" y="1828621"/>
            <a:ext cx="426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i="1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en-US" sz="3200" b="1">
                <a:solidFill>
                  <a:srgbClr val="FFFF00"/>
                </a:solidFill>
              </a:rPr>
              <a:t>Diện tích rộng khoảng 50 000 km</a:t>
            </a:r>
            <a:r>
              <a:rPr lang="en-US" sz="3200" b="1" baseline="30000">
                <a:solidFill>
                  <a:srgbClr val="FFFF00"/>
                </a:solidFill>
              </a:rPr>
              <a:t>2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8868" name="Freeform 20"/>
          <p:cNvSpPr>
            <a:spLocks/>
          </p:cNvSpPr>
          <p:nvPr/>
        </p:nvSpPr>
        <p:spPr bwMode="auto">
          <a:xfrm>
            <a:off x="1905000" y="349100"/>
            <a:ext cx="5996214" cy="4470797"/>
          </a:xfrm>
          <a:custGeom>
            <a:avLst/>
            <a:gdLst>
              <a:gd name="T0" fmla="*/ 1903 w 2644"/>
              <a:gd name="T1" fmla="*/ 281 h 3004"/>
              <a:gd name="T2" fmla="*/ 1931 w 2644"/>
              <a:gd name="T3" fmla="*/ 528 h 3004"/>
              <a:gd name="T4" fmla="*/ 2114 w 2644"/>
              <a:gd name="T5" fmla="*/ 610 h 3004"/>
              <a:gd name="T6" fmla="*/ 2095 w 2644"/>
              <a:gd name="T7" fmla="*/ 711 h 3004"/>
              <a:gd name="T8" fmla="*/ 2196 w 2644"/>
              <a:gd name="T9" fmla="*/ 610 h 3004"/>
              <a:gd name="T10" fmla="*/ 2425 w 2644"/>
              <a:gd name="T11" fmla="*/ 720 h 3004"/>
              <a:gd name="T12" fmla="*/ 2397 w 2644"/>
              <a:gd name="T13" fmla="*/ 976 h 3004"/>
              <a:gd name="T14" fmla="*/ 2534 w 2644"/>
              <a:gd name="T15" fmla="*/ 976 h 3004"/>
              <a:gd name="T16" fmla="*/ 2598 w 2644"/>
              <a:gd name="T17" fmla="*/ 1095 h 3004"/>
              <a:gd name="T18" fmla="*/ 2507 w 2644"/>
              <a:gd name="T19" fmla="*/ 1250 h 3004"/>
              <a:gd name="T20" fmla="*/ 2187 w 2644"/>
              <a:gd name="T21" fmla="*/ 1433 h 3004"/>
              <a:gd name="T22" fmla="*/ 1949 w 2644"/>
              <a:gd name="T23" fmla="*/ 1460 h 3004"/>
              <a:gd name="T24" fmla="*/ 1885 w 2644"/>
              <a:gd name="T25" fmla="*/ 1451 h 3004"/>
              <a:gd name="T26" fmla="*/ 1711 w 2644"/>
              <a:gd name="T27" fmla="*/ 1433 h 3004"/>
              <a:gd name="T28" fmla="*/ 1748 w 2644"/>
              <a:gd name="T29" fmla="*/ 1470 h 3004"/>
              <a:gd name="T30" fmla="*/ 1721 w 2644"/>
              <a:gd name="T31" fmla="*/ 1579 h 3004"/>
              <a:gd name="T32" fmla="*/ 1721 w 2644"/>
              <a:gd name="T33" fmla="*/ 1634 h 3004"/>
              <a:gd name="T34" fmla="*/ 1693 w 2644"/>
              <a:gd name="T35" fmla="*/ 1771 h 3004"/>
              <a:gd name="T36" fmla="*/ 1565 w 2644"/>
              <a:gd name="T37" fmla="*/ 1771 h 3004"/>
              <a:gd name="T38" fmla="*/ 1657 w 2644"/>
              <a:gd name="T39" fmla="*/ 1890 h 3004"/>
              <a:gd name="T40" fmla="*/ 1446 w 2644"/>
              <a:gd name="T41" fmla="*/ 1835 h 3004"/>
              <a:gd name="T42" fmla="*/ 1602 w 2644"/>
              <a:gd name="T43" fmla="*/ 2073 h 3004"/>
              <a:gd name="T44" fmla="*/ 1419 w 2644"/>
              <a:gd name="T45" fmla="*/ 2164 h 3004"/>
              <a:gd name="T46" fmla="*/ 1273 w 2644"/>
              <a:gd name="T47" fmla="*/ 2055 h 3004"/>
              <a:gd name="T48" fmla="*/ 1346 w 2644"/>
              <a:gd name="T49" fmla="*/ 2155 h 3004"/>
              <a:gd name="T50" fmla="*/ 1254 w 2644"/>
              <a:gd name="T51" fmla="*/ 2146 h 3004"/>
              <a:gd name="T52" fmla="*/ 1309 w 2644"/>
              <a:gd name="T53" fmla="*/ 2228 h 3004"/>
              <a:gd name="T54" fmla="*/ 1327 w 2644"/>
              <a:gd name="T55" fmla="*/ 2329 h 3004"/>
              <a:gd name="T56" fmla="*/ 934 w 2644"/>
              <a:gd name="T57" fmla="*/ 2439 h 3004"/>
              <a:gd name="T58" fmla="*/ 715 w 2644"/>
              <a:gd name="T59" fmla="*/ 2594 h 3004"/>
              <a:gd name="T60" fmla="*/ 715 w 2644"/>
              <a:gd name="T61" fmla="*/ 2658 h 3004"/>
              <a:gd name="T62" fmla="*/ 413 w 2644"/>
              <a:gd name="T63" fmla="*/ 2932 h 3004"/>
              <a:gd name="T64" fmla="*/ 203 w 2644"/>
              <a:gd name="T65" fmla="*/ 2923 h 3004"/>
              <a:gd name="T66" fmla="*/ 313 w 2644"/>
              <a:gd name="T67" fmla="*/ 2804 h 3004"/>
              <a:gd name="T68" fmla="*/ 249 w 2644"/>
              <a:gd name="T69" fmla="*/ 2576 h 3004"/>
              <a:gd name="T70" fmla="*/ 249 w 2644"/>
              <a:gd name="T71" fmla="*/ 2448 h 3004"/>
              <a:gd name="T72" fmla="*/ 386 w 2644"/>
              <a:gd name="T73" fmla="*/ 1863 h 3004"/>
              <a:gd name="T74" fmla="*/ 404 w 2644"/>
              <a:gd name="T75" fmla="*/ 1707 h 3004"/>
              <a:gd name="T76" fmla="*/ 148 w 2644"/>
              <a:gd name="T77" fmla="*/ 1634 h 3004"/>
              <a:gd name="T78" fmla="*/ 2 w 2644"/>
              <a:gd name="T79" fmla="*/ 1424 h 3004"/>
              <a:gd name="T80" fmla="*/ 267 w 2644"/>
              <a:gd name="T81" fmla="*/ 1287 h 3004"/>
              <a:gd name="T82" fmla="*/ 377 w 2644"/>
              <a:gd name="T83" fmla="*/ 1195 h 3004"/>
              <a:gd name="T84" fmla="*/ 441 w 2644"/>
              <a:gd name="T85" fmla="*/ 1067 h 3004"/>
              <a:gd name="T86" fmla="*/ 660 w 2644"/>
              <a:gd name="T87" fmla="*/ 1022 h 3004"/>
              <a:gd name="T88" fmla="*/ 1035 w 2644"/>
              <a:gd name="T89" fmla="*/ 894 h 3004"/>
              <a:gd name="T90" fmla="*/ 1135 w 2644"/>
              <a:gd name="T91" fmla="*/ 1049 h 3004"/>
              <a:gd name="T92" fmla="*/ 1227 w 2644"/>
              <a:gd name="T93" fmla="*/ 1076 h 3004"/>
              <a:gd name="T94" fmla="*/ 1291 w 2644"/>
              <a:gd name="T95" fmla="*/ 921 h 3004"/>
              <a:gd name="T96" fmla="*/ 1199 w 2644"/>
              <a:gd name="T97" fmla="*/ 848 h 3004"/>
              <a:gd name="T98" fmla="*/ 1181 w 2644"/>
              <a:gd name="T99" fmla="*/ 784 h 3004"/>
              <a:gd name="T100" fmla="*/ 1081 w 2644"/>
              <a:gd name="T101" fmla="*/ 592 h 3004"/>
              <a:gd name="T102" fmla="*/ 1117 w 2644"/>
              <a:gd name="T103" fmla="*/ 354 h 3004"/>
              <a:gd name="T104" fmla="*/ 1227 w 2644"/>
              <a:gd name="T105" fmla="*/ 281 h 3004"/>
              <a:gd name="T106" fmla="*/ 1611 w 2644"/>
              <a:gd name="T107" fmla="*/ 98 h 3004"/>
              <a:gd name="T108" fmla="*/ 1785 w 2644"/>
              <a:gd name="T109" fmla="*/ 25 h 3004"/>
              <a:gd name="T110" fmla="*/ 1894 w 2644"/>
              <a:gd name="T111" fmla="*/ 62 h 30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44"/>
              <a:gd name="T169" fmla="*/ 0 h 3004"/>
              <a:gd name="T170" fmla="*/ 2644 w 2644"/>
              <a:gd name="T171" fmla="*/ 3004 h 30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44" h="3004">
                <a:moveTo>
                  <a:pt x="1849" y="144"/>
                </a:moveTo>
                <a:cubicBezTo>
                  <a:pt x="1788" y="163"/>
                  <a:pt x="1788" y="197"/>
                  <a:pt x="1849" y="217"/>
                </a:cubicBezTo>
                <a:cubicBezTo>
                  <a:pt x="1880" y="237"/>
                  <a:pt x="1891" y="246"/>
                  <a:pt x="1903" y="281"/>
                </a:cubicBezTo>
                <a:cubicBezTo>
                  <a:pt x="1885" y="334"/>
                  <a:pt x="1920" y="374"/>
                  <a:pt x="1949" y="418"/>
                </a:cubicBezTo>
                <a:cubicBezTo>
                  <a:pt x="1955" y="427"/>
                  <a:pt x="1967" y="446"/>
                  <a:pt x="1967" y="446"/>
                </a:cubicBezTo>
                <a:cubicBezTo>
                  <a:pt x="1957" y="476"/>
                  <a:pt x="1941" y="498"/>
                  <a:pt x="1931" y="528"/>
                </a:cubicBezTo>
                <a:cubicBezTo>
                  <a:pt x="1949" y="554"/>
                  <a:pt x="1966" y="571"/>
                  <a:pt x="1977" y="601"/>
                </a:cubicBezTo>
                <a:cubicBezTo>
                  <a:pt x="2002" y="526"/>
                  <a:pt x="1976" y="543"/>
                  <a:pt x="2059" y="555"/>
                </a:cubicBezTo>
                <a:cubicBezTo>
                  <a:pt x="2102" y="569"/>
                  <a:pt x="2083" y="580"/>
                  <a:pt x="2114" y="610"/>
                </a:cubicBezTo>
                <a:cubicBezTo>
                  <a:pt x="2120" y="628"/>
                  <a:pt x="2143" y="649"/>
                  <a:pt x="2132" y="665"/>
                </a:cubicBezTo>
                <a:cubicBezTo>
                  <a:pt x="2126" y="674"/>
                  <a:pt x="2121" y="684"/>
                  <a:pt x="2114" y="692"/>
                </a:cubicBezTo>
                <a:cubicBezTo>
                  <a:pt x="2108" y="699"/>
                  <a:pt x="2089" y="704"/>
                  <a:pt x="2095" y="711"/>
                </a:cubicBezTo>
                <a:cubicBezTo>
                  <a:pt x="2102" y="718"/>
                  <a:pt x="2114" y="705"/>
                  <a:pt x="2123" y="702"/>
                </a:cubicBezTo>
                <a:cubicBezTo>
                  <a:pt x="2167" y="655"/>
                  <a:pt x="2114" y="718"/>
                  <a:pt x="2150" y="647"/>
                </a:cubicBezTo>
                <a:cubicBezTo>
                  <a:pt x="2157" y="634"/>
                  <a:pt x="2185" y="617"/>
                  <a:pt x="2196" y="610"/>
                </a:cubicBezTo>
                <a:cubicBezTo>
                  <a:pt x="2215" y="552"/>
                  <a:pt x="2212" y="551"/>
                  <a:pt x="2260" y="519"/>
                </a:cubicBezTo>
                <a:cubicBezTo>
                  <a:pt x="2295" y="542"/>
                  <a:pt x="2288" y="555"/>
                  <a:pt x="2315" y="583"/>
                </a:cubicBezTo>
                <a:cubicBezTo>
                  <a:pt x="2333" y="637"/>
                  <a:pt x="2377" y="689"/>
                  <a:pt x="2425" y="720"/>
                </a:cubicBezTo>
                <a:cubicBezTo>
                  <a:pt x="2464" y="779"/>
                  <a:pt x="2473" y="817"/>
                  <a:pt x="2534" y="857"/>
                </a:cubicBezTo>
                <a:cubicBezTo>
                  <a:pt x="2520" y="899"/>
                  <a:pt x="2510" y="890"/>
                  <a:pt x="2470" y="903"/>
                </a:cubicBezTo>
                <a:cubicBezTo>
                  <a:pt x="2445" y="928"/>
                  <a:pt x="2413" y="943"/>
                  <a:pt x="2397" y="976"/>
                </a:cubicBezTo>
                <a:cubicBezTo>
                  <a:pt x="2393" y="985"/>
                  <a:pt x="2380" y="998"/>
                  <a:pt x="2388" y="1003"/>
                </a:cubicBezTo>
                <a:cubicBezTo>
                  <a:pt x="2394" y="1007"/>
                  <a:pt x="2443" y="987"/>
                  <a:pt x="2452" y="985"/>
                </a:cubicBezTo>
                <a:cubicBezTo>
                  <a:pt x="2479" y="981"/>
                  <a:pt x="2507" y="979"/>
                  <a:pt x="2534" y="976"/>
                </a:cubicBezTo>
                <a:cubicBezTo>
                  <a:pt x="2543" y="979"/>
                  <a:pt x="2561" y="975"/>
                  <a:pt x="2562" y="985"/>
                </a:cubicBezTo>
                <a:cubicBezTo>
                  <a:pt x="2565" y="1004"/>
                  <a:pt x="2543" y="1040"/>
                  <a:pt x="2543" y="1040"/>
                </a:cubicBezTo>
                <a:cubicBezTo>
                  <a:pt x="2559" y="1082"/>
                  <a:pt x="2569" y="1064"/>
                  <a:pt x="2598" y="1095"/>
                </a:cubicBezTo>
                <a:cubicBezTo>
                  <a:pt x="2613" y="1137"/>
                  <a:pt x="2620" y="1168"/>
                  <a:pt x="2644" y="1204"/>
                </a:cubicBezTo>
                <a:cubicBezTo>
                  <a:pt x="2604" y="1208"/>
                  <a:pt x="2557" y="1198"/>
                  <a:pt x="2525" y="1223"/>
                </a:cubicBezTo>
                <a:cubicBezTo>
                  <a:pt x="2516" y="1230"/>
                  <a:pt x="2515" y="1243"/>
                  <a:pt x="2507" y="1250"/>
                </a:cubicBezTo>
                <a:cubicBezTo>
                  <a:pt x="2480" y="1274"/>
                  <a:pt x="2388" y="1339"/>
                  <a:pt x="2351" y="1351"/>
                </a:cubicBezTo>
                <a:cubicBezTo>
                  <a:pt x="2289" y="1392"/>
                  <a:pt x="2318" y="1380"/>
                  <a:pt x="2269" y="1396"/>
                </a:cubicBezTo>
                <a:cubicBezTo>
                  <a:pt x="2231" y="1436"/>
                  <a:pt x="2271" y="1400"/>
                  <a:pt x="2187" y="1433"/>
                </a:cubicBezTo>
                <a:cubicBezTo>
                  <a:pt x="2157" y="1445"/>
                  <a:pt x="2143" y="1474"/>
                  <a:pt x="2114" y="1488"/>
                </a:cubicBezTo>
                <a:cubicBezTo>
                  <a:pt x="2083" y="1503"/>
                  <a:pt x="2013" y="1515"/>
                  <a:pt x="2013" y="1515"/>
                </a:cubicBezTo>
                <a:cubicBezTo>
                  <a:pt x="1981" y="1504"/>
                  <a:pt x="1965" y="1492"/>
                  <a:pt x="1949" y="1460"/>
                </a:cubicBezTo>
                <a:cubicBezTo>
                  <a:pt x="1945" y="1451"/>
                  <a:pt x="1947" y="1440"/>
                  <a:pt x="1940" y="1433"/>
                </a:cubicBezTo>
                <a:cubicBezTo>
                  <a:pt x="1929" y="1422"/>
                  <a:pt x="1892" y="1411"/>
                  <a:pt x="1876" y="1406"/>
                </a:cubicBezTo>
                <a:cubicBezTo>
                  <a:pt x="1826" y="1354"/>
                  <a:pt x="1882" y="1445"/>
                  <a:pt x="1885" y="1451"/>
                </a:cubicBezTo>
                <a:cubicBezTo>
                  <a:pt x="1854" y="1484"/>
                  <a:pt x="1830" y="1485"/>
                  <a:pt x="1794" y="1460"/>
                </a:cubicBezTo>
                <a:cubicBezTo>
                  <a:pt x="1785" y="1463"/>
                  <a:pt x="1775" y="1473"/>
                  <a:pt x="1766" y="1470"/>
                </a:cubicBezTo>
                <a:cubicBezTo>
                  <a:pt x="1745" y="1463"/>
                  <a:pt x="1711" y="1433"/>
                  <a:pt x="1711" y="1433"/>
                </a:cubicBezTo>
                <a:cubicBezTo>
                  <a:pt x="1708" y="1424"/>
                  <a:pt x="1695" y="1413"/>
                  <a:pt x="1702" y="1406"/>
                </a:cubicBezTo>
                <a:cubicBezTo>
                  <a:pt x="1709" y="1399"/>
                  <a:pt x="1724" y="1407"/>
                  <a:pt x="1730" y="1415"/>
                </a:cubicBezTo>
                <a:cubicBezTo>
                  <a:pt x="1741" y="1431"/>
                  <a:pt x="1748" y="1470"/>
                  <a:pt x="1748" y="1470"/>
                </a:cubicBezTo>
                <a:cubicBezTo>
                  <a:pt x="1760" y="1431"/>
                  <a:pt x="1752" y="1434"/>
                  <a:pt x="1775" y="1470"/>
                </a:cubicBezTo>
                <a:cubicBezTo>
                  <a:pt x="1769" y="1488"/>
                  <a:pt x="1767" y="1508"/>
                  <a:pt x="1757" y="1524"/>
                </a:cubicBezTo>
                <a:cubicBezTo>
                  <a:pt x="1745" y="1542"/>
                  <a:pt x="1721" y="1579"/>
                  <a:pt x="1721" y="1579"/>
                </a:cubicBezTo>
                <a:cubicBezTo>
                  <a:pt x="1724" y="1588"/>
                  <a:pt x="1722" y="1601"/>
                  <a:pt x="1730" y="1607"/>
                </a:cubicBezTo>
                <a:cubicBezTo>
                  <a:pt x="1743" y="1616"/>
                  <a:pt x="1780" y="1601"/>
                  <a:pt x="1775" y="1616"/>
                </a:cubicBezTo>
                <a:cubicBezTo>
                  <a:pt x="1769" y="1634"/>
                  <a:pt x="1739" y="1628"/>
                  <a:pt x="1721" y="1634"/>
                </a:cubicBezTo>
                <a:cubicBezTo>
                  <a:pt x="1712" y="1637"/>
                  <a:pt x="1693" y="1643"/>
                  <a:pt x="1693" y="1643"/>
                </a:cubicBezTo>
                <a:cubicBezTo>
                  <a:pt x="1719" y="1671"/>
                  <a:pt x="1735" y="1669"/>
                  <a:pt x="1748" y="1707"/>
                </a:cubicBezTo>
                <a:cubicBezTo>
                  <a:pt x="1728" y="1729"/>
                  <a:pt x="1710" y="1746"/>
                  <a:pt x="1693" y="1771"/>
                </a:cubicBezTo>
                <a:cubicBezTo>
                  <a:pt x="1638" y="1753"/>
                  <a:pt x="1689" y="1760"/>
                  <a:pt x="1657" y="1808"/>
                </a:cubicBezTo>
                <a:cubicBezTo>
                  <a:pt x="1652" y="1816"/>
                  <a:pt x="1638" y="1814"/>
                  <a:pt x="1629" y="1817"/>
                </a:cubicBezTo>
                <a:cubicBezTo>
                  <a:pt x="1591" y="1804"/>
                  <a:pt x="1593" y="1786"/>
                  <a:pt x="1565" y="1771"/>
                </a:cubicBezTo>
                <a:cubicBezTo>
                  <a:pt x="1554" y="1765"/>
                  <a:pt x="1541" y="1765"/>
                  <a:pt x="1529" y="1762"/>
                </a:cubicBezTo>
                <a:cubicBezTo>
                  <a:pt x="1547" y="1817"/>
                  <a:pt x="1583" y="1854"/>
                  <a:pt x="1638" y="1872"/>
                </a:cubicBezTo>
                <a:cubicBezTo>
                  <a:pt x="1644" y="1878"/>
                  <a:pt x="1652" y="1883"/>
                  <a:pt x="1657" y="1890"/>
                </a:cubicBezTo>
                <a:cubicBezTo>
                  <a:pt x="1691" y="1945"/>
                  <a:pt x="1618" y="1952"/>
                  <a:pt x="1583" y="1963"/>
                </a:cubicBezTo>
                <a:cubicBezTo>
                  <a:pt x="1540" y="1952"/>
                  <a:pt x="1523" y="1940"/>
                  <a:pt x="1492" y="1908"/>
                </a:cubicBezTo>
                <a:cubicBezTo>
                  <a:pt x="1482" y="1877"/>
                  <a:pt x="1469" y="1858"/>
                  <a:pt x="1446" y="1835"/>
                </a:cubicBezTo>
                <a:cubicBezTo>
                  <a:pt x="1463" y="1888"/>
                  <a:pt x="1441" y="1844"/>
                  <a:pt x="1483" y="1872"/>
                </a:cubicBezTo>
                <a:cubicBezTo>
                  <a:pt x="1494" y="1879"/>
                  <a:pt x="1501" y="1890"/>
                  <a:pt x="1510" y="1899"/>
                </a:cubicBezTo>
                <a:cubicBezTo>
                  <a:pt x="1531" y="1964"/>
                  <a:pt x="1552" y="2026"/>
                  <a:pt x="1602" y="2073"/>
                </a:cubicBezTo>
                <a:cubicBezTo>
                  <a:pt x="1541" y="2093"/>
                  <a:pt x="1542" y="2145"/>
                  <a:pt x="1510" y="2192"/>
                </a:cubicBezTo>
                <a:cubicBezTo>
                  <a:pt x="1486" y="2189"/>
                  <a:pt x="1460" y="2190"/>
                  <a:pt x="1437" y="2183"/>
                </a:cubicBezTo>
                <a:cubicBezTo>
                  <a:pt x="1429" y="2180"/>
                  <a:pt x="1426" y="2169"/>
                  <a:pt x="1419" y="2164"/>
                </a:cubicBezTo>
                <a:cubicBezTo>
                  <a:pt x="1411" y="2159"/>
                  <a:pt x="1400" y="2158"/>
                  <a:pt x="1391" y="2155"/>
                </a:cubicBezTo>
                <a:cubicBezTo>
                  <a:pt x="1355" y="2131"/>
                  <a:pt x="1326" y="2105"/>
                  <a:pt x="1291" y="2082"/>
                </a:cubicBezTo>
                <a:cubicBezTo>
                  <a:pt x="1285" y="2073"/>
                  <a:pt x="1262" y="2055"/>
                  <a:pt x="1273" y="2055"/>
                </a:cubicBezTo>
                <a:cubicBezTo>
                  <a:pt x="1286" y="2055"/>
                  <a:pt x="1293" y="2071"/>
                  <a:pt x="1300" y="2082"/>
                </a:cubicBezTo>
                <a:cubicBezTo>
                  <a:pt x="1305" y="2090"/>
                  <a:pt x="1305" y="2101"/>
                  <a:pt x="1309" y="2110"/>
                </a:cubicBezTo>
                <a:cubicBezTo>
                  <a:pt x="1321" y="2134"/>
                  <a:pt x="1328" y="2138"/>
                  <a:pt x="1346" y="2155"/>
                </a:cubicBezTo>
                <a:cubicBezTo>
                  <a:pt x="1348" y="2160"/>
                  <a:pt x="1367" y="2217"/>
                  <a:pt x="1364" y="2219"/>
                </a:cubicBezTo>
                <a:cubicBezTo>
                  <a:pt x="1351" y="2228"/>
                  <a:pt x="1333" y="2213"/>
                  <a:pt x="1318" y="2210"/>
                </a:cubicBezTo>
                <a:cubicBezTo>
                  <a:pt x="1267" y="2158"/>
                  <a:pt x="1289" y="2179"/>
                  <a:pt x="1254" y="2146"/>
                </a:cubicBezTo>
                <a:cubicBezTo>
                  <a:pt x="1251" y="2134"/>
                  <a:pt x="1245" y="2098"/>
                  <a:pt x="1245" y="2110"/>
                </a:cubicBezTo>
                <a:cubicBezTo>
                  <a:pt x="1245" y="2166"/>
                  <a:pt x="1249" y="2143"/>
                  <a:pt x="1273" y="2174"/>
                </a:cubicBezTo>
                <a:cubicBezTo>
                  <a:pt x="1286" y="2191"/>
                  <a:pt x="1309" y="2228"/>
                  <a:pt x="1309" y="2228"/>
                </a:cubicBezTo>
                <a:cubicBezTo>
                  <a:pt x="1325" y="2277"/>
                  <a:pt x="1301" y="2276"/>
                  <a:pt x="1263" y="2302"/>
                </a:cubicBezTo>
                <a:cubicBezTo>
                  <a:pt x="1272" y="2326"/>
                  <a:pt x="1268" y="2338"/>
                  <a:pt x="1300" y="2338"/>
                </a:cubicBezTo>
                <a:cubicBezTo>
                  <a:pt x="1309" y="2338"/>
                  <a:pt x="1336" y="2329"/>
                  <a:pt x="1327" y="2329"/>
                </a:cubicBezTo>
                <a:cubicBezTo>
                  <a:pt x="1280" y="2329"/>
                  <a:pt x="1228" y="2356"/>
                  <a:pt x="1181" y="2366"/>
                </a:cubicBezTo>
                <a:cubicBezTo>
                  <a:pt x="1119" y="2407"/>
                  <a:pt x="1034" y="2419"/>
                  <a:pt x="962" y="2430"/>
                </a:cubicBezTo>
                <a:cubicBezTo>
                  <a:pt x="953" y="2433"/>
                  <a:pt x="943" y="2434"/>
                  <a:pt x="934" y="2439"/>
                </a:cubicBezTo>
                <a:cubicBezTo>
                  <a:pt x="915" y="2449"/>
                  <a:pt x="900" y="2468"/>
                  <a:pt x="879" y="2475"/>
                </a:cubicBezTo>
                <a:cubicBezTo>
                  <a:pt x="848" y="2485"/>
                  <a:pt x="824" y="2494"/>
                  <a:pt x="797" y="2512"/>
                </a:cubicBezTo>
                <a:cubicBezTo>
                  <a:pt x="772" y="2546"/>
                  <a:pt x="745" y="2564"/>
                  <a:pt x="715" y="2594"/>
                </a:cubicBezTo>
                <a:cubicBezTo>
                  <a:pt x="698" y="2648"/>
                  <a:pt x="720" y="2599"/>
                  <a:pt x="678" y="2640"/>
                </a:cubicBezTo>
                <a:cubicBezTo>
                  <a:pt x="670" y="2648"/>
                  <a:pt x="650" y="2662"/>
                  <a:pt x="660" y="2667"/>
                </a:cubicBezTo>
                <a:cubicBezTo>
                  <a:pt x="677" y="2675"/>
                  <a:pt x="697" y="2661"/>
                  <a:pt x="715" y="2658"/>
                </a:cubicBezTo>
                <a:cubicBezTo>
                  <a:pt x="642" y="2731"/>
                  <a:pt x="586" y="2814"/>
                  <a:pt x="514" y="2887"/>
                </a:cubicBezTo>
                <a:cubicBezTo>
                  <a:pt x="485" y="2917"/>
                  <a:pt x="495" y="2905"/>
                  <a:pt x="441" y="2923"/>
                </a:cubicBezTo>
                <a:cubicBezTo>
                  <a:pt x="432" y="2926"/>
                  <a:pt x="413" y="2932"/>
                  <a:pt x="413" y="2932"/>
                </a:cubicBezTo>
                <a:cubicBezTo>
                  <a:pt x="383" y="2963"/>
                  <a:pt x="357" y="2962"/>
                  <a:pt x="313" y="2969"/>
                </a:cubicBezTo>
                <a:cubicBezTo>
                  <a:pt x="259" y="3004"/>
                  <a:pt x="246" y="2968"/>
                  <a:pt x="194" y="2951"/>
                </a:cubicBezTo>
                <a:cubicBezTo>
                  <a:pt x="159" y="2916"/>
                  <a:pt x="176" y="2944"/>
                  <a:pt x="203" y="2923"/>
                </a:cubicBezTo>
                <a:cubicBezTo>
                  <a:pt x="212" y="2916"/>
                  <a:pt x="215" y="2905"/>
                  <a:pt x="221" y="2896"/>
                </a:cubicBezTo>
                <a:cubicBezTo>
                  <a:pt x="240" y="2837"/>
                  <a:pt x="212" y="2895"/>
                  <a:pt x="285" y="2859"/>
                </a:cubicBezTo>
                <a:cubicBezTo>
                  <a:pt x="298" y="2852"/>
                  <a:pt x="309" y="2816"/>
                  <a:pt x="313" y="2804"/>
                </a:cubicBezTo>
                <a:cubicBezTo>
                  <a:pt x="275" y="2768"/>
                  <a:pt x="271" y="2802"/>
                  <a:pt x="221" y="2786"/>
                </a:cubicBezTo>
                <a:cubicBezTo>
                  <a:pt x="239" y="2732"/>
                  <a:pt x="225" y="2679"/>
                  <a:pt x="258" y="2631"/>
                </a:cubicBezTo>
                <a:cubicBezTo>
                  <a:pt x="255" y="2613"/>
                  <a:pt x="256" y="2593"/>
                  <a:pt x="249" y="2576"/>
                </a:cubicBezTo>
                <a:cubicBezTo>
                  <a:pt x="246" y="2568"/>
                  <a:pt x="235" y="2565"/>
                  <a:pt x="230" y="2558"/>
                </a:cubicBezTo>
                <a:cubicBezTo>
                  <a:pt x="225" y="2550"/>
                  <a:pt x="224" y="2539"/>
                  <a:pt x="221" y="2530"/>
                </a:cubicBezTo>
                <a:cubicBezTo>
                  <a:pt x="242" y="2466"/>
                  <a:pt x="232" y="2493"/>
                  <a:pt x="249" y="2448"/>
                </a:cubicBezTo>
                <a:cubicBezTo>
                  <a:pt x="268" y="2315"/>
                  <a:pt x="260" y="2183"/>
                  <a:pt x="303" y="2055"/>
                </a:cubicBezTo>
                <a:cubicBezTo>
                  <a:pt x="311" y="1991"/>
                  <a:pt x="308" y="1966"/>
                  <a:pt x="340" y="1918"/>
                </a:cubicBezTo>
                <a:cubicBezTo>
                  <a:pt x="325" y="1870"/>
                  <a:pt x="344" y="1876"/>
                  <a:pt x="386" y="1863"/>
                </a:cubicBezTo>
                <a:cubicBezTo>
                  <a:pt x="413" y="1835"/>
                  <a:pt x="411" y="1821"/>
                  <a:pt x="450" y="1808"/>
                </a:cubicBezTo>
                <a:cubicBezTo>
                  <a:pt x="499" y="1775"/>
                  <a:pt x="477" y="1772"/>
                  <a:pt x="441" y="1744"/>
                </a:cubicBezTo>
                <a:cubicBezTo>
                  <a:pt x="427" y="1733"/>
                  <a:pt x="420" y="1715"/>
                  <a:pt x="404" y="1707"/>
                </a:cubicBezTo>
                <a:cubicBezTo>
                  <a:pt x="378" y="1694"/>
                  <a:pt x="331" y="1687"/>
                  <a:pt x="303" y="1680"/>
                </a:cubicBezTo>
                <a:cubicBezTo>
                  <a:pt x="270" y="1646"/>
                  <a:pt x="244" y="1613"/>
                  <a:pt x="212" y="1579"/>
                </a:cubicBezTo>
                <a:cubicBezTo>
                  <a:pt x="176" y="1591"/>
                  <a:pt x="160" y="1598"/>
                  <a:pt x="148" y="1634"/>
                </a:cubicBezTo>
                <a:cubicBezTo>
                  <a:pt x="48" y="1601"/>
                  <a:pt x="126" y="1621"/>
                  <a:pt x="84" y="1524"/>
                </a:cubicBezTo>
                <a:cubicBezTo>
                  <a:pt x="76" y="1504"/>
                  <a:pt x="50" y="1497"/>
                  <a:pt x="38" y="1479"/>
                </a:cubicBezTo>
                <a:cubicBezTo>
                  <a:pt x="26" y="1461"/>
                  <a:pt x="2" y="1424"/>
                  <a:pt x="2" y="1424"/>
                </a:cubicBezTo>
                <a:cubicBezTo>
                  <a:pt x="17" y="1376"/>
                  <a:pt x="0" y="1412"/>
                  <a:pt x="38" y="1378"/>
                </a:cubicBezTo>
                <a:cubicBezTo>
                  <a:pt x="54" y="1364"/>
                  <a:pt x="66" y="1344"/>
                  <a:pt x="84" y="1332"/>
                </a:cubicBezTo>
                <a:cubicBezTo>
                  <a:pt x="145" y="1291"/>
                  <a:pt x="193" y="1294"/>
                  <a:pt x="267" y="1287"/>
                </a:cubicBezTo>
                <a:cubicBezTo>
                  <a:pt x="285" y="1281"/>
                  <a:pt x="311" y="1284"/>
                  <a:pt x="322" y="1268"/>
                </a:cubicBezTo>
                <a:cubicBezTo>
                  <a:pt x="346" y="1232"/>
                  <a:pt x="331" y="1247"/>
                  <a:pt x="367" y="1223"/>
                </a:cubicBezTo>
                <a:cubicBezTo>
                  <a:pt x="370" y="1214"/>
                  <a:pt x="370" y="1202"/>
                  <a:pt x="377" y="1195"/>
                </a:cubicBezTo>
                <a:cubicBezTo>
                  <a:pt x="418" y="1154"/>
                  <a:pt x="436" y="1160"/>
                  <a:pt x="468" y="1113"/>
                </a:cubicBezTo>
                <a:cubicBezTo>
                  <a:pt x="465" y="1104"/>
                  <a:pt x="464" y="1094"/>
                  <a:pt x="459" y="1086"/>
                </a:cubicBezTo>
                <a:cubicBezTo>
                  <a:pt x="455" y="1078"/>
                  <a:pt x="443" y="1076"/>
                  <a:pt x="441" y="1067"/>
                </a:cubicBezTo>
                <a:cubicBezTo>
                  <a:pt x="439" y="1058"/>
                  <a:pt x="448" y="1049"/>
                  <a:pt x="450" y="1040"/>
                </a:cubicBezTo>
                <a:cubicBezTo>
                  <a:pt x="462" y="993"/>
                  <a:pt x="457" y="973"/>
                  <a:pt x="505" y="958"/>
                </a:cubicBezTo>
                <a:cubicBezTo>
                  <a:pt x="562" y="972"/>
                  <a:pt x="606" y="1002"/>
                  <a:pt x="660" y="1022"/>
                </a:cubicBezTo>
                <a:cubicBezTo>
                  <a:pt x="710" y="1004"/>
                  <a:pt x="729" y="955"/>
                  <a:pt x="779" y="939"/>
                </a:cubicBezTo>
                <a:cubicBezTo>
                  <a:pt x="853" y="889"/>
                  <a:pt x="956" y="964"/>
                  <a:pt x="1007" y="884"/>
                </a:cubicBezTo>
                <a:cubicBezTo>
                  <a:pt x="1016" y="887"/>
                  <a:pt x="1029" y="886"/>
                  <a:pt x="1035" y="894"/>
                </a:cubicBezTo>
                <a:cubicBezTo>
                  <a:pt x="1046" y="909"/>
                  <a:pt x="1047" y="930"/>
                  <a:pt x="1053" y="948"/>
                </a:cubicBezTo>
                <a:cubicBezTo>
                  <a:pt x="1068" y="994"/>
                  <a:pt x="1074" y="1024"/>
                  <a:pt x="1108" y="1058"/>
                </a:cubicBezTo>
                <a:cubicBezTo>
                  <a:pt x="1117" y="1055"/>
                  <a:pt x="1128" y="1056"/>
                  <a:pt x="1135" y="1049"/>
                </a:cubicBezTo>
                <a:cubicBezTo>
                  <a:pt x="1142" y="1042"/>
                  <a:pt x="1135" y="1021"/>
                  <a:pt x="1145" y="1022"/>
                </a:cubicBezTo>
                <a:cubicBezTo>
                  <a:pt x="1166" y="1025"/>
                  <a:pt x="1181" y="1046"/>
                  <a:pt x="1199" y="1058"/>
                </a:cubicBezTo>
                <a:cubicBezTo>
                  <a:pt x="1208" y="1064"/>
                  <a:pt x="1227" y="1076"/>
                  <a:pt x="1227" y="1076"/>
                </a:cubicBezTo>
                <a:cubicBezTo>
                  <a:pt x="1241" y="1119"/>
                  <a:pt x="1246" y="1127"/>
                  <a:pt x="1291" y="1113"/>
                </a:cubicBezTo>
                <a:cubicBezTo>
                  <a:pt x="1271" y="1061"/>
                  <a:pt x="1271" y="1049"/>
                  <a:pt x="1300" y="1003"/>
                </a:cubicBezTo>
                <a:cubicBezTo>
                  <a:pt x="1297" y="976"/>
                  <a:pt x="1301" y="946"/>
                  <a:pt x="1291" y="921"/>
                </a:cubicBezTo>
                <a:cubicBezTo>
                  <a:pt x="1287" y="912"/>
                  <a:pt x="1271" y="918"/>
                  <a:pt x="1263" y="912"/>
                </a:cubicBezTo>
                <a:cubicBezTo>
                  <a:pt x="1254" y="905"/>
                  <a:pt x="1253" y="892"/>
                  <a:pt x="1245" y="884"/>
                </a:cubicBezTo>
                <a:cubicBezTo>
                  <a:pt x="1231" y="870"/>
                  <a:pt x="1213" y="861"/>
                  <a:pt x="1199" y="848"/>
                </a:cubicBezTo>
                <a:cubicBezTo>
                  <a:pt x="1196" y="839"/>
                  <a:pt x="1186" y="829"/>
                  <a:pt x="1190" y="820"/>
                </a:cubicBezTo>
                <a:cubicBezTo>
                  <a:pt x="1194" y="810"/>
                  <a:pt x="1221" y="813"/>
                  <a:pt x="1218" y="802"/>
                </a:cubicBezTo>
                <a:cubicBezTo>
                  <a:pt x="1215" y="789"/>
                  <a:pt x="1193" y="791"/>
                  <a:pt x="1181" y="784"/>
                </a:cubicBezTo>
                <a:cubicBezTo>
                  <a:pt x="1168" y="776"/>
                  <a:pt x="1155" y="767"/>
                  <a:pt x="1145" y="756"/>
                </a:cubicBezTo>
                <a:cubicBezTo>
                  <a:pt x="1112" y="719"/>
                  <a:pt x="1105" y="671"/>
                  <a:pt x="1071" y="638"/>
                </a:cubicBezTo>
                <a:cubicBezTo>
                  <a:pt x="1037" y="532"/>
                  <a:pt x="1075" y="679"/>
                  <a:pt x="1081" y="592"/>
                </a:cubicBezTo>
                <a:cubicBezTo>
                  <a:pt x="1088" y="488"/>
                  <a:pt x="1091" y="502"/>
                  <a:pt x="1044" y="455"/>
                </a:cubicBezTo>
                <a:cubicBezTo>
                  <a:pt x="1029" y="408"/>
                  <a:pt x="1049" y="335"/>
                  <a:pt x="1053" y="290"/>
                </a:cubicBezTo>
                <a:cubicBezTo>
                  <a:pt x="1095" y="353"/>
                  <a:pt x="1069" y="338"/>
                  <a:pt x="1117" y="354"/>
                </a:cubicBezTo>
                <a:cubicBezTo>
                  <a:pt x="1135" y="348"/>
                  <a:pt x="1159" y="343"/>
                  <a:pt x="1172" y="327"/>
                </a:cubicBezTo>
                <a:cubicBezTo>
                  <a:pt x="1178" y="319"/>
                  <a:pt x="1173" y="305"/>
                  <a:pt x="1181" y="299"/>
                </a:cubicBezTo>
                <a:cubicBezTo>
                  <a:pt x="1194" y="288"/>
                  <a:pt x="1212" y="287"/>
                  <a:pt x="1227" y="281"/>
                </a:cubicBezTo>
                <a:cubicBezTo>
                  <a:pt x="1483" y="290"/>
                  <a:pt x="1396" y="316"/>
                  <a:pt x="1501" y="281"/>
                </a:cubicBezTo>
                <a:cubicBezTo>
                  <a:pt x="1504" y="241"/>
                  <a:pt x="1504" y="201"/>
                  <a:pt x="1510" y="162"/>
                </a:cubicBezTo>
                <a:cubicBezTo>
                  <a:pt x="1523" y="83"/>
                  <a:pt x="1531" y="107"/>
                  <a:pt x="1611" y="98"/>
                </a:cubicBezTo>
                <a:cubicBezTo>
                  <a:pt x="1620" y="92"/>
                  <a:pt x="1628" y="85"/>
                  <a:pt x="1638" y="80"/>
                </a:cubicBezTo>
                <a:cubicBezTo>
                  <a:pt x="1647" y="76"/>
                  <a:pt x="1657" y="76"/>
                  <a:pt x="1666" y="71"/>
                </a:cubicBezTo>
                <a:cubicBezTo>
                  <a:pt x="1760" y="19"/>
                  <a:pt x="1679" y="40"/>
                  <a:pt x="1785" y="25"/>
                </a:cubicBezTo>
                <a:cubicBezTo>
                  <a:pt x="1859" y="0"/>
                  <a:pt x="1820" y="4"/>
                  <a:pt x="1903" y="16"/>
                </a:cubicBezTo>
                <a:cubicBezTo>
                  <a:pt x="1906" y="25"/>
                  <a:pt x="1915" y="34"/>
                  <a:pt x="1913" y="43"/>
                </a:cubicBezTo>
                <a:cubicBezTo>
                  <a:pt x="1911" y="52"/>
                  <a:pt x="1899" y="54"/>
                  <a:pt x="1894" y="62"/>
                </a:cubicBezTo>
                <a:cubicBezTo>
                  <a:pt x="1882" y="81"/>
                  <a:pt x="1888" y="107"/>
                  <a:pt x="1876" y="126"/>
                </a:cubicBezTo>
                <a:cubicBezTo>
                  <a:pt x="1870" y="135"/>
                  <a:pt x="1849" y="144"/>
                  <a:pt x="1849" y="144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52400" y="4171950"/>
            <a:ext cx="8991600" cy="8581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700" b="1" smtClean="0"/>
              <a:t>Là đồng bằng có diện tích lớn nhất nước ta</a:t>
            </a:r>
            <a:endParaRPr lang="en-US" sz="3700" b="1"/>
          </a:p>
        </p:txBody>
      </p:sp>
    </p:spTree>
    <p:extLst>
      <p:ext uri="{BB962C8B-B14F-4D97-AF65-F5344CB8AC3E}">
        <p14:creationId xmlns:p14="http://schemas.microsoft.com/office/powerpoint/2010/main" val="20223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4" grpId="0"/>
      <p:bldP spid="7886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can002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"/>
          <a:stretch>
            <a:fillRect/>
          </a:stretch>
        </p:blipFill>
        <p:spPr>
          <a:xfrm>
            <a:off x="0" y="0"/>
            <a:ext cx="9144000" cy="5143500"/>
          </a:xfr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971800" y="1885950"/>
            <a:ext cx="213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cs typeface="Arial" charset="0"/>
              </a:rPr>
              <a:t>ĐỒNG  THÁP MƯỜI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71800" y="2243138"/>
            <a:ext cx="137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cs typeface="Arial" charset="0"/>
              </a:rPr>
              <a:t>KIÊN GIANG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200400" y="3461147"/>
            <a:ext cx="1600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cs typeface="Arial" charset="0"/>
              </a:rPr>
              <a:t>CÀ MAU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653643" y="4019550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TÂY NAM BỘ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056385" y="2658874"/>
            <a:ext cx="23761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cs typeface="Arial" charset="0"/>
              </a:rPr>
              <a:t>    </a:t>
            </a:r>
            <a:r>
              <a:rPr lang="en-US" b="1">
                <a:solidFill>
                  <a:srgbClr val="FF0000"/>
                </a:solidFill>
                <a:cs typeface="Arial" charset="0"/>
              </a:rPr>
              <a:t>ĐÔNG NAM BỘ</a:t>
            </a:r>
          </a:p>
        </p:txBody>
      </p:sp>
      <p:sp>
        <p:nvSpPr>
          <p:cNvPr id="37903" name="Freeform 15"/>
          <p:cNvSpPr>
            <a:spLocks/>
          </p:cNvSpPr>
          <p:nvPr/>
        </p:nvSpPr>
        <p:spPr bwMode="auto">
          <a:xfrm>
            <a:off x="1881867" y="1657350"/>
            <a:ext cx="4061733" cy="3137297"/>
          </a:xfrm>
          <a:custGeom>
            <a:avLst/>
            <a:gdLst>
              <a:gd name="T0" fmla="*/ 1248 w 1791"/>
              <a:gd name="T1" fmla="*/ 201 h 2108"/>
              <a:gd name="T2" fmla="*/ 1211 w 1791"/>
              <a:gd name="T3" fmla="*/ 165 h 2108"/>
              <a:gd name="T4" fmla="*/ 1175 w 1791"/>
              <a:gd name="T5" fmla="*/ 119 h 2108"/>
              <a:gd name="T6" fmla="*/ 1129 w 1791"/>
              <a:gd name="T7" fmla="*/ 146 h 2108"/>
              <a:gd name="T8" fmla="*/ 992 w 1791"/>
              <a:gd name="T9" fmla="*/ 0 h 2108"/>
              <a:gd name="T10" fmla="*/ 846 w 1791"/>
              <a:gd name="T11" fmla="*/ 37 h 2108"/>
              <a:gd name="T12" fmla="*/ 782 w 1791"/>
              <a:gd name="T13" fmla="*/ 37 h 2108"/>
              <a:gd name="T14" fmla="*/ 516 w 1791"/>
              <a:gd name="T15" fmla="*/ 55 h 2108"/>
              <a:gd name="T16" fmla="*/ 480 w 1791"/>
              <a:gd name="T17" fmla="*/ 238 h 2108"/>
              <a:gd name="T18" fmla="*/ 297 w 1791"/>
              <a:gd name="T19" fmla="*/ 412 h 2108"/>
              <a:gd name="T20" fmla="*/ 41 w 1791"/>
              <a:gd name="T21" fmla="*/ 457 h 2108"/>
              <a:gd name="T22" fmla="*/ 78 w 1791"/>
              <a:gd name="T23" fmla="*/ 549 h 2108"/>
              <a:gd name="T24" fmla="*/ 224 w 1791"/>
              <a:gd name="T25" fmla="*/ 695 h 2108"/>
              <a:gd name="T26" fmla="*/ 407 w 1791"/>
              <a:gd name="T27" fmla="*/ 823 h 2108"/>
              <a:gd name="T28" fmla="*/ 315 w 1791"/>
              <a:gd name="T29" fmla="*/ 1024 h 2108"/>
              <a:gd name="T30" fmla="*/ 251 w 1791"/>
              <a:gd name="T31" fmla="*/ 1929 h 2108"/>
              <a:gd name="T32" fmla="*/ 306 w 1791"/>
              <a:gd name="T33" fmla="*/ 1920 h 2108"/>
              <a:gd name="T34" fmla="*/ 260 w 1791"/>
              <a:gd name="T35" fmla="*/ 1975 h 2108"/>
              <a:gd name="T36" fmla="*/ 178 w 1791"/>
              <a:gd name="T37" fmla="*/ 2039 h 2108"/>
              <a:gd name="T38" fmla="*/ 407 w 1791"/>
              <a:gd name="T39" fmla="*/ 2085 h 2108"/>
              <a:gd name="T40" fmla="*/ 571 w 1791"/>
              <a:gd name="T41" fmla="*/ 1984 h 2108"/>
              <a:gd name="T42" fmla="*/ 654 w 1791"/>
              <a:gd name="T43" fmla="*/ 1856 h 2108"/>
              <a:gd name="T44" fmla="*/ 690 w 1791"/>
              <a:gd name="T45" fmla="*/ 1746 h 2108"/>
              <a:gd name="T46" fmla="*/ 782 w 1791"/>
              <a:gd name="T47" fmla="*/ 1664 h 2108"/>
              <a:gd name="T48" fmla="*/ 919 w 1791"/>
              <a:gd name="T49" fmla="*/ 1618 h 2108"/>
              <a:gd name="T50" fmla="*/ 1001 w 1791"/>
              <a:gd name="T51" fmla="*/ 1573 h 2108"/>
              <a:gd name="T52" fmla="*/ 1294 w 1791"/>
              <a:gd name="T53" fmla="*/ 1454 h 2108"/>
              <a:gd name="T54" fmla="*/ 1348 w 1791"/>
              <a:gd name="T55" fmla="*/ 1362 h 2108"/>
              <a:gd name="T56" fmla="*/ 1266 w 1791"/>
              <a:gd name="T57" fmla="*/ 1244 h 2108"/>
              <a:gd name="T58" fmla="*/ 1339 w 1791"/>
              <a:gd name="T59" fmla="*/ 1344 h 2108"/>
              <a:gd name="T60" fmla="*/ 1294 w 1791"/>
              <a:gd name="T61" fmla="*/ 1225 h 2108"/>
              <a:gd name="T62" fmla="*/ 1321 w 1791"/>
              <a:gd name="T63" fmla="*/ 1234 h 2108"/>
              <a:gd name="T64" fmla="*/ 1403 w 1791"/>
              <a:gd name="T65" fmla="*/ 1308 h 2108"/>
              <a:gd name="T66" fmla="*/ 1586 w 1791"/>
              <a:gd name="T67" fmla="*/ 1271 h 2108"/>
              <a:gd name="T68" fmla="*/ 1486 w 1791"/>
              <a:gd name="T69" fmla="*/ 1006 h 2108"/>
              <a:gd name="T70" fmla="*/ 1403 w 1791"/>
              <a:gd name="T71" fmla="*/ 924 h 2108"/>
              <a:gd name="T72" fmla="*/ 1339 w 1791"/>
              <a:gd name="T73" fmla="*/ 860 h 2108"/>
              <a:gd name="T74" fmla="*/ 1284 w 1791"/>
              <a:gd name="T75" fmla="*/ 786 h 2108"/>
              <a:gd name="T76" fmla="*/ 1367 w 1791"/>
              <a:gd name="T77" fmla="*/ 869 h 2108"/>
              <a:gd name="T78" fmla="*/ 1559 w 1791"/>
              <a:gd name="T79" fmla="*/ 1006 h 2108"/>
              <a:gd name="T80" fmla="*/ 1668 w 1791"/>
              <a:gd name="T81" fmla="*/ 978 h 2108"/>
              <a:gd name="T82" fmla="*/ 1513 w 1791"/>
              <a:gd name="T83" fmla="*/ 860 h 2108"/>
              <a:gd name="T84" fmla="*/ 1422 w 1791"/>
              <a:gd name="T85" fmla="*/ 759 h 2108"/>
              <a:gd name="T86" fmla="*/ 1358 w 1791"/>
              <a:gd name="T87" fmla="*/ 695 h 2108"/>
              <a:gd name="T88" fmla="*/ 1486 w 1791"/>
              <a:gd name="T89" fmla="*/ 750 h 2108"/>
              <a:gd name="T90" fmla="*/ 1522 w 1791"/>
              <a:gd name="T91" fmla="*/ 832 h 2108"/>
              <a:gd name="T92" fmla="*/ 1696 w 1791"/>
              <a:gd name="T93" fmla="*/ 878 h 2108"/>
              <a:gd name="T94" fmla="*/ 1595 w 1791"/>
              <a:gd name="T95" fmla="*/ 768 h 2108"/>
              <a:gd name="T96" fmla="*/ 1504 w 1791"/>
              <a:gd name="T97" fmla="*/ 741 h 2108"/>
              <a:gd name="T98" fmla="*/ 1650 w 1791"/>
              <a:gd name="T99" fmla="*/ 814 h 2108"/>
              <a:gd name="T100" fmla="*/ 1732 w 1791"/>
              <a:gd name="T101" fmla="*/ 841 h 2108"/>
              <a:gd name="T102" fmla="*/ 1632 w 1791"/>
              <a:gd name="T103" fmla="*/ 722 h 2108"/>
              <a:gd name="T104" fmla="*/ 1586 w 1791"/>
              <a:gd name="T105" fmla="*/ 686 h 2108"/>
              <a:gd name="T106" fmla="*/ 1751 w 1791"/>
              <a:gd name="T107" fmla="*/ 750 h 2108"/>
              <a:gd name="T108" fmla="*/ 1714 w 1791"/>
              <a:gd name="T109" fmla="*/ 649 h 2108"/>
              <a:gd name="T110" fmla="*/ 1760 w 1791"/>
              <a:gd name="T111" fmla="*/ 613 h 2108"/>
              <a:gd name="T112" fmla="*/ 1650 w 1791"/>
              <a:gd name="T113" fmla="*/ 521 h 2108"/>
              <a:gd name="T114" fmla="*/ 1467 w 1791"/>
              <a:gd name="T115" fmla="*/ 338 h 2108"/>
              <a:gd name="T116" fmla="*/ 1348 w 1791"/>
              <a:gd name="T117" fmla="*/ 210 h 2108"/>
              <a:gd name="T118" fmla="*/ 1294 w 1791"/>
              <a:gd name="T119" fmla="*/ 183 h 21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91"/>
              <a:gd name="T181" fmla="*/ 0 h 2108"/>
              <a:gd name="T182" fmla="*/ 1791 w 1791"/>
              <a:gd name="T183" fmla="*/ 2108 h 21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91" h="2108">
                <a:moveTo>
                  <a:pt x="1294" y="183"/>
                </a:moveTo>
                <a:cubicBezTo>
                  <a:pt x="1281" y="201"/>
                  <a:pt x="1275" y="228"/>
                  <a:pt x="1248" y="201"/>
                </a:cubicBezTo>
                <a:cubicBezTo>
                  <a:pt x="1241" y="194"/>
                  <a:pt x="1246" y="181"/>
                  <a:pt x="1239" y="174"/>
                </a:cubicBezTo>
                <a:cubicBezTo>
                  <a:pt x="1232" y="167"/>
                  <a:pt x="1220" y="168"/>
                  <a:pt x="1211" y="165"/>
                </a:cubicBezTo>
                <a:cubicBezTo>
                  <a:pt x="1205" y="159"/>
                  <a:pt x="1198" y="153"/>
                  <a:pt x="1193" y="146"/>
                </a:cubicBezTo>
                <a:cubicBezTo>
                  <a:pt x="1186" y="137"/>
                  <a:pt x="1186" y="122"/>
                  <a:pt x="1175" y="119"/>
                </a:cubicBezTo>
                <a:cubicBezTo>
                  <a:pt x="1167" y="117"/>
                  <a:pt x="1164" y="133"/>
                  <a:pt x="1156" y="137"/>
                </a:cubicBezTo>
                <a:cubicBezTo>
                  <a:pt x="1148" y="142"/>
                  <a:pt x="1138" y="143"/>
                  <a:pt x="1129" y="146"/>
                </a:cubicBezTo>
                <a:cubicBezTo>
                  <a:pt x="1077" y="95"/>
                  <a:pt x="1098" y="117"/>
                  <a:pt x="1065" y="82"/>
                </a:cubicBezTo>
                <a:cubicBezTo>
                  <a:pt x="1051" y="40"/>
                  <a:pt x="1034" y="14"/>
                  <a:pt x="992" y="0"/>
                </a:cubicBezTo>
                <a:cubicBezTo>
                  <a:pt x="989" y="0"/>
                  <a:pt x="876" y="13"/>
                  <a:pt x="864" y="18"/>
                </a:cubicBezTo>
                <a:cubicBezTo>
                  <a:pt x="856" y="21"/>
                  <a:pt x="853" y="32"/>
                  <a:pt x="846" y="37"/>
                </a:cubicBezTo>
                <a:cubicBezTo>
                  <a:pt x="838" y="42"/>
                  <a:pt x="827" y="43"/>
                  <a:pt x="818" y="46"/>
                </a:cubicBezTo>
                <a:cubicBezTo>
                  <a:pt x="806" y="43"/>
                  <a:pt x="794" y="36"/>
                  <a:pt x="782" y="37"/>
                </a:cubicBezTo>
                <a:cubicBezTo>
                  <a:pt x="725" y="43"/>
                  <a:pt x="703" y="85"/>
                  <a:pt x="654" y="101"/>
                </a:cubicBezTo>
                <a:cubicBezTo>
                  <a:pt x="604" y="85"/>
                  <a:pt x="568" y="64"/>
                  <a:pt x="516" y="55"/>
                </a:cubicBezTo>
                <a:cubicBezTo>
                  <a:pt x="499" y="49"/>
                  <a:pt x="409" y="41"/>
                  <a:pt x="480" y="64"/>
                </a:cubicBezTo>
                <a:cubicBezTo>
                  <a:pt x="500" y="127"/>
                  <a:pt x="508" y="140"/>
                  <a:pt x="480" y="238"/>
                </a:cubicBezTo>
                <a:cubicBezTo>
                  <a:pt x="474" y="259"/>
                  <a:pt x="449" y="269"/>
                  <a:pt x="434" y="284"/>
                </a:cubicBezTo>
                <a:cubicBezTo>
                  <a:pt x="393" y="325"/>
                  <a:pt x="351" y="392"/>
                  <a:pt x="297" y="412"/>
                </a:cubicBezTo>
                <a:cubicBezTo>
                  <a:pt x="224" y="360"/>
                  <a:pt x="270" y="374"/>
                  <a:pt x="132" y="384"/>
                </a:cubicBezTo>
                <a:cubicBezTo>
                  <a:pt x="112" y="446"/>
                  <a:pt x="101" y="443"/>
                  <a:pt x="41" y="457"/>
                </a:cubicBezTo>
                <a:cubicBezTo>
                  <a:pt x="32" y="463"/>
                  <a:pt x="17" y="465"/>
                  <a:pt x="14" y="476"/>
                </a:cubicBezTo>
                <a:cubicBezTo>
                  <a:pt x="0" y="527"/>
                  <a:pt x="45" y="541"/>
                  <a:pt x="78" y="549"/>
                </a:cubicBezTo>
                <a:cubicBezTo>
                  <a:pt x="117" y="608"/>
                  <a:pt x="82" y="680"/>
                  <a:pt x="132" y="732"/>
                </a:cubicBezTo>
                <a:cubicBezTo>
                  <a:pt x="167" y="723"/>
                  <a:pt x="190" y="706"/>
                  <a:pt x="224" y="695"/>
                </a:cubicBezTo>
                <a:cubicBezTo>
                  <a:pt x="263" y="705"/>
                  <a:pt x="271" y="713"/>
                  <a:pt x="297" y="741"/>
                </a:cubicBezTo>
                <a:cubicBezTo>
                  <a:pt x="324" y="823"/>
                  <a:pt x="309" y="811"/>
                  <a:pt x="407" y="823"/>
                </a:cubicBezTo>
                <a:cubicBezTo>
                  <a:pt x="427" y="853"/>
                  <a:pt x="432" y="884"/>
                  <a:pt x="452" y="914"/>
                </a:cubicBezTo>
                <a:cubicBezTo>
                  <a:pt x="410" y="956"/>
                  <a:pt x="373" y="1005"/>
                  <a:pt x="315" y="1024"/>
                </a:cubicBezTo>
                <a:cubicBezTo>
                  <a:pt x="283" y="1124"/>
                  <a:pt x="302" y="1254"/>
                  <a:pt x="242" y="1344"/>
                </a:cubicBezTo>
                <a:cubicBezTo>
                  <a:pt x="245" y="1539"/>
                  <a:pt x="241" y="1734"/>
                  <a:pt x="251" y="1929"/>
                </a:cubicBezTo>
                <a:cubicBezTo>
                  <a:pt x="251" y="1938"/>
                  <a:pt x="261" y="1912"/>
                  <a:pt x="270" y="1911"/>
                </a:cubicBezTo>
                <a:cubicBezTo>
                  <a:pt x="282" y="1909"/>
                  <a:pt x="294" y="1917"/>
                  <a:pt x="306" y="1920"/>
                </a:cubicBezTo>
                <a:cubicBezTo>
                  <a:pt x="303" y="1932"/>
                  <a:pt x="292" y="1982"/>
                  <a:pt x="288" y="1984"/>
                </a:cubicBezTo>
                <a:cubicBezTo>
                  <a:pt x="279" y="1988"/>
                  <a:pt x="269" y="1978"/>
                  <a:pt x="260" y="1975"/>
                </a:cubicBezTo>
                <a:cubicBezTo>
                  <a:pt x="194" y="1997"/>
                  <a:pt x="260" y="1965"/>
                  <a:pt x="242" y="2012"/>
                </a:cubicBezTo>
                <a:cubicBezTo>
                  <a:pt x="235" y="2030"/>
                  <a:pt x="190" y="2036"/>
                  <a:pt x="178" y="2039"/>
                </a:cubicBezTo>
                <a:cubicBezTo>
                  <a:pt x="210" y="2088"/>
                  <a:pt x="227" y="2085"/>
                  <a:pt x="288" y="2094"/>
                </a:cubicBezTo>
                <a:cubicBezTo>
                  <a:pt x="330" y="2108"/>
                  <a:pt x="366" y="2098"/>
                  <a:pt x="407" y="2085"/>
                </a:cubicBezTo>
                <a:cubicBezTo>
                  <a:pt x="437" y="2053"/>
                  <a:pt x="454" y="2048"/>
                  <a:pt x="498" y="2039"/>
                </a:cubicBezTo>
                <a:cubicBezTo>
                  <a:pt x="519" y="2007"/>
                  <a:pt x="539" y="2005"/>
                  <a:pt x="571" y="1984"/>
                </a:cubicBezTo>
                <a:cubicBezTo>
                  <a:pt x="598" y="1945"/>
                  <a:pt x="603" y="1911"/>
                  <a:pt x="644" y="1884"/>
                </a:cubicBezTo>
                <a:cubicBezTo>
                  <a:pt x="647" y="1875"/>
                  <a:pt x="653" y="1866"/>
                  <a:pt x="654" y="1856"/>
                </a:cubicBezTo>
                <a:cubicBezTo>
                  <a:pt x="659" y="1823"/>
                  <a:pt x="653" y="1788"/>
                  <a:pt x="663" y="1756"/>
                </a:cubicBezTo>
                <a:cubicBezTo>
                  <a:pt x="666" y="1747"/>
                  <a:pt x="681" y="1750"/>
                  <a:pt x="690" y="1746"/>
                </a:cubicBezTo>
                <a:cubicBezTo>
                  <a:pt x="700" y="1741"/>
                  <a:pt x="710" y="1735"/>
                  <a:pt x="718" y="1728"/>
                </a:cubicBezTo>
                <a:cubicBezTo>
                  <a:pt x="741" y="1708"/>
                  <a:pt x="755" y="1677"/>
                  <a:pt x="782" y="1664"/>
                </a:cubicBezTo>
                <a:cubicBezTo>
                  <a:pt x="787" y="1661"/>
                  <a:pt x="848" y="1642"/>
                  <a:pt x="864" y="1637"/>
                </a:cubicBezTo>
                <a:cubicBezTo>
                  <a:pt x="882" y="1631"/>
                  <a:pt x="919" y="1618"/>
                  <a:pt x="919" y="1618"/>
                </a:cubicBezTo>
                <a:cubicBezTo>
                  <a:pt x="928" y="1609"/>
                  <a:pt x="935" y="1597"/>
                  <a:pt x="946" y="1591"/>
                </a:cubicBezTo>
                <a:cubicBezTo>
                  <a:pt x="963" y="1582"/>
                  <a:pt x="1001" y="1573"/>
                  <a:pt x="1001" y="1573"/>
                </a:cubicBezTo>
                <a:cubicBezTo>
                  <a:pt x="1088" y="1512"/>
                  <a:pt x="1183" y="1506"/>
                  <a:pt x="1284" y="1481"/>
                </a:cubicBezTo>
                <a:cubicBezTo>
                  <a:pt x="1287" y="1472"/>
                  <a:pt x="1295" y="1464"/>
                  <a:pt x="1294" y="1454"/>
                </a:cubicBezTo>
                <a:cubicBezTo>
                  <a:pt x="1292" y="1435"/>
                  <a:pt x="1275" y="1399"/>
                  <a:pt x="1275" y="1399"/>
                </a:cubicBezTo>
                <a:cubicBezTo>
                  <a:pt x="1338" y="1378"/>
                  <a:pt x="1317" y="1395"/>
                  <a:pt x="1348" y="1362"/>
                </a:cubicBezTo>
                <a:cubicBezTo>
                  <a:pt x="1335" y="1324"/>
                  <a:pt x="1299" y="1305"/>
                  <a:pt x="1275" y="1271"/>
                </a:cubicBezTo>
                <a:cubicBezTo>
                  <a:pt x="1272" y="1262"/>
                  <a:pt x="1257" y="1248"/>
                  <a:pt x="1266" y="1244"/>
                </a:cubicBezTo>
                <a:cubicBezTo>
                  <a:pt x="1276" y="1239"/>
                  <a:pt x="1288" y="1253"/>
                  <a:pt x="1294" y="1262"/>
                </a:cubicBezTo>
                <a:cubicBezTo>
                  <a:pt x="1371" y="1384"/>
                  <a:pt x="1262" y="1267"/>
                  <a:pt x="1339" y="1344"/>
                </a:cubicBezTo>
                <a:cubicBezTo>
                  <a:pt x="1383" y="1330"/>
                  <a:pt x="1386" y="1324"/>
                  <a:pt x="1358" y="1289"/>
                </a:cubicBezTo>
                <a:cubicBezTo>
                  <a:pt x="1338" y="1264"/>
                  <a:pt x="1316" y="1249"/>
                  <a:pt x="1294" y="1225"/>
                </a:cubicBezTo>
                <a:cubicBezTo>
                  <a:pt x="1287" y="1206"/>
                  <a:pt x="1239" y="1141"/>
                  <a:pt x="1284" y="1189"/>
                </a:cubicBezTo>
                <a:cubicBezTo>
                  <a:pt x="1304" y="1244"/>
                  <a:pt x="1279" y="1191"/>
                  <a:pt x="1321" y="1234"/>
                </a:cubicBezTo>
                <a:cubicBezTo>
                  <a:pt x="1335" y="1249"/>
                  <a:pt x="1333" y="1275"/>
                  <a:pt x="1348" y="1289"/>
                </a:cubicBezTo>
                <a:cubicBezTo>
                  <a:pt x="1362" y="1303"/>
                  <a:pt x="1385" y="1301"/>
                  <a:pt x="1403" y="1308"/>
                </a:cubicBezTo>
                <a:cubicBezTo>
                  <a:pt x="1458" y="1305"/>
                  <a:pt x="1514" y="1309"/>
                  <a:pt x="1568" y="1298"/>
                </a:cubicBezTo>
                <a:cubicBezTo>
                  <a:pt x="1579" y="1296"/>
                  <a:pt x="1585" y="1282"/>
                  <a:pt x="1586" y="1271"/>
                </a:cubicBezTo>
                <a:cubicBezTo>
                  <a:pt x="1592" y="1179"/>
                  <a:pt x="1586" y="1110"/>
                  <a:pt x="1513" y="1061"/>
                </a:cubicBezTo>
                <a:cubicBezTo>
                  <a:pt x="1502" y="1044"/>
                  <a:pt x="1499" y="1022"/>
                  <a:pt x="1486" y="1006"/>
                </a:cubicBezTo>
                <a:cubicBezTo>
                  <a:pt x="1479" y="997"/>
                  <a:pt x="1467" y="995"/>
                  <a:pt x="1458" y="988"/>
                </a:cubicBezTo>
                <a:cubicBezTo>
                  <a:pt x="1436" y="970"/>
                  <a:pt x="1423" y="944"/>
                  <a:pt x="1403" y="924"/>
                </a:cubicBezTo>
                <a:cubicBezTo>
                  <a:pt x="1388" y="909"/>
                  <a:pt x="1373" y="893"/>
                  <a:pt x="1358" y="878"/>
                </a:cubicBezTo>
                <a:cubicBezTo>
                  <a:pt x="1352" y="872"/>
                  <a:pt x="1339" y="860"/>
                  <a:pt x="1339" y="860"/>
                </a:cubicBezTo>
                <a:cubicBezTo>
                  <a:pt x="1336" y="851"/>
                  <a:pt x="1336" y="840"/>
                  <a:pt x="1330" y="832"/>
                </a:cubicBezTo>
                <a:cubicBezTo>
                  <a:pt x="1317" y="815"/>
                  <a:pt x="1284" y="786"/>
                  <a:pt x="1284" y="786"/>
                </a:cubicBezTo>
                <a:cubicBezTo>
                  <a:pt x="1293" y="783"/>
                  <a:pt x="1302" y="775"/>
                  <a:pt x="1312" y="777"/>
                </a:cubicBezTo>
                <a:cubicBezTo>
                  <a:pt x="1331" y="781"/>
                  <a:pt x="1341" y="843"/>
                  <a:pt x="1367" y="869"/>
                </a:cubicBezTo>
                <a:cubicBezTo>
                  <a:pt x="1385" y="922"/>
                  <a:pt x="1419" y="917"/>
                  <a:pt x="1467" y="933"/>
                </a:cubicBezTo>
                <a:cubicBezTo>
                  <a:pt x="1496" y="960"/>
                  <a:pt x="1530" y="979"/>
                  <a:pt x="1559" y="1006"/>
                </a:cubicBezTo>
                <a:cubicBezTo>
                  <a:pt x="1569" y="1036"/>
                  <a:pt x="1586" y="1052"/>
                  <a:pt x="1604" y="1079"/>
                </a:cubicBezTo>
                <a:cubicBezTo>
                  <a:pt x="1670" y="1066"/>
                  <a:pt x="1699" y="1063"/>
                  <a:pt x="1668" y="978"/>
                </a:cubicBezTo>
                <a:cubicBezTo>
                  <a:pt x="1660" y="957"/>
                  <a:pt x="1555" y="888"/>
                  <a:pt x="1540" y="878"/>
                </a:cubicBezTo>
                <a:cubicBezTo>
                  <a:pt x="1531" y="872"/>
                  <a:pt x="1513" y="860"/>
                  <a:pt x="1513" y="860"/>
                </a:cubicBezTo>
                <a:cubicBezTo>
                  <a:pt x="1490" y="825"/>
                  <a:pt x="1469" y="816"/>
                  <a:pt x="1440" y="786"/>
                </a:cubicBezTo>
                <a:cubicBezTo>
                  <a:pt x="1432" y="778"/>
                  <a:pt x="1429" y="767"/>
                  <a:pt x="1422" y="759"/>
                </a:cubicBezTo>
                <a:cubicBezTo>
                  <a:pt x="1416" y="752"/>
                  <a:pt x="1409" y="747"/>
                  <a:pt x="1403" y="741"/>
                </a:cubicBezTo>
                <a:cubicBezTo>
                  <a:pt x="1388" y="726"/>
                  <a:pt x="1358" y="695"/>
                  <a:pt x="1358" y="695"/>
                </a:cubicBezTo>
                <a:cubicBezTo>
                  <a:pt x="1400" y="681"/>
                  <a:pt x="1400" y="700"/>
                  <a:pt x="1440" y="713"/>
                </a:cubicBezTo>
                <a:cubicBezTo>
                  <a:pt x="1447" y="718"/>
                  <a:pt x="1481" y="740"/>
                  <a:pt x="1486" y="750"/>
                </a:cubicBezTo>
                <a:cubicBezTo>
                  <a:pt x="1495" y="767"/>
                  <a:pt x="1493" y="789"/>
                  <a:pt x="1504" y="805"/>
                </a:cubicBezTo>
                <a:cubicBezTo>
                  <a:pt x="1510" y="814"/>
                  <a:pt x="1516" y="823"/>
                  <a:pt x="1522" y="832"/>
                </a:cubicBezTo>
                <a:cubicBezTo>
                  <a:pt x="1548" y="912"/>
                  <a:pt x="1534" y="890"/>
                  <a:pt x="1623" y="905"/>
                </a:cubicBezTo>
                <a:cubicBezTo>
                  <a:pt x="1665" y="919"/>
                  <a:pt x="1681" y="924"/>
                  <a:pt x="1696" y="878"/>
                </a:cubicBezTo>
                <a:cubicBezTo>
                  <a:pt x="1676" y="848"/>
                  <a:pt x="1662" y="834"/>
                  <a:pt x="1632" y="814"/>
                </a:cubicBezTo>
                <a:cubicBezTo>
                  <a:pt x="1615" y="760"/>
                  <a:pt x="1637" y="809"/>
                  <a:pt x="1595" y="768"/>
                </a:cubicBezTo>
                <a:cubicBezTo>
                  <a:pt x="1553" y="727"/>
                  <a:pt x="1604" y="750"/>
                  <a:pt x="1550" y="732"/>
                </a:cubicBezTo>
                <a:cubicBezTo>
                  <a:pt x="1535" y="735"/>
                  <a:pt x="1514" y="729"/>
                  <a:pt x="1504" y="741"/>
                </a:cubicBezTo>
                <a:cubicBezTo>
                  <a:pt x="1497" y="750"/>
                  <a:pt x="1514" y="760"/>
                  <a:pt x="1522" y="768"/>
                </a:cubicBezTo>
                <a:cubicBezTo>
                  <a:pt x="1552" y="797"/>
                  <a:pt x="1613" y="802"/>
                  <a:pt x="1650" y="814"/>
                </a:cubicBezTo>
                <a:cubicBezTo>
                  <a:pt x="1705" y="832"/>
                  <a:pt x="1651" y="814"/>
                  <a:pt x="1705" y="832"/>
                </a:cubicBezTo>
                <a:cubicBezTo>
                  <a:pt x="1714" y="835"/>
                  <a:pt x="1732" y="841"/>
                  <a:pt x="1732" y="841"/>
                </a:cubicBezTo>
                <a:cubicBezTo>
                  <a:pt x="1789" y="898"/>
                  <a:pt x="1765" y="796"/>
                  <a:pt x="1751" y="777"/>
                </a:cubicBezTo>
                <a:cubicBezTo>
                  <a:pt x="1706" y="717"/>
                  <a:pt x="1705" y="732"/>
                  <a:pt x="1632" y="722"/>
                </a:cubicBezTo>
                <a:cubicBezTo>
                  <a:pt x="1623" y="719"/>
                  <a:pt x="1612" y="719"/>
                  <a:pt x="1604" y="713"/>
                </a:cubicBezTo>
                <a:cubicBezTo>
                  <a:pt x="1595" y="706"/>
                  <a:pt x="1575" y="686"/>
                  <a:pt x="1586" y="686"/>
                </a:cubicBezTo>
                <a:cubicBezTo>
                  <a:pt x="1599" y="686"/>
                  <a:pt x="1603" y="706"/>
                  <a:pt x="1614" y="713"/>
                </a:cubicBezTo>
                <a:cubicBezTo>
                  <a:pt x="1653" y="738"/>
                  <a:pt x="1708" y="736"/>
                  <a:pt x="1751" y="750"/>
                </a:cubicBezTo>
                <a:cubicBezTo>
                  <a:pt x="1760" y="744"/>
                  <a:pt x="1775" y="742"/>
                  <a:pt x="1778" y="732"/>
                </a:cubicBezTo>
                <a:cubicBezTo>
                  <a:pt x="1791" y="686"/>
                  <a:pt x="1748" y="660"/>
                  <a:pt x="1714" y="649"/>
                </a:cubicBezTo>
                <a:cubicBezTo>
                  <a:pt x="1723" y="659"/>
                  <a:pt x="1749" y="697"/>
                  <a:pt x="1769" y="658"/>
                </a:cubicBezTo>
                <a:cubicBezTo>
                  <a:pt x="1776" y="644"/>
                  <a:pt x="1766" y="627"/>
                  <a:pt x="1760" y="613"/>
                </a:cubicBezTo>
                <a:cubicBezTo>
                  <a:pt x="1757" y="607"/>
                  <a:pt x="1727" y="581"/>
                  <a:pt x="1723" y="576"/>
                </a:cubicBezTo>
                <a:cubicBezTo>
                  <a:pt x="1698" y="546"/>
                  <a:pt x="1688" y="533"/>
                  <a:pt x="1650" y="521"/>
                </a:cubicBezTo>
                <a:cubicBezTo>
                  <a:pt x="1583" y="544"/>
                  <a:pt x="1614" y="545"/>
                  <a:pt x="1559" y="530"/>
                </a:cubicBezTo>
                <a:cubicBezTo>
                  <a:pt x="1525" y="429"/>
                  <a:pt x="1577" y="377"/>
                  <a:pt x="1467" y="338"/>
                </a:cubicBezTo>
                <a:cubicBezTo>
                  <a:pt x="1419" y="266"/>
                  <a:pt x="1482" y="353"/>
                  <a:pt x="1422" y="293"/>
                </a:cubicBezTo>
                <a:cubicBezTo>
                  <a:pt x="1396" y="267"/>
                  <a:pt x="1374" y="236"/>
                  <a:pt x="1348" y="210"/>
                </a:cubicBezTo>
                <a:cubicBezTo>
                  <a:pt x="1341" y="203"/>
                  <a:pt x="1329" y="205"/>
                  <a:pt x="1321" y="201"/>
                </a:cubicBezTo>
                <a:cubicBezTo>
                  <a:pt x="1311" y="196"/>
                  <a:pt x="1303" y="189"/>
                  <a:pt x="1294" y="183"/>
                </a:cubicBezTo>
                <a:close/>
              </a:path>
            </a:pathLst>
          </a:cu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2683329" y="2581930"/>
            <a:ext cx="3265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990000"/>
                </a:solidFill>
              </a:rPr>
              <a:t>Diện </a:t>
            </a:r>
            <a:r>
              <a:rPr lang="en-US" sz="2400" b="1">
                <a:solidFill>
                  <a:srgbClr val="990000"/>
                </a:solidFill>
              </a:rPr>
              <a:t>tích </a:t>
            </a:r>
            <a:r>
              <a:rPr lang="en-US" sz="2400" b="1" smtClean="0">
                <a:solidFill>
                  <a:srgbClr val="990000"/>
                </a:solidFill>
              </a:rPr>
              <a:t>36 </a:t>
            </a:r>
            <a:r>
              <a:rPr lang="en-US" sz="2400" b="1">
                <a:solidFill>
                  <a:srgbClr val="990000"/>
                </a:solidFill>
              </a:rPr>
              <a:t>000 km</a:t>
            </a:r>
            <a:r>
              <a:rPr lang="en-US" sz="2400" b="1" baseline="30000">
                <a:solidFill>
                  <a:srgbClr val="990000"/>
                </a:solidFill>
              </a:rPr>
              <a:t>2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76200" y="4476750"/>
            <a:ext cx="90678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00" b="1" smtClean="0">
                <a:latin typeface="+mj-lt"/>
              </a:rPr>
              <a:t>Địa hình : </a:t>
            </a:r>
            <a:r>
              <a:rPr lang="en-US" sz="3700" b="1">
                <a:latin typeface="+mj-lt"/>
              </a:rPr>
              <a:t>có nhiều vùng trũng dễ ngập nước.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67200" y="361950"/>
            <a:ext cx="3281590" cy="2284361"/>
            <a:chOff x="4267200" y="361950"/>
            <a:chExt cx="3281590" cy="2284361"/>
          </a:xfrm>
        </p:grpSpPr>
        <p:sp>
          <p:nvSpPr>
            <p:cNvPr id="37894" name="Freeform 6"/>
            <p:cNvSpPr>
              <a:spLocks/>
            </p:cNvSpPr>
            <p:nvPr/>
          </p:nvSpPr>
          <p:spPr bwMode="auto">
            <a:xfrm>
              <a:off x="4267200" y="361950"/>
              <a:ext cx="3281590" cy="1859756"/>
            </a:xfrm>
            <a:custGeom>
              <a:avLst/>
              <a:gdLst>
                <a:gd name="T0" fmla="*/ 259 w 1447"/>
                <a:gd name="T1" fmla="*/ 1069 h 1282"/>
                <a:gd name="T2" fmla="*/ 235 w 1447"/>
                <a:gd name="T3" fmla="*/ 997 h 1282"/>
                <a:gd name="T4" fmla="*/ 247 w 1447"/>
                <a:gd name="T5" fmla="*/ 955 h 1282"/>
                <a:gd name="T6" fmla="*/ 244 w 1447"/>
                <a:gd name="T7" fmla="*/ 865 h 1282"/>
                <a:gd name="T8" fmla="*/ 109 w 1447"/>
                <a:gd name="T9" fmla="*/ 760 h 1282"/>
                <a:gd name="T10" fmla="*/ 55 w 1447"/>
                <a:gd name="T11" fmla="*/ 706 h 1282"/>
                <a:gd name="T12" fmla="*/ 34 w 1447"/>
                <a:gd name="T13" fmla="*/ 661 h 1282"/>
                <a:gd name="T14" fmla="*/ 28 w 1447"/>
                <a:gd name="T15" fmla="*/ 433 h 1282"/>
                <a:gd name="T16" fmla="*/ 25 w 1447"/>
                <a:gd name="T17" fmla="*/ 349 h 1282"/>
                <a:gd name="T18" fmla="*/ 121 w 1447"/>
                <a:gd name="T19" fmla="*/ 337 h 1282"/>
                <a:gd name="T20" fmla="*/ 169 w 1447"/>
                <a:gd name="T21" fmla="*/ 265 h 1282"/>
                <a:gd name="T22" fmla="*/ 328 w 1447"/>
                <a:gd name="T23" fmla="*/ 307 h 1282"/>
                <a:gd name="T24" fmla="*/ 376 w 1447"/>
                <a:gd name="T25" fmla="*/ 328 h 1282"/>
                <a:gd name="T26" fmla="*/ 445 w 1447"/>
                <a:gd name="T27" fmla="*/ 217 h 1282"/>
                <a:gd name="T28" fmla="*/ 508 w 1447"/>
                <a:gd name="T29" fmla="*/ 82 h 1282"/>
                <a:gd name="T30" fmla="*/ 670 w 1447"/>
                <a:gd name="T31" fmla="*/ 73 h 1282"/>
                <a:gd name="T32" fmla="*/ 757 w 1447"/>
                <a:gd name="T33" fmla="*/ 13 h 1282"/>
                <a:gd name="T34" fmla="*/ 886 w 1447"/>
                <a:gd name="T35" fmla="*/ 22 h 1282"/>
                <a:gd name="T36" fmla="*/ 874 w 1447"/>
                <a:gd name="T37" fmla="*/ 79 h 1282"/>
                <a:gd name="T38" fmla="*/ 856 w 1447"/>
                <a:gd name="T39" fmla="*/ 181 h 1282"/>
                <a:gd name="T40" fmla="*/ 847 w 1447"/>
                <a:gd name="T41" fmla="*/ 268 h 1282"/>
                <a:gd name="T42" fmla="*/ 886 w 1447"/>
                <a:gd name="T43" fmla="*/ 319 h 1282"/>
                <a:gd name="T44" fmla="*/ 934 w 1447"/>
                <a:gd name="T45" fmla="*/ 469 h 1282"/>
                <a:gd name="T46" fmla="*/ 970 w 1447"/>
                <a:gd name="T47" fmla="*/ 487 h 1282"/>
                <a:gd name="T48" fmla="*/ 1075 w 1447"/>
                <a:gd name="T49" fmla="*/ 457 h 1282"/>
                <a:gd name="T50" fmla="*/ 1192 w 1447"/>
                <a:gd name="T51" fmla="*/ 460 h 1282"/>
                <a:gd name="T52" fmla="*/ 1270 w 1447"/>
                <a:gd name="T53" fmla="*/ 568 h 1282"/>
                <a:gd name="T54" fmla="*/ 1285 w 1447"/>
                <a:gd name="T55" fmla="*/ 604 h 1282"/>
                <a:gd name="T56" fmla="*/ 1360 w 1447"/>
                <a:gd name="T57" fmla="*/ 757 h 1282"/>
                <a:gd name="T58" fmla="*/ 1378 w 1447"/>
                <a:gd name="T59" fmla="*/ 784 h 1282"/>
                <a:gd name="T60" fmla="*/ 1384 w 1447"/>
                <a:gd name="T61" fmla="*/ 823 h 1282"/>
                <a:gd name="T62" fmla="*/ 1423 w 1447"/>
                <a:gd name="T63" fmla="*/ 1105 h 1282"/>
                <a:gd name="T64" fmla="*/ 1447 w 1447"/>
                <a:gd name="T65" fmla="*/ 1177 h 1282"/>
                <a:gd name="T66" fmla="*/ 1399 w 1447"/>
                <a:gd name="T67" fmla="*/ 1273 h 12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7"/>
                <a:gd name="T103" fmla="*/ 0 h 1282"/>
                <a:gd name="T104" fmla="*/ 1447 w 1447"/>
                <a:gd name="T105" fmla="*/ 1282 h 12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7" h="1282">
                  <a:moveTo>
                    <a:pt x="250" y="1096"/>
                  </a:moveTo>
                  <a:cubicBezTo>
                    <a:pt x="245" y="1082"/>
                    <a:pt x="255" y="1082"/>
                    <a:pt x="259" y="1069"/>
                  </a:cubicBezTo>
                  <a:cubicBezTo>
                    <a:pt x="256" y="1049"/>
                    <a:pt x="253" y="1034"/>
                    <a:pt x="247" y="1015"/>
                  </a:cubicBezTo>
                  <a:cubicBezTo>
                    <a:pt x="245" y="1008"/>
                    <a:pt x="239" y="1003"/>
                    <a:pt x="235" y="997"/>
                  </a:cubicBezTo>
                  <a:cubicBezTo>
                    <a:pt x="233" y="994"/>
                    <a:pt x="229" y="988"/>
                    <a:pt x="229" y="988"/>
                  </a:cubicBezTo>
                  <a:cubicBezTo>
                    <a:pt x="232" y="970"/>
                    <a:pt x="232" y="965"/>
                    <a:pt x="247" y="955"/>
                  </a:cubicBezTo>
                  <a:cubicBezTo>
                    <a:pt x="261" y="934"/>
                    <a:pt x="257" y="944"/>
                    <a:pt x="262" y="928"/>
                  </a:cubicBezTo>
                  <a:cubicBezTo>
                    <a:pt x="260" y="893"/>
                    <a:pt x="268" y="881"/>
                    <a:pt x="244" y="865"/>
                  </a:cubicBezTo>
                  <a:cubicBezTo>
                    <a:pt x="225" y="837"/>
                    <a:pt x="184" y="807"/>
                    <a:pt x="151" y="799"/>
                  </a:cubicBezTo>
                  <a:cubicBezTo>
                    <a:pt x="138" y="786"/>
                    <a:pt x="125" y="770"/>
                    <a:pt x="109" y="760"/>
                  </a:cubicBezTo>
                  <a:cubicBezTo>
                    <a:pt x="100" y="747"/>
                    <a:pt x="85" y="728"/>
                    <a:pt x="73" y="718"/>
                  </a:cubicBezTo>
                  <a:cubicBezTo>
                    <a:pt x="68" y="713"/>
                    <a:pt x="55" y="706"/>
                    <a:pt x="55" y="706"/>
                  </a:cubicBezTo>
                  <a:cubicBezTo>
                    <a:pt x="39" y="683"/>
                    <a:pt x="45" y="695"/>
                    <a:pt x="37" y="670"/>
                  </a:cubicBezTo>
                  <a:cubicBezTo>
                    <a:pt x="36" y="667"/>
                    <a:pt x="34" y="661"/>
                    <a:pt x="34" y="661"/>
                  </a:cubicBezTo>
                  <a:cubicBezTo>
                    <a:pt x="34" y="644"/>
                    <a:pt x="12" y="553"/>
                    <a:pt x="49" y="529"/>
                  </a:cubicBezTo>
                  <a:cubicBezTo>
                    <a:pt x="69" y="499"/>
                    <a:pt x="45" y="459"/>
                    <a:pt x="28" y="433"/>
                  </a:cubicBezTo>
                  <a:cubicBezTo>
                    <a:pt x="20" y="421"/>
                    <a:pt x="9" y="412"/>
                    <a:pt x="4" y="397"/>
                  </a:cubicBezTo>
                  <a:cubicBezTo>
                    <a:pt x="6" y="369"/>
                    <a:pt x="0" y="357"/>
                    <a:pt x="25" y="349"/>
                  </a:cubicBezTo>
                  <a:cubicBezTo>
                    <a:pt x="32" y="342"/>
                    <a:pt x="52" y="334"/>
                    <a:pt x="52" y="334"/>
                  </a:cubicBezTo>
                  <a:cubicBezTo>
                    <a:pt x="86" y="345"/>
                    <a:pt x="64" y="340"/>
                    <a:pt x="121" y="337"/>
                  </a:cubicBezTo>
                  <a:cubicBezTo>
                    <a:pt x="134" y="324"/>
                    <a:pt x="142" y="318"/>
                    <a:pt x="148" y="301"/>
                  </a:cubicBezTo>
                  <a:cubicBezTo>
                    <a:pt x="151" y="279"/>
                    <a:pt x="149" y="272"/>
                    <a:pt x="169" y="265"/>
                  </a:cubicBezTo>
                  <a:cubicBezTo>
                    <a:pt x="194" y="273"/>
                    <a:pt x="206" y="277"/>
                    <a:pt x="235" y="280"/>
                  </a:cubicBezTo>
                  <a:cubicBezTo>
                    <a:pt x="268" y="291"/>
                    <a:pt x="293" y="304"/>
                    <a:pt x="328" y="307"/>
                  </a:cubicBezTo>
                  <a:cubicBezTo>
                    <a:pt x="339" y="311"/>
                    <a:pt x="348" y="317"/>
                    <a:pt x="358" y="322"/>
                  </a:cubicBezTo>
                  <a:cubicBezTo>
                    <a:pt x="364" y="325"/>
                    <a:pt x="376" y="328"/>
                    <a:pt x="376" y="328"/>
                  </a:cubicBezTo>
                  <a:cubicBezTo>
                    <a:pt x="416" y="325"/>
                    <a:pt x="417" y="332"/>
                    <a:pt x="439" y="310"/>
                  </a:cubicBezTo>
                  <a:cubicBezTo>
                    <a:pt x="451" y="273"/>
                    <a:pt x="439" y="313"/>
                    <a:pt x="445" y="217"/>
                  </a:cubicBezTo>
                  <a:cubicBezTo>
                    <a:pt x="446" y="205"/>
                    <a:pt x="453" y="198"/>
                    <a:pt x="457" y="187"/>
                  </a:cubicBezTo>
                  <a:cubicBezTo>
                    <a:pt x="461" y="136"/>
                    <a:pt x="450" y="92"/>
                    <a:pt x="508" y="82"/>
                  </a:cubicBezTo>
                  <a:cubicBezTo>
                    <a:pt x="531" y="85"/>
                    <a:pt x="551" y="89"/>
                    <a:pt x="574" y="91"/>
                  </a:cubicBezTo>
                  <a:cubicBezTo>
                    <a:pt x="673" y="87"/>
                    <a:pt x="629" y="100"/>
                    <a:pt x="670" y="73"/>
                  </a:cubicBezTo>
                  <a:cubicBezTo>
                    <a:pt x="683" y="53"/>
                    <a:pt x="718" y="39"/>
                    <a:pt x="739" y="25"/>
                  </a:cubicBezTo>
                  <a:cubicBezTo>
                    <a:pt x="745" y="21"/>
                    <a:pt x="750" y="15"/>
                    <a:pt x="757" y="13"/>
                  </a:cubicBezTo>
                  <a:cubicBezTo>
                    <a:pt x="763" y="11"/>
                    <a:pt x="775" y="7"/>
                    <a:pt x="775" y="7"/>
                  </a:cubicBezTo>
                  <a:cubicBezTo>
                    <a:pt x="816" y="8"/>
                    <a:pt x="853" y="0"/>
                    <a:pt x="886" y="22"/>
                  </a:cubicBezTo>
                  <a:cubicBezTo>
                    <a:pt x="885" y="32"/>
                    <a:pt x="885" y="42"/>
                    <a:pt x="883" y="52"/>
                  </a:cubicBezTo>
                  <a:cubicBezTo>
                    <a:pt x="881" y="61"/>
                    <a:pt x="874" y="79"/>
                    <a:pt x="874" y="79"/>
                  </a:cubicBezTo>
                  <a:cubicBezTo>
                    <a:pt x="873" y="107"/>
                    <a:pt x="874" y="135"/>
                    <a:pt x="871" y="163"/>
                  </a:cubicBezTo>
                  <a:cubicBezTo>
                    <a:pt x="870" y="168"/>
                    <a:pt x="858" y="178"/>
                    <a:pt x="856" y="181"/>
                  </a:cubicBezTo>
                  <a:cubicBezTo>
                    <a:pt x="838" y="204"/>
                    <a:pt x="811" y="228"/>
                    <a:pt x="802" y="256"/>
                  </a:cubicBezTo>
                  <a:cubicBezTo>
                    <a:pt x="810" y="280"/>
                    <a:pt x="799" y="256"/>
                    <a:pt x="847" y="268"/>
                  </a:cubicBezTo>
                  <a:cubicBezTo>
                    <a:pt x="850" y="269"/>
                    <a:pt x="868" y="289"/>
                    <a:pt x="871" y="292"/>
                  </a:cubicBezTo>
                  <a:cubicBezTo>
                    <a:pt x="875" y="303"/>
                    <a:pt x="882" y="308"/>
                    <a:pt x="886" y="319"/>
                  </a:cubicBezTo>
                  <a:cubicBezTo>
                    <a:pt x="888" y="352"/>
                    <a:pt x="881" y="380"/>
                    <a:pt x="904" y="403"/>
                  </a:cubicBezTo>
                  <a:cubicBezTo>
                    <a:pt x="911" y="424"/>
                    <a:pt x="916" y="455"/>
                    <a:pt x="934" y="469"/>
                  </a:cubicBezTo>
                  <a:cubicBezTo>
                    <a:pt x="940" y="473"/>
                    <a:pt x="946" y="477"/>
                    <a:pt x="952" y="481"/>
                  </a:cubicBezTo>
                  <a:cubicBezTo>
                    <a:pt x="957" y="485"/>
                    <a:pt x="970" y="487"/>
                    <a:pt x="970" y="487"/>
                  </a:cubicBezTo>
                  <a:cubicBezTo>
                    <a:pt x="992" y="486"/>
                    <a:pt x="1014" y="488"/>
                    <a:pt x="1036" y="484"/>
                  </a:cubicBezTo>
                  <a:cubicBezTo>
                    <a:pt x="1049" y="482"/>
                    <a:pt x="1063" y="463"/>
                    <a:pt x="1075" y="457"/>
                  </a:cubicBezTo>
                  <a:cubicBezTo>
                    <a:pt x="1082" y="453"/>
                    <a:pt x="1096" y="450"/>
                    <a:pt x="1105" y="448"/>
                  </a:cubicBezTo>
                  <a:cubicBezTo>
                    <a:pt x="1142" y="450"/>
                    <a:pt x="1161" y="450"/>
                    <a:pt x="1192" y="460"/>
                  </a:cubicBezTo>
                  <a:cubicBezTo>
                    <a:pt x="1207" y="475"/>
                    <a:pt x="1214" y="491"/>
                    <a:pt x="1228" y="505"/>
                  </a:cubicBezTo>
                  <a:cubicBezTo>
                    <a:pt x="1236" y="528"/>
                    <a:pt x="1256" y="548"/>
                    <a:pt x="1270" y="568"/>
                  </a:cubicBezTo>
                  <a:cubicBezTo>
                    <a:pt x="1280" y="582"/>
                    <a:pt x="1275" y="574"/>
                    <a:pt x="1282" y="595"/>
                  </a:cubicBezTo>
                  <a:cubicBezTo>
                    <a:pt x="1283" y="598"/>
                    <a:pt x="1285" y="604"/>
                    <a:pt x="1285" y="604"/>
                  </a:cubicBezTo>
                  <a:cubicBezTo>
                    <a:pt x="1290" y="643"/>
                    <a:pt x="1306" y="697"/>
                    <a:pt x="1333" y="727"/>
                  </a:cubicBezTo>
                  <a:cubicBezTo>
                    <a:pt x="1355" y="751"/>
                    <a:pt x="1346" y="737"/>
                    <a:pt x="1360" y="757"/>
                  </a:cubicBezTo>
                  <a:cubicBezTo>
                    <a:pt x="1364" y="763"/>
                    <a:pt x="1368" y="769"/>
                    <a:pt x="1372" y="775"/>
                  </a:cubicBezTo>
                  <a:cubicBezTo>
                    <a:pt x="1374" y="778"/>
                    <a:pt x="1378" y="784"/>
                    <a:pt x="1378" y="784"/>
                  </a:cubicBezTo>
                  <a:cubicBezTo>
                    <a:pt x="1379" y="788"/>
                    <a:pt x="1380" y="792"/>
                    <a:pt x="1381" y="796"/>
                  </a:cubicBezTo>
                  <a:cubicBezTo>
                    <a:pt x="1382" y="805"/>
                    <a:pt x="1382" y="814"/>
                    <a:pt x="1384" y="823"/>
                  </a:cubicBezTo>
                  <a:cubicBezTo>
                    <a:pt x="1385" y="829"/>
                    <a:pt x="1390" y="841"/>
                    <a:pt x="1390" y="841"/>
                  </a:cubicBezTo>
                  <a:cubicBezTo>
                    <a:pt x="1393" y="989"/>
                    <a:pt x="1388" y="999"/>
                    <a:pt x="1423" y="1105"/>
                  </a:cubicBezTo>
                  <a:cubicBezTo>
                    <a:pt x="1429" y="1123"/>
                    <a:pt x="1428" y="1132"/>
                    <a:pt x="1438" y="1147"/>
                  </a:cubicBezTo>
                  <a:cubicBezTo>
                    <a:pt x="1441" y="1157"/>
                    <a:pt x="1447" y="1177"/>
                    <a:pt x="1447" y="1177"/>
                  </a:cubicBezTo>
                  <a:cubicBezTo>
                    <a:pt x="1444" y="1211"/>
                    <a:pt x="1445" y="1230"/>
                    <a:pt x="1417" y="1249"/>
                  </a:cubicBezTo>
                  <a:cubicBezTo>
                    <a:pt x="1410" y="1260"/>
                    <a:pt x="1410" y="1266"/>
                    <a:pt x="1399" y="1273"/>
                  </a:cubicBezTo>
                  <a:cubicBezTo>
                    <a:pt x="1397" y="1276"/>
                    <a:pt x="1393" y="1282"/>
                    <a:pt x="1393" y="1282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1"/>
            <p:cNvSpPr/>
            <p:nvPr/>
          </p:nvSpPr>
          <p:spPr>
            <a:xfrm>
              <a:off x="4882101" y="1916264"/>
              <a:ext cx="2552369" cy="730047"/>
            </a:xfrm>
            <a:custGeom>
              <a:avLst/>
              <a:gdLst>
                <a:gd name="connsiteX0" fmla="*/ 2552369 w 2552369"/>
                <a:gd name="connsiteY0" fmla="*/ 310101 h 730047"/>
                <a:gd name="connsiteX1" fmla="*/ 2425148 w 2552369"/>
                <a:gd name="connsiteY1" fmla="*/ 365760 h 730047"/>
                <a:gd name="connsiteX2" fmla="*/ 2289976 w 2552369"/>
                <a:gd name="connsiteY2" fmla="*/ 421419 h 730047"/>
                <a:gd name="connsiteX3" fmla="*/ 2130949 w 2552369"/>
                <a:gd name="connsiteY3" fmla="*/ 540689 h 730047"/>
                <a:gd name="connsiteX4" fmla="*/ 2027582 w 2552369"/>
                <a:gd name="connsiteY4" fmla="*/ 540689 h 730047"/>
                <a:gd name="connsiteX5" fmla="*/ 1868556 w 2552369"/>
                <a:gd name="connsiteY5" fmla="*/ 596348 h 730047"/>
                <a:gd name="connsiteX6" fmla="*/ 1749287 w 2552369"/>
                <a:gd name="connsiteY6" fmla="*/ 667910 h 730047"/>
                <a:gd name="connsiteX7" fmla="*/ 1645920 w 2552369"/>
                <a:gd name="connsiteY7" fmla="*/ 652007 h 730047"/>
                <a:gd name="connsiteX8" fmla="*/ 1582309 w 2552369"/>
                <a:gd name="connsiteY8" fmla="*/ 628153 h 730047"/>
                <a:gd name="connsiteX9" fmla="*/ 1486894 w 2552369"/>
                <a:gd name="connsiteY9" fmla="*/ 723569 h 730047"/>
                <a:gd name="connsiteX10" fmla="*/ 1423283 w 2552369"/>
                <a:gd name="connsiteY10" fmla="*/ 707666 h 730047"/>
                <a:gd name="connsiteX11" fmla="*/ 1494845 w 2552369"/>
                <a:gd name="connsiteY11" fmla="*/ 596348 h 730047"/>
                <a:gd name="connsiteX12" fmla="*/ 1343770 w 2552369"/>
                <a:gd name="connsiteY12" fmla="*/ 548640 h 730047"/>
                <a:gd name="connsiteX13" fmla="*/ 1272209 w 2552369"/>
                <a:gd name="connsiteY13" fmla="*/ 516835 h 730047"/>
                <a:gd name="connsiteX14" fmla="*/ 1224501 w 2552369"/>
                <a:gd name="connsiteY14" fmla="*/ 540689 h 730047"/>
                <a:gd name="connsiteX15" fmla="*/ 1264257 w 2552369"/>
                <a:gd name="connsiteY15" fmla="*/ 628153 h 730047"/>
                <a:gd name="connsiteX16" fmla="*/ 1137036 w 2552369"/>
                <a:gd name="connsiteY16" fmla="*/ 667910 h 730047"/>
                <a:gd name="connsiteX17" fmla="*/ 1089329 w 2552369"/>
                <a:gd name="connsiteY17" fmla="*/ 604299 h 730047"/>
                <a:gd name="connsiteX18" fmla="*/ 1105231 w 2552369"/>
                <a:gd name="connsiteY18" fmla="*/ 524786 h 730047"/>
                <a:gd name="connsiteX19" fmla="*/ 1041621 w 2552369"/>
                <a:gd name="connsiteY19" fmla="*/ 620202 h 730047"/>
                <a:gd name="connsiteX20" fmla="*/ 922351 w 2552369"/>
                <a:gd name="connsiteY20" fmla="*/ 492981 h 730047"/>
                <a:gd name="connsiteX21" fmla="*/ 946205 w 2552369"/>
                <a:gd name="connsiteY21" fmla="*/ 365760 h 730047"/>
                <a:gd name="connsiteX22" fmla="*/ 946205 w 2552369"/>
                <a:gd name="connsiteY22" fmla="*/ 206734 h 730047"/>
                <a:gd name="connsiteX23" fmla="*/ 866692 w 2552369"/>
                <a:gd name="connsiteY23" fmla="*/ 238539 h 730047"/>
                <a:gd name="connsiteX24" fmla="*/ 890546 w 2552369"/>
                <a:gd name="connsiteY24" fmla="*/ 357809 h 730047"/>
                <a:gd name="connsiteX25" fmla="*/ 866692 w 2552369"/>
                <a:gd name="connsiteY25" fmla="*/ 397566 h 730047"/>
                <a:gd name="connsiteX26" fmla="*/ 850789 w 2552369"/>
                <a:gd name="connsiteY26" fmla="*/ 532738 h 730047"/>
                <a:gd name="connsiteX27" fmla="*/ 787179 w 2552369"/>
                <a:gd name="connsiteY27" fmla="*/ 492981 h 730047"/>
                <a:gd name="connsiteX28" fmla="*/ 691763 w 2552369"/>
                <a:gd name="connsiteY28" fmla="*/ 492981 h 730047"/>
                <a:gd name="connsiteX29" fmla="*/ 588396 w 2552369"/>
                <a:gd name="connsiteY29" fmla="*/ 516835 h 730047"/>
                <a:gd name="connsiteX30" fmla="*/ 532737 w 2552369"/>
                <a:gd name="connsiteY30" fmla="*/ 429371 h 730047"/>
                <a:gd name="connsiteX31" fmla="*/ 508883 w 2552369"/>
                <a:gd name="connsiteY31" fmla="*/ 302150 h 730047"/>
                <a:gd name="connsiteX32" fmla="*/ 381662 w 2552369"/>
                <a:gd name="connsiteY32" fmla="*/ 214686 h 730047"/>
                <a:gd name="connsiteX33" fmla="*/ 190831 w 2552369"/>
                <a:gd name="connsiteY33" fmla="*/ 127221 h 730047"/>
                <a:gd name="connsiteX34" fmla="*/ 103367 w 2552369"/>
                <a:gd name="connsiteY34" fmla="*/ 39757 h 730047"/>
                <a:gd name="connsiteX35" fmla="*/ 0 w 2552369"/>
                <a:gd name="connsiteY35" fmla="*/ 0 h 73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52369" h="730047">
                  <a:moveTo>
                    <a:pt x="2552369" y="310101"/>
                  </a:moveTo>
                  <a:lnTo>
                    <a:pt x="2425148" y="365760"/>
                  </a:lnTo>
                  <a:cubicBezTo>
                    <a:pt x="2381416" y="384313"/>
                    <a:pt x="2339009" y="392264"/>
                    <a:pt x="2289976" y="421419"/>
                  </a:cubicBezTo>
                  <a:cubicBezTo>
                    <a:pt x="2240943" y="450574"/>
                    <a:pt x="2174681" y="520811"/>
                    <a:pt x="2130949" y="540689"/>
                  </a:cubicBezTo>
                  <a:cubicBezTo>
                    <a:pt x="2087217" y="560567"/>
                    <a:pt x="2071314" y="531413"/>
                    <a:pt x="2027582" y="540689"/>
                  </a:cubicBezTo>
                  <a:cubicBezTo>
                    <a:pt x="1983850" y="549965"/>
                    <a:pt x="1914938" y="575145"/>
                    <a:pt x="1868556" y="596348"/>
                  </a:cubicBezTo>
                  <a:cubicBezTo>
                    <a:pt x="1822174" y="617551"/>
                    <a:pt x="1786393" y="658634"/>
                    <a:pt x="1749287" y="667910"/>
                  </a:cubicBezTo>
                  <a:cubicBezTo>
                    <a:pt x="1712181" y="677186"/>
                    <a:pt x="1673749" y="658633"/>
                    <a:pt x="1645920" y="652007"/>
                  </a:cubicBezTo>
                  <a:cubicBezTo>
                    <a:pt x="1618091" y="645381"/>
                    <a:pt x="1608813" y="616226"/>
                    <a:pt x="1582309" y="628153"/>
                  </a:cubicBezTo>
                  <a:cubicBezTo>
                    <a:pt x="1555805" y="640080"/>
                    <a:pt x="1513398" y="710317"/>
                    <a:pt x="1486894" y="723569"/>
                  </a:cubicBezTo>
                  <a:cubicBezTo>
                    <a:pt x="1460390" y="736821"/>
                    <a:pt x="1421958" y="728869"/>
                    <a:pt x="1423283" y="707666"/>
                  </a:cubicBezTo>
                  <a:cubicBezTo>
                    <a:pt x="1424608" y="686463"/>
                    <a:pt x="1508097" y="622852"/>
                    <a:pt x="1494845" y="596348"/>
                  </a:cubicBezTo>
                  <a:cubicBezTo>
                    <a:pt x="1481593" y="569844"/>
                    <a:pt x="1380876" y="561892"/>
                    <a:pt x="1343770" y="548640"/>
                  </a:cubicBezTo>
                  <a:cubicBezTo>
                    <a:pt x="1306664" y="535388"/>
                    <a:pt x="1292087" y="518160"/>
                    <a:pt x="1272209" y="516835"/>
                  </a:cubicBezTo>
                  <a:cubicBezTo>
                    <a:pt x="1252331" y="515510"/>
                    <a:pt x="1225826" y="522136"/>
                    <a:pt x="1224501" y="540689"/>
                  </a:cubicBezTo>
                  <a:cubicBezTo>
                    <a:pt x="1223176" y="559242"/>
                    <a:pt x="1278834" y="606950"/>
                    <a:pt x="1264257" y="628153"/>
                  </a:cubicBezTo>
                  <a:cubicBezTo>
                    <a:pt x="1249680" y="649356"/>
                    <a:pt x="1166191" y="671886"/>
                    <a:pt x="1137036" y="667910"/>
                  </a:cubicBezTo>
                  <a:cubicBezTo>
                    <a:pt x="1107881" y="663934"/>
                    <a:pt x="1094630" y="628153"/>
                    <a:pt x="1089329" y="604299"/>
                  </a:cubicBezTo>
                  <a:cubicBezTo>
                    <a:pt x="1084028" y="580445"/>
                    <a:pt x="1113182" y="522136"/>
                    <a:pt x="1105231" y="524786"/>
                  </a:cubicBezTo>
                  <a:cubicBezTo>
                    <a:pt x="1097280" y="527436"/>
                    <a:pt x="1072101" y="625503"/>
                    <a:pt x="1041621" y="620202"/>
                  </a:cubicBezTo>
                  <a:cubicBezTo>
                    <a:pt x="1011141" y="614901"/>
                    <a:pt x="938254" y="535388"/>
                    <a:pt x="922351" y="492981"/>
                  </a:cubicBezTo>
                  <a:cubicBezTo>
                    <a:pt x="906448" y="450574"/>
                    <a:pt x="942229" y="413468"/>
                    <a:pt x="946205" y="365760"/>
                  </a:cubicBezTo>
                  <a:cubicBezTo>
                    <a:pt x="950181" y="318052"/>
                    <a:pt x="959457" y="227938"/>
                    <a:pt x="946205" y="206734"/>
                  </a:cubicBezTo>
                  <a:cubicBezTo>
                    <a:pt x="932953" y="185530"/>
                    <a:pt x="875968" y="213360"/>
                    <a:pt x="866692" y="238539"/>
                  </a:cubicBezTo>
                  <a:cubicBezTo>
                    <a:pt x="857416" y="263718"/>
                    <a:pt x="890546" y="331305"/>
                    <a:pt x="890546" y="357809"/>
                  </a:cubicBezTo>
                  <a:cubicBezTo>
                    <a:pt x="890546" y="384313"/>
                    <a:pt x="873318" y="368411"/>
                    <a:pt x="866692" y="397566"/>
                  </a:cubicBezTo>
                  <a:cubicBezTo>
                    <a:pt x="860066" y="426721"/>
                    <a:pt x="864041" y="516835"/>
                    <a:pt x="850789" y="532738"/>
                  </a:cubicBezTo>
                  <a:cubicBezTo>
                    <a:pt x="837537" y="548641"/>
                    <a:pt x="813683" y="499607"/>
                    <a:pt x="787179" y="492981"/>
                  </a:cubicBezTo>
                  <a:cubicBezTo>
                    <a:pt x="760675" y="486355"/>
                    <a:pt x="724893" y="489005"/>
                    <a:pt x="691763" y="492981"/>
                  </a:cubicBezTo>
                  <a:cubicBezTo>
                    <a:pt x="658633" y="496957"/>
                    <a:pt x="614900" y="527437"/>
                    <a:pt x="588396" y="516835"/>
                  </a:cubicBezTo>
                  <a:cubicBezTo>
                    <a:pt x="561892" y="506233"/>
                    <a:pt x="545989" y="465152"/>
                    <a:pt x="532737" y="429371"/>
                  </a:cubicBezTo>
                  <a:cubicBezTo>
                    <a:pt x="519485" y="393590"/>
                    <a:pt x="534062" y="337931"/>
                    <a:pt x="508883" y="302150"/>
                  </a:cubicBezTo>
                  <a:cubicBezTo>
                    <a:pt x="483704" y="266369"/>
                    <a:pt x="434671" y="243841"/>
                    <a:pt x="381662" y="214686"/>
                  </a:cubicBezTo>
                  <a:cubicBezTo>
                    <a:pt x="328653" y="185531"/>
                    <a:pt x="237213" y="156376"/>
                    <a:pt x="190831" y="127221"/>
                  </a:cubicBezTo>
                  <a:cubicBezTo>
                    <a:pt x="144449" y="98066"/>
                    <a:pt x="135172" y="60960"/>
                    <a:pt x="103367" y="39757"/>
                  </a:cubicBezTo>
                  <a:cubicBezTo>
                    <a:pt x="71562" y="18554"/>
                    <a:pt x="35781" y="9277"/>
                    <a:pt x="0" y="0"/>
                  </a:cubicBezTo>
                </a:path>
              </a:pathLst>
            </a:custGeom>
            <a:ln w="3492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2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3" grpId="0"/>
      <p:bldP spid="37896" grpId="0"/>
      <p:bldP spid="37897" grpId="0"/>
      <p:bldP spid="37903" grpId="0" animBg="1"/>
      <p:bldP spid="37911" grpId="0"/>
      <p:bldP spid="37911" grpId="1"/>
      <p:bldP spid="37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/>
        </p:blipFill>
        <p:spPr>
          <a:xfrm>
            <a:off x="30124" y="14620"/>
            <a:ext cx="9113875" cy="512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9" descr="mientaycannuoc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07" y="0"/>
            <a:ext cx="4781107" cy="5107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97018" y="63877"/>
            <a:ext cx="4191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600" smtClean="0">
                <a:solidFill>
                  <a:srgbClr val="CC0000"/>
                </a:solidFill>
              </a:rPr>
              <a:t>Đất phèn :</a:t>
            </a:r>
            <a:r>
              <a:rPr lang="en-US" sz="3600" smtClean="0">
                <a:solidFill>
                  <a:srgbClr val="0000FF"/>
                </a:solidFill>
              </a:rPr>
              <a:t> </a:t>
            </a:r>
            <a:r>
              <a:rPr lang="en-US" sz="3600" smtClean="0"/>
              <a:t>Loại đất có chứa hàm lượng xun phuya lẫn chất ô xít sắt, ô-xít nhôm, làm giảm chất sun phát, dễ khô nẻ bề mặt, không thích hợp cho cây trồng phát triển.</a:t>
            </a:r>
            <a:endParaRPr lang="en-US" sz="3600"/>
          </a:p>
        </p:txBody>
      </p:sp>
      <p:grpSp>
        <p:nvGrpSpPr>
          <p:cNvPr id="8" name="Group 7"/>
          <p:cNvGrpSpPr/>
          <p:nvPr/>
        </p:nvGrpSpPr>
        <p:grpSpPr>
          <a:xfrm>
            <a:off x="476656" y="435363"/>
            <a:ext cx="8172045" cy="3584187"/>
            <a:chOff x="476656" y="435363"/>
            <a:chExt cx="8172045" cy="3584187"/>
          </a:xfrm>
        </p:grpSpPr>
        <p:grpSp>
          <p:nvGrpSpPr>
            <p:cNvPr id="32" name="Group 31"/>
            <p:cNvGrpSpPr/>
            <p:nvPr/>
          </p:nvGrpSpPr>
          <p:grpSpPr>
            <a:xfrm>
              <a:off x="2415361" y="435363"/>
              <a:ext cx="4343400" cy="780365"/>
              <a:chOff x="304800" y="2876550"/>
              <a:chExt cx="4343400" cy="78036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04800" y="2876550"/>
                <a:ext cx="4343400" cy="7803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04801" y="2879337"/>
                <a:ext cx="43433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smtClean="0"/>
                  <a:t>Các loại đất</a:t>
                </a:r>
                <a:endParaRPr lang="en-US" sz="400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76656" y="2752205"/>
              <a:ext cx="2508305" cy="1267345"/>
              <a:chOff x="304800" y="2876550"/>
              <a:chExt cx="2633764" cy="1267345"/>
            </a:xfrm>
            <a:solidFill>
              <a:srgbClr val="FFFF00"/>
            </a:solidFill>
          </p:grpSpPr>
          <p:sp>
            <p:nvSpPr>
              <p:cNvPr id="36" name="Rectangle 35"/>
              <p:cNvSpPr/>
              <p:nvPr/>
            </p:nvSpPr>
            <p:spPr>
              <a:xfrm>
                <a:off x="304800" y="2876550"/>
                <a:ext cx="2633764" cy="78036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04800" y="2943566"/>
                <a:ext cx="25146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smtClean="0"/>
                  <a:t>Đất phù sa</a:t>
                </a:r>
                <a:endParaRPr lang="en-US" sz="360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501210" y="2743905"/>
              <a:ext cx="2171701" cy="780365"/>
              <a:chOff x="304800" y="2876550"/>
              <a:chExt cx="2633764" cy="78036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04800" y="2876550"/>
                <a:ext cx="2633764" cy="78036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04800" y="2943566"/>
                <a:ext cx="25146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smtClean="0"/>
                  <a:t>Đất mặn</a:t>
                </a:r>
                <a:endParaRPr lang="en-US" sz="360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77000" y="2743903"/>
              <a:ext cx="2171701" cy="780365"/>
              <a:chOff x="304800" y="2876550"/>
              <a:chExt cx="2633764" cy="78036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304800" y="2876550"/>
                <a:ext cx="2633764" cy="7803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04800" y="2943566"/>
                <a:ext cx="25146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smtClean="0"/>
                  <a:t>Đất phèn</a:t>
                </a:r>
                <a:endParaRPr lang="en-US" sz="3600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4587060" y="1215728"/>
              <a:ext cx="1" cy="14900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1730808" y="1207311"/>
              <a:ext cx="2856251" cy="14900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587059" y="1207311"/>
              <a:ext cx="2856251" cy="14900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1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4&quot;/&gt;&lt;/object&gt;&lt;object type=&quot;3&quot; unique_id=&quot;10005&quot;&gt;&lt;property id=&quot;20148&quot; value=&quot;5&quot;/&gt;&lt;property id=&quot;20300&quot; value=&quot;Slide 2&quot;/&gt;&lt;property id=&quot;20307&quot; value=&quot;464&quot;/&gt;&lt;/object&gt;&lt;object type=&quot;3&quot; unique_id=&quot;10006&quot;&gt;&lt;property id=&quot;20148&quot; value=&quot;5&quot;/&gt;&lt;property id=&quot;20300&quot; value=&quot;Slide 3&quot;/&gt;&lt;property id=&quot;20307&quot; value=&quot;382&quot;/&gt;&lt;/object&gt;&lt;object type=&quot;3&quot; unique_id=&quot;10007&quot;&gt;&lt;property id=&quot;20148&quot; value=&quot;5&quot;/&gt;&lt;property id=&quot;20300&quot; value=&quot;Slide 4&quot;/&gt;&lt;property id=&quot;20307&quot; value=&quot;465&quot;/&gt;&lt;/object&gt;&lt;object type=&quot;3&quot; unique_id=&quot;10008&quot;&gt;&lt;property id=&quot;20148&quot; value=&quot;5&quot;/&gt;&lt;property id=&quot;20300&quot; value=&quot;Slide 5&quot;/&gt;&lt;property id=&quot;20307&quot; value=&quot;466&quot;/&gt;&lt;/object&gt;&lt;object type=&quot;3&quot; unique_id=&quot;10009&quot;&gt;&lt;property id=&quot;20148&quot; value=&quot;5&quot;/&gt;&lt;property id=&quot;20300&quot; value=&quot;Slide 6&quot;/&gt;&lt;property id=&quot;20307&quot; value=&quot;467&quot;/&gt;&lt;/object&gt;&lt;object type=&quot;3&quot; unique_id=&quot;10010&quot;&gt;&lt;property id=&quot;20148&quot; value=&quot;5&quot;/&gt;&lt;property id=&quot;20300&quot; value=&quot;Slide 7&quot;/&gt;&lt;property id=&quot;20307&quot; value=&quot;468&quot;/&gt;&lt;/object&gt;&lt;object type=&quot;3&quot; unique_id=&quot;10011&quot;&gt;&lt;property id=&quot;20148&quot; value=&quot;5&quot;/&gt;&lt;property id=&quot;20300&quot; value=&quot;Slide 8&quot;/&gt;&lt;property id=&quot;20307&quot; value=&quot;469&quot;/&gt;&lt;/object&gt;&lt;object type=&quot;3&quot; unique_id=&quot;10012&quot;&gt;&lt;property id=&quot;20148&quot; value=&quot;5&quot;/&gt;&lt;property id=&quot;20300&quot; value=&quot;Slide 9&quot;/&gt;&lt;property id=&quot;20307&quot; value=&quot;371&quot;/&gt;&lt;/object&gt;&lt;object type=&quot;3&quot; unique_id=&quot;10013&quot;&gt;&lt;property id=&quot;20148&quot; value=&quot;5&quot;/&gt;&lt;property id=&quot;20300&quot; value=&quot;Slide 10&quot;/&gt;&lt;property id=&quot;20307&quot; value=&quot;471&quot;/&gt;&lt;/object&gt;&lt;object type=&quot;3&quot; unique_id=&quot;10014&quot;&gt;&lt;property id=&quot;20148&quot; value=&quot;5&quot;/&gt;&lt;property id=&quot;20300&quot; value=&quot;Slide 11&quot;/&gt;&lt;property id=&quot;20307&quot; value=&quot;472&quot;/&gt;&lt;/object&gt;&lt;object type=&quot;3&quot; unique_id=&quot;10015&quot;&gt;&lt;property id=&quot;20148&quot; value=&quot;5&quot;/&gt;&lt;property id=&quot;20300&quot; value=&quot;Slide 12&quot;/&gt;&lt;property id=&quot;20307&quot; value=&quot;473&quot;/&gt;&lt;/object&gt;&lt;object type=&quot;3&quot; unique_id=&quot;10016&quot;&gt;&lt;property id=&quot;20148&quot; value=&quot;5&quot;/&gt;&lt;property id=&quot;20300&quot; value=&quot;Slide 13&quot;/&gt;&lt;property id=&quot;20307&quot; value=&quot;474&quot;/&gt;&lt;/object&gt;&lt;object type=&quot;3&quot; unique_id=&quot;10017&quot;&gt;&lt;property id=&quot;20148&quot; value=&quot;5&quot;/&gt;&lt;property id=&quot;20300&quot; value=&quot;Slide 14&quot;/&gt;&lt;property id=&quot;20307&quot; value=&quot;475&quot;/&gt;&lt;/object&gt;&lt;object type=&quot;3&quot; unique_id=&quot;10018&quot;&gt;&lt;property id=&quot;20148&quot; value=&quot;5&quot;/&gt;&lt;property id=&quot;20300&quot; value=&quot;Slide 15&quot;/&gt;&lt;property id=&quot;20307&quot; value=&quot;476&quot;/&gt;&lt;/object&gt;&lt;object type=&quot;3&quot; unique_id=&quot;10019&quot;&gt;&lt;property id=&quot;20148&quot; value=&quot;5&quot;/&gt;&lt;property id=&quot;20300&quot; value=&quot;Slide 16&quot;/&gt;&lt;property id=&quot;20307&quot; value=&quot;477&quot;/&gt;&lt;/object&gt;&lt;object type=&quot;3&quot; unique_id=&quot;10020&quot;&gt;&lt;property id=&quot;20148&quot; value=&quot;5&quot;/&gt;&lt;property id=&quot;20300&quot; value=&quot;Slide 17&quot;/&gt;&lt;property id=&quot;20307&quot; value=&quot;478&quot;/&gt;&lt;/object&gt;&lt;object type=&quot;3&quot; unique_id=&quot;10021&quot;&gt;&lt;property id=&quot;20148&quot; value=&quot;5&quot;/&gt;&lt;property id=&quot;20300&quot; value=&quot;Slide 18&quot;/&gt;&lt;property id=&quot;20307&quot; value=&quot;479&quot;/&gt;&lt;/object&gt;&lt;object type=&quot;3&quot; unique_id=&quot;10022&quot;&gt;&lt;property id=&quot;20148&quot; value=&quot;5&quot;/&gt;&lt;property id=&quot;20300&quot; value=&quot;Slide 19&quot;/&gt;&lt;property id=&quot;20307&quot; value=&quot;480&quot;/&gt;&lt;/object&gt;&lt;object type=&quot;3&quot; unique_id=&quot;10023&quot;&gt;&lt;property id=&quot;20148&quot; value=&quot;5&quot;/&gt;&lt;property id=&quot;20300&quot; value=&quot;Slide 20&quot;/&gt;&lt;property id=&quot;20307&quot; value=&quot;481&quot;/&gt;&lt;/object&gt;&lt;object type=&quot;3&quot; unique_id=&quot;10024&quot;&gt;&lt;property id=&quot;20148&quot; value=&quot;5&quot;/&gt;&lt;property id=&quot;20300&quot; value=&quot;Slide 21&quot;/&gt;&lt;property id=&quot;20307&quot; value=&quot;411&quot;/&gt;&lt;/object&gt;&lt;/object&gt;&lt;/object&gt;&lt;/database&gt;"/>
  <p:tag name="SECTOMILLISECCONVERTED" val="1"/>
  <p:tag name="ISPRING_RESOURCE_PATHS_HASH_PRESENTER" val="3ebee406a828376f1bd508ba5e55cd46bdca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708</Words>
  <Application>Microsoft Office PowerPoint</Application>
  <PresentationFormat>On-screen Show (16:9)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246</cp:revision>
  <dcterms:created xsi:type="dcterms:W3CDTF">2014-09-16T11:54:17Z</dcterms:created>
  <dcterms:modified xsi:type="dcterms:W3CDTF">2018-01-26T04:59:05Z</dcterms:modified>
</cp:coreProperties>
</file>