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276" r:id="rId3"/>
    <p:sldId id="299" r:id="rId4"/>
    <p:sldId id="258" r:id="rId5"/>
    <p:sldId id="260" r:id="rId6"/>
    <p:sldId id="301" r:id="rId7"/>
    <p:sldId id="303" r:id="rId8"/>
    <p:sldId id="304" r:id="rId9"/>
    <p:sldId id="305" r:id="rId10"/>
    <p:sldId id="306" r:id="rId11"/>
    <p:sldId id="308" r:id="rId12"/>
    <p:sldId id="31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F9D5508-7B0E-4691-AAF7-B5F5DF50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3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F3EA3-DFC5-4056-BFDB-C17723150A19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AAB2-2515-410A-A1FE-0E958B4D3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8FA3-B69B-4301-82B0-E2420C8E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6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11354-7A0D-4065-867F-6F6EF0E0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D827-95F0-428E-AA6D-E39720DE1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1DA3-38E2-4B61-87AD-34909B1F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39E1-8295-41AD-A39D-FBA34DB41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7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1531-23E6-4399-8666-F38D7074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C9EA-6370-496C-9998-E6A1FB7F1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9BE1-EA8C-4E64-AD9F-A8712EE0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14AE-B065-47EE-ABB5-FCD96E525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9399-3E0F-474B-BE37-F364727D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F7BCC3-8FCE-445F-98D4-7B2187936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-838200" y="26670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altLang="en-US" sz="6000" b="1">
                <a:solidFill>
                  <a:srgbClr val="FF0000"/>
                </a:solidFill>
                <a:cs typeface="Times New Roman" pitchFamily="18" charset="0"/>
              </a:rPr>
              <a:t>GIÁO ÁN TẬP ĐỌC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0" y="0"/>
            <a:ext cx="9067800" cy="6858000"/>
            <a:chOff x="3936" y="1787"/>
            <a:chExt cx="1776" cy="2452"/>
          </a:xfrm>
        </p:grpSpPr>
        <p:pic>
          <p:nvPicPr>
            <p:cNvPr id="12291" name="Picture 9" descr="IMG091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" t="4845" r="6024" b="6329"/>
            <a:stretch>
              <a:fillRect/>
            </a:stretch>
          </p:blipFill>
          <p:spPr bwMode="auto">
            <a:xfrm>
              <a:off x="3936" y="1787"/>
              <a:ext cx="1776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2" name="Oval 25"/>
            <p:cNvSpPr>
              <a:spLocks noChangeArrowheads="1"/>
            </p:cNvSpPr>
            <p:nvPr/>
          </p:nvSpPr>
          <p:spPr bwMode="auto">
            <a:xfrm>
              <a:off x="3963" y="1800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ồng ph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083" r="12964" b="6250"/>
          <a:stretch>
            <a:fillRect/>
          </a:stretch>
        </p:blipFill>
        <p:spPr bwMode="auto">
          <a:xfrm>
            <a:off x="2971800" y="50292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1266507552_20112191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6154" r="24615" b="19231"/>
          <a:stretch>
            <a:fillRect/>
          </a:stretch>
        </p:blipFill>
        <p:spPr bwMode="auto">
          <a:xfrm>
            <a:off x="11430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e1bb93ng-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0589" r="26364" b="12354"/>
          <a:stretch>
            <a:fillRect/>
          </a:stretch>
        </p:blipFill>
        <p:spPr bwMode="auto">
          <a:xfrm>
            <a:off x="1143000" y="5105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203191152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b="20667"/>
          <a:stretch>
            <a:fillRect/>
          </a:stretch>
        </p:blipFill>
        <p:spPr bwMode="auto">
          <a:xfrm>
            <a:off x="29718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ồng ph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083" r="12964" b="6250"/>
          <a:stretch>
            <a:fillRect/>
          </a:stretch>
        </p:blipFill>
        <p:spPr bwMode="auto">
          <a:xfrm>
            <a:off x="7239000" y="50292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266507552_201121919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6154" r="24615" b="19231"/>
          <a:stretch>
            <a:fillRect/>
          </a:stretch>
        </p:blipFill>
        <p:spPr bwMode="auto">
          <a:xfrm>
            <a:off x="54102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e1bb93ng-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t="20589" r="26364" b="12354"/>
          <a:stretch>
            <a:fillRect/>
          </a:stretch>
        </p:blipFill>
        <p:spPr bwMode="auto">
          <a:xfrm>
            <a:off x="5410200" y="5105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203191152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b="20667"/>
          <a:stretch>
            <a:fillRect/>
          </a:stretch>
        </p:blipFill>
        <p:spPr bwMode="auto">
          <a:xfrm>
            <a:off x="72390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Oval 10" descr="Bouquet"/>
          <p:cNvSpPr>
            <a:spLocks noChangeArrowheads="1"/>
          </p:cNvSpPr>
          <p:nvPr/>
        </p:nvSpPr>
        <p:spPr bwMode="auto">
          <a:xfrm>
            <a:off x="1447800" y="2971800"/>
            <a:ext cx="1905000" cy="5334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19467" name="Oval 11" descr="Bouquet"/>
          <p:cNvSpPr>
            <a:spLocks noChangeArrowheads="1"/>
          </p:cNvSpPr>
          <p:nvPr/>
        </p:nvSpPr>
        <p:spPr bwMode="auto">
          <a:xfrm>
            <a:off x="5867400" y="2895600"/>
            <a:ext cx="1905000" cy="5334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1962150" y="790575"/>
            <a:ext cx="527685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kể chuyện</a:t>
            </a:r>
          </a:p>
        </p:txBody>
      </p:sp>
      <p:pic>
        <p:nvPicPr>
          <p:cNvPr id="19469" name="Picture 13" descr="Entertainment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400"/>
            <a:ext cx="16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ề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4572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 ơn các thầy cô !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Ảnh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369888"/>
            <a:ext cx="9144000" cy="760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Buổi học thể dục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1. Hôm nay có buổi học thể dục. Thầy giáo dẫn chúng tôi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bên một cái cột cao, thẳng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. Chúng tôi phải leo lên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n trên cùng, rồi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thẳng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trên chiếc xà ngang.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Đê-rốt-xi và Cô-rét-ti leo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hai con khỉ. Xtác-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 thì thở hồng hộc, mặt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chú gà tây. Ga-rô-nê leo dễ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không. T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chừng cậu có thể vác thêm một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nữa trên vai vì cậu khỏe chẳng khác gì một con bò mộng non.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2. Đến l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 Nen-li. Bạn này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miễn học thể dục vì bị tật từ nhỏ,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cố xin thầy cho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tập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mọi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Nen-li bắt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leo lên một cách rất chật vật. Mặt cậu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lửa, mồ hôi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trán. Thầy giáo bảo cậu có thể xuống.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cậu vẫn cố sức leo. Mọi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vừa thấp thỏm sợ cậu tuột tay ngã xuống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, vừa luôn miệng khuyến khích: “Cố lên ! Cố lên !”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Nen-li r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lên và chỉ còn cách xà ngang hai ngón tay. “Hoan hô ! Cố tí nữa thôi !” -Mọi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reo lên. Lát sau, Nen-li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nắm chặt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cái xà.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3. Thầy giáo nói : “Giỏi lắm ! Thôi, con xuống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i !”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ưn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g Nen-li còn muốn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lên cái xà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những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khác.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Sau vài lần cố gắng, cậu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đặ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hai khuỷu tay, rồi hai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đầ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u gối, cuối cùng là hai bàn chân lên xà. Thế là cậu 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thẳng ng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lên, thở dốc, nh</a:t>
            </a:r>
            <a:r>
              <a:rPr lang="vi-VN" altLang="en-US" sz="20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ng nét mặt rạng rỡ vẻ chiến thắng, nhìn xuống chúng tôi.	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	 					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A - MI - XI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																					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ga ta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061" r="6522" b="5051"/>
          <a:stretch>
            <a:fillRect/>
          </a:stretch>
        </p:blipFill>
        <p:spPr bwMode="auto">
          <a:xfrm>
            <a:off x="4419600" y="609600"/>
            <a:ext cx="4495800" cy="4876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10" descr="galoi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114800" cy="4876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AutoShape 11">
            <a:hlinkClick r:id="rId5" action="ppaction://hlinksldjump"/>
          </p:cNvPr>
          <p:cNvSpPr>
            <a:spLocks noChangeArrowheads="1"/>
          </p:cNvSpPr>
          <p:nvPr/>
        </p:nvSpPr>
        <p:spPr bwMode="gray">
          <a:xfrm rot="10800000" flipV="1">
            <a:off x="-381000" y="5562600"/>
            <a:ext cx="2438400" cy="381000"/>
          </a:xfrm>
          <a:prstGeom prst="roundRect">
            <a:avLst>
              <a:gd name="adj" fmla="val 10889"/>
            </a:avLst>
          </a:prstGeom>
          <a:noFill/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3800" b="1" i="1">
                <a:latin typeface="Times New Roman" pitchFamily="18" charset="0"/>
              </a:rPr>
              <a:t>           </a:t>
            </a:r>
            <a:r>
              <a:rPr lang="en-US" altLang="en-US" sz="3600" b="1" i="1">
                <a:latin typeface="Times New Roman" pitchFamily="18" charset="0"/>
              </a:rPr>
              <a:t>gà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081107160323-611-19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2400"/>
            <a:ext cx="7186612" cy="59261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AutoShape 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804988" y="5992813"/>
            <a:ext cx="2438400" cy="609600"/>
          </a:xfrm>
          <a:prstGeom prst="roundRect">
            <a:avLst>
              <a:gd name="adj" fmla="val 10889"/>
            </a:avLst>
          </a:prstGeom>
          <a:noFill/>
          <a:ln>
            <a:noFill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b="1">
                <a:latin typeface="Times New Roman" pitchFamily="18" charset="0"/>
              </a:rPr>
              <a:t>      </a:t>
            </a:r>
            <a:r>
              <a:rPr lang="en-US" altLang="en-US" sz="3200" b="1">
                <a:latin typeface="Times New Roman" pitchFamily="18" charset="0"/>
              </a:rPr>
              <a:t>bò mộng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90488" y="914400"/>
            <a:ext cx="8915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Nen- li bắt đầu leo một cách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 chật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Mặt cậu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 như lửa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mồ hôi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 đẫm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trán. Thầy giáo bảo cậu có thể xuống. Nhưng cậu vẫn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 sức leo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Mọi người vừa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 thỏm sợ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cậu tuột tay ngã xuống đất, vừa luôn miệng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 khích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 lên! Cố lên!”</a:t>
            </a:r>
          </a:p>
          <a:p>
            <a:pPr algn="just" eaLnBrk="1" hangingPunct="1"/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Nen- li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rướn người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và chỉ còn cách xà ngang hai ngón tay. “Hoan hô! Cố tí nữa thôi!” – Mọi người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reo lên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Lát sau, Nen- li đã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nắm chặt</a:t>
            </a: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được cái xà.</a:t>
            </a:r>
          </a:p>
        </p:txBody>
      </p:sp>
      <p:sp>
        <p:nvSpPr>
          <p:cNvPr id="8195" name="Line 6"/>
          <p:cNvSpPr>
            <a:spLocks noChangeShapeType="1"/>
          </p:cNvSpPr>
          <p:nvPr/>
        </p:nvSpPr>
        <p:spPr bwMode="auto">
          <a:xfrm>
            <a:off x="2209800" y="685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5181600" y="4343400"/>
            <a:ext cx="152400" cy="457200"/>
          </a:xfrm>
          <a:prstGeom prst="line">
            <a:avLst/>
          </a:prstGeom>
          <a:noFill/>
          <a:ln w="28575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20"/>
          <p:cNvSpPr>
            <a:spLocks noChangeShapeType="1"/>
          </p:cNvSpPr>
          <p:nvPr/>
        </p:nvSpPr>
        <p:spPr bwMode="auto">
          <a:xfrm>
            <a:off x="7467600" y="5334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2836863"/>
            <a:ext cx="2971800" cy="3892550"/>
            <a:chOff x="48" y="1787"/>
            <a:chExt cx="1872" cy="2452"/>
          </a:xfrm>
        </p:grpSpPr>
        <p:pic>
          <p:nvPicPr>
            <p:cNvPr id="9227" name="Picture 4" descr="IMG090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1653" r="6850" b="5229"/>
            <a:stretch>
              <a:fillRect/>
            </a:stretch>
          </p:blipFill>
          <p:spPr bwMode="auto">
            <a:xfrm>
              <a:off x="48" y="1787"/>
              <a:ext cx="1872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Oval 7"/>
            <p:cNvSpPr>
              <a:spLocks noChangeArrowheads="1"/>
            </p:cNvSpPr>
            <p:nvPr/>
          </p:nvSpPr>
          <p:spPr bwMode="auto">
            <a:xfrm>
              <a:off x="72" y="1818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0" y="1828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chemeClr val="accent2"/>
                </a:solidFill>
                <a:latin typeface="Times New Roman" pitchFamily="18" charset="0"/>
              </a:rPr>
              <a:t>      Kể lại từng đoạn câu chuyện </a:t>
            </a:r>
            <a:r>
              <a:rPr lang="en-US" altLang="en-US" sz="2800" b="1" i="1">
                <a:solidFill>
                  <a:srgbClr val="990000"/>
                </a:solidFill>
                <a:latin typeface="Times New Roman" pitchFamily="18" charset="0"/>
              </a:rPr>
              <a:t>Buổi học thể dục</a:t>
            </a:r>
            <a:r>
              <a:rPr lang="en-US" altLang="en-US" sz="2800" b="1" i="1">
                <a:solidFill>
                  <a:schemeClr val="accent2"/>
                </a:solidFill>
                <a:latin typeface="Times New Roman" pitchFamily="18" charset="0"/>
              </a:rPr>
              <a:t> bằng lời của một nhân vật</a:t>
            </a:r>
          </a:p>
        </p:txBody>
      </p: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2922588" y="574675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>
                    <a:alpha val="87057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14675" y="2843213"/>
            <a:ext cx="3048000" cy="3924300"/>
            <a:chOff x="1962" y="1791"/>
            <a:chExt cx="1920" cy="2472"/>
          </a:xfrm>
        </p:grpSpPr>
        <p:pic>
          <p:nvPicPr>
            <p:cNvPr id="9225" name="Picture 8" descr="IMG090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8"/>
            <a:stretch>
              <a:fillRect/>
            </a:stretch>
          </p:blipFill>
          <p:spPr bwMode="auto">
            <a:xfrm>
              <a:off x="1962" y="1791"/>
              <a:ext cx="1920" cy="247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Oval 24"/>
            <p:cNvSpPr>
              <a:spLocks noChangeArrowheads="1"/>
            </p:cNvSpPr>
            <p:nvPr/>
          </p:nvSpPr>
          <p:spPr bwMode="auto">
            <a:xfrm>
              <a:off x="1980" y="1812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248400" y="2836863"/>
            <a:ext cx="2819400" cy="3892550"/>
            <a:chOff x="3936" y="1787"/>
            <a:chExt cx="1776" cy="2452"/>
          </a:xfrm>
        </p:grpSpPr>
        <p:pic>
          <p:nvPicPr>
            <p:cNvPr id="9223" name="Picture 9" descr="IMG0911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" t="4845" r="6024" b="6329"/>
            <a:stretch>
              <a:fillRect/>
            </a:stretch>
          </p:blipFill>
          <p:spPr bwMode="auto">
            <a:xfrm>
              <a:off x="3936" y="1787"/>
              <a:ext cx="1776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4" name="Oval 25"/>
            <p:cNvSpPr>
              <a:spLocks noChangeArrowheads="1"/>
            </p:cNvSpPr>
            <p:nvPr/>
          </p:nvSpPr>
          <p:spPr bwMode="auto">
            <a:xfrm>
              <a:off x="3963" y="1800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/>
      <p:bldP spid="184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787"/>
            <a:chExt cx="1872" cy="2452"/>
          </a:xfrm>
        </p:grpSpPr>
        <p:pic>
          <p:nvPicPr>
            <p:cNvPr id="10243" name="Picture 4" descr="IMG0908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1653" r="6850" b="5229"/>
            <a:stretch>
              <a:fillRect/>
            </a:stretch>
          </p:blipFill>
          <p:spPr bwMode="auto">
            <a:xfrm>
              <a:off x="48" y="1787"/>
              <a:ext cx="1872" cy="2452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4" name="Oval 7"/>
            <p:cNvSpPr>
              <a:spLocks noChangeArrowheads="1"/>
            </p:cNvSpPr>
            <p:nvPr/>
          </p:nvSpPr>
          <p:spPr bwMode="auto">
            <a:xfrm>
              <a:off x="72" y="1818"/>
              <a:ext cx="336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IMG09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7629"/>
  <p:tag name="VIOLETTITLE" val="Tuần 29. Buổi học thể dục"/>
  <p:tag name="VIOLETLESSON" val="79"/>
  <p:tag name="VIOLETCATID" val="2202"/>
  <p:tag name="VIOLETSUBJECT" val="Tập đọc 3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13:00:59"/>
  <p:tag name="VIOLETHIT" val="238"/>
  <p:tag name="VIOLETLIKE" val="0"/>
  <p:tag name="MMPROD_NEXTUNIQUEID" val="10010"/>
  <p:tag name="MMPROD_UIDATA" val="&lt;database version=&quot;7.0&quot;&gt;&lt;object type=&quot;1&quot; unique_id=&quot;10001&quot;&gt;&lt;object type=&quot;2&quot; unique_id=&quot;10338&quot;&gt;&lt;object type=&quot;3&quot; unique_id=&quot;10339&quot;&gt;&lt;property id=&quot;20148&quot; value=&quot;5&quot;/&gt;&lt;property id=&quot;20300&quot; value=&quot;Slide 1&quot;/&gt;&lt;property id=&quot;20307&quot; value=&quot;311&quot;/&gt;&lt;/object&gt;&lt;object type=&quot;3&quot; unique_id=&quot;10340&quot;&gt;&lt;property id=&quot;20148&quot; value=&quot;5&quot;/&gt;&lt;property id=&quot;20300&quot; value=&quot;Slide 2&quot;/&gt;&lt;property id=&quot;20307&quot; value=&quot;276&quot;/&gt;&lt;/object&gt;&lt;object type=&quot;3&quot; unique_id=&quot;10341&quot;&gt;&lt;property id=&quot;20148&quot; value=&quot;5&quot;/&gt;&lt;property id=&quot;20300&quot; value=&quot;Slide 3&quot;/&gt;&lt;property id=&quot;20307&quot; value=&quot;299&quot;/&gt;&lt;/object&gt;&lt;object type=&quot;3&quot; unique_id=&quot;10343&quot;&gt;&lt;property id=&quot;20148&quot; value=&quot;5&quot;/&gt;&lt;property id=&quot;20300&quot; value=&quot;Slide 4&quot;/&gt;&lt;property id=&quot;20307&quot; value=&quot;258&quot;/&gt;&lt;/object&gt;&lt;object type=&quot;3&quot; unique_id=&quot;10344&quot;&gt;&lt;property id=&quot;20148&quot; value=&quot;5&quot;/&gt;&lt;property id=&quot;20300&quot; value=&quot;Slide 5&quot;/&gt;&lt;property id=&quot;20307&quot; value=&quot;260&quot;/&gt;&lt;/object&gt;&lt;object type=&quot;3&quot; unique_id=&quot;10345&quot;&gt;&lt;property id=&quot;20148&quot; value=&quot;5&quot;/&gt;&lt;property id=&quot;20300&quot; value=&quot;Slide 6&quot;/&gt;&lt;property id=&quot;20307&quot; value=&quot;301&quot;/&gt;&lt;/object&gt;&lt;object type=&quot;3&quot; unique_id=&quot;10346&quot;&gt;&lt;property id=&quot;20148&quot; value=&quot;5&quot;/&gt;&lt;property id=&quot;20300&quot; value=&quot;Slide 7&quot;/&gt;&lt;property id=&quot;20307&quot; value=&quot;303&quot;/&gt;&lt;/object&gt;&lt;object type=&quot;3&quot; unique_id=&quot;10347&quot;&gt;&lt;property id=&quot;20148&quot; value=&quot;5&quot;/&gt;&lt;property id=&quot;20300&quot; value=&quot;Slide 8&quot;/&gt;&lt;property id=&quot;20307&quot; value=&quot;304&quot;/&gt;&lt;/object&gt;&lt;object type=&quot;3&quot; unique_id=&quot;10348&quot;&gt;&lt;property id=&quot;20148&quot; value=&quot;5&quot;/&gt;&lt;property id=&quot;20300&quot; value=&quot;Slide 9&quot;/&gt;&lt;property id=&quot;20307&quot; value=&quot;305&quot;/&gt;&lt;/object&gt;&lt;object type=&quot;3&quot; unique_id=&quot;10349&quot;&gt;&lt;property id=&quot;20148&quot; value=&quot;5&quot;/&gt;&lt;property id=&quot;20300&quot; value=&quot;Slide 10&quot;/&gt;&lt;property id=&quot;20307&quot; value=&quot;306&quot;/&gt;&lt;/object&gt;&lt;object type=&quot;3&quot; unique_id=&quot;10350&quot;&gt;&lt;property id=&quot;20148&quot; value=&quot;5&quot;/&gt;&lt;property id=&quot;20300&quot; value=&quot;Slide 11&quot;/&gt;&lt;property id=&quot;20307&quot; value=&quot;308&quot;/&gt;&lt;/object&gt;&lt;object type=&quot;3&quot; unique_id=&quot;10351&quot;&gt;&lt;property id=&quot;20148&quot; value=&quot;5&quot;/&gt;&lt;property id=&quot;20300&quot; value=&quot;Slide 12&quot;/&gt;&lt;property id=&quot;20307&quot; value=&quot;310&quot;/&gt;&lt;/object&gt;&lt;/object&gt;&lt;object type=&quot;8&quot; unique_id=&quot;10366&quot;&gt;&lt;/object&gt;&lt;/object&gt;&lt;/database&gt;"/>
  <p:tag name="SECTOMILLISECCONVERTED" val="1"/>
  <p:tag name="ISPRING_RESOURCE_PATHS_HASH_PRESENTER" val="b15d2feefd5e84aa7cf6b46627f2f4b2b026644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509</Words>
  <Application>Microsoft Office PowerPoint</Application>
  <PresentationFormat>On-screen Show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Ha Minh Nguyet</cp:lastModifiedBy>
  <cp:revision>45</cp:revision>
  <dcterms:created xsi:type="dcterms:W3CDTF">2005-12-31T18:30:06Z</dcterms:created>
  <dcterms:modified xsi:type="dcterms:W3CDTF">2019-04-15T03:21:00Z</dcterms:modified>
</cp:coreProperties>
</file>