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8" r:id="rId2"/>
    <p:sldId id="316" r:id="rId3"/>
    <p:sldId id="305" r:id="rId4"/>
    <p:sldId id="326" r:id="rId5"/>
    <p:sldId id="329" r:id="rId6"/>
    <p:sldId id="333" r:id="rId7"/>
    <p:sldId id="334" r:id="rId8"/>
    <p:sldId id="332" r:id="rId9"/>
    <p:sldId id="335" r:id="rId10"/>
    <p:sldId id="324" r:id="rId11"/>
    <p:sldId id="317" r:id="rId12"/>
    <p:sldId id="330" r:id="rId13"/>
    <p:sldId id="321" r:id="rId14"/>
    <p:sldId id="331" r:id="rId15"/>
  </p:sldIdLst>
  <p:sldSz cx="9144000" cy="6858000" type="screen4x3"/>
  <p:notesSz cx="6858000" cy="9144000"/>
  <p:custDataLst>
    <p:tags r:id="rId16"/>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0000"/>
    <a:srgbClr val="1A0597"/>
    <a:srgbClr val="0033CC"/>
    <a:srgbClr val="FF6600"/>
    <a:srgbClr val="FF0000"/>
    <a:srgbClr val="003399"/>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6"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FBE13A-80CC-4A6E-8E70-73AB4342731C}" type="datetimeFigureOut">
              <a:rPr lang="en-US"/>
              <a:pPr>
                <a:defRPr/>
              </a:pPr>
              <a:t>08/10/2018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D85506-1561-4021-9E84-EC867434FEB7}" type="slidenum">
              <a:rPr lang="en-US"/>
              <a:pPr>
                <a:defRPr/>
              </a:pPr>
              <a:t>‹#›</a:t>
            </a:fld>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C6EA76-8A4D-47D1-85AE-38452165ADD8}" type="datetimeFigureOut">
              <a:rPr lang="en-US"/>
              <a:pPr>
                <a:defRPr/>
              </a:pPr>
              <a:t>08/10/2018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DE1572-7BCC-42C5-909D-84E81FBD1E5D}" type="slidenum">
              <a:rPr lang="en-US"/>
              <a:pPr>
                <a:defRPr/>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B2EB2F-CB96-40CE-9171-9CC240379894}" type="datetimeFigureOut">
              <a:rPr lang="en-US"/>
              <a:pPr>
                <a:defRPr/>
              </a:pPr>
              <a:t>08/10/2018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F86D0B-D4C3-4A1D-8666-65CF84783513}" type="slidenum">
              <a:rPr lang="en-US"/>
              <a:pPr>
                <a:defRPr/>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4566AC-E412-4845-8BA2-472CDD0BE64E}" type="datetimeFigureOut">
              <a:rPr lang="en-US"/>
              <a:pPr>
                <a:defRPr/>
              </a:pPr>
              <a:t>08/10/2018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63036A-69F5-43A0-8FE0-60CE92BA5064}" type="slidenum">
              <a:rPr lang="en-US"/>
              <a:pPr>
                <a:defRPr/>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C17E6B-1A3E-4E58-879D-80DFEF54A211}" type="datetimeFigureOut">
              <a:rPr lang="en-US"/>
              <a:pPr>
                <a:defRPr/>
              </a:pPr>
              <a:t>08/10/2018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332760-A94C-4E75-B00C-986A7A420FC8}" type="slidenum">
              <a:rPr lang="en-US"/>
              <a:pPr>
                <a:defRPr/>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146187-FCE1-41FA-AF6B-864B0D85CAF6}" type="datetimeFigureOut">
              <a:rPr lang="en-US"/>
              <a:pPr>
                <a:defRPr/>
              </a:pPr>
              <a:t>08/10/2018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CAB55A-8E71-4D1D-AA70-22A6206A58CC}" type="slidenum">
              <a:rPr lang="en-US"/>
              <a:pPr>
                <a:defRPr/>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9D333B-34E5-4AAE-A137-A3C4DB620016}" type="datetimeFigureOut">
              <a:rPr lang="en-US"/>
              <a:pPr>
                <a:defRPr/>
              </a:pPr>
              <a:t>08/10/2018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DD3CCC-C78B-484E-B8A5-7F8ED2FB3B49}" type="slidenum">
              <a:rPr lang="en-US"/>
              <a:pPr>
                <a:defRPr/>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F1AA1E-AF99-47F1-8860-8CEF45D74323}" type="datetimeFigureOut">
              <a:rPr lang="en-US"/>
              <a:pPr>
                <a:defRPr/>
              </a:pPr>
              <a:t>08/10/2018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FDFD6-B549-4810-8150-E77FBF3A3526}" type="slidenum">
              <a:rPr lang="en-US"/>
              <a:pPr>
                <a:defRPr/>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2333F7-A1A1-4F25-9C1D-14D43E691B5D}" type="datetimeFigureOut">
              <a:rPr lang="en-US"/>
              <a:pPr>
                <a:defRPr/>
              </a:pPr>
              <a:t>08/10/2018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EA4E403-64D2-4D07-9774-A23BFD0CACBA}" type="slidenum">
              <a:rPr lang="en-US"/>
              <a:pPr>
                <a:defRPr/>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472711-7047-4678-A9D4-8417CE13A083}" type="datetimeFigureOut">
              <a:rPr lang="en-US"/>
              <a:pPr>
                <a:defRPr/>
              </a:pPr>
              <a:t>08/10/2018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29CF8C-71F5-4EE3-9B7D-36FC4496368E}" type="slidenum">
              <a:rPr lang="en-US"/>
              <a:pPr>
                <a:defRPr/>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A5131-0557-4AFA-8D09-435B2633B48F}" type="datetimeFigureOut">
              <a:rPr lang="en-US"/>
              <a:pPr>
                <a:defRPr/>
              </a:pPr>
              <a:t>08/10/2018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C2B6AC-7EDE-4B3A-AD4A-E318719B15F9}" type="slidenum">
              <a:rPr lang="en-US"/>
              <a:pPr>
                <a:defRPr/>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B9653BD-4EE2-4DB7-B7A0-045125CE4385}" type="datetimeFigureOut">
              <a:rPr lang="en-US"/>
              <a:pPr>
                <a:defRPr/>
              </a:pPr>
              <a:t>08/10/2018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5D6A646-AAE9-41D6-83ED-F211FB671E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audio" Target="file:///D:\Nhac%20chung\Nhac\Nhac%20thieu%20nhi\Bai-Hoc-Dau-Tien.mp3" TargetMode="Externa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audio" Target="file:///D:\Nhac%20chung\Nhac\Nhac%20thieu%20nhi\Bai-Hoc-Dau-Tien.mp3" TargetMode="Externa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file:///C:\Users\Administrator\Desktop\Video_2018_10_05_06_33_32_SA.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l81200812295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989" name="Picture 5" descr="tutu"/>
          <p:cNvPicPr>
            <a:picLocks noChangeAspect="1" noChangeArrowheads="1" noCrop="1"/>
          </p:cNvPicPr>
          <p:nvPr/>
        </p:nvPicPr>
        <p:blipFill>
          <a:blip r:embed="rId4" cstate="print"/>
          <a:srcRect/>
          <a:stretch>
            <a:fillRect/>
          </a:stretch>
        </p:blipFill>
        <p:spPr bwMode="auto">
          <a:xfrm rot="-617683">
            <a:off x="7677150" y="2409825"/>
            <a:ext cx="933450" cy="790575"/>
          </a:xfrm>
          <a:prstGeom prst="rect">
            <a:avLst/>
          </a:prstGeom>
          <a:noFill/>
          <a:ln w="9525">
            <a:noFill/>
            <a:miter lim="800000"/>
            <a:headEnd/>
            <a:tailEnd/>
          </a:ln>
        </p:spPr>
      </p:pic>
      <p:pic>
        <p:nvPicPr>
          <p:cNvPr id="41990" name="Picture 6" descr="tutu"/>
          <p:cNvPicPr>
            <a:picLocks noChangeAspect="1" noChangeArrowheads="1" noCrop="1"/>
          </p:cNvPicPr>
          <p:nvPr/>
        </p:nvPicPr>
        <p:blipFill>
          <a:blip r:embed="rId4" cstate="print"/>
          <a:srcRect/>
          <a:stretch>
            <a:fillRect/>
          </a:stretch>
        </p:blipFill>
        <p:spPr bwMode="auto">
          <a:xfrm rot="19701931" flipH="1">
            <a:off x="381000" y="2362200"/>
            <a:ext cx="933450" cy="790575"/>
          </a:xfrm>
          <a:prstGeom prst="rect">
            <a:avLst/>
          </a:prstGeom>
          <a:noFill/>
          <a:ln w="9525">
            <a:noFill/>
            <a:miter lim="800000"/>
            <a:headEnd/>
            <a:tailEnd/>
          </a:ln>
        </p:spPr>
      </p:pic>
      <p:pic>
        <p:nvPicPr>
          <p:cNvPr id="2053" name="Picture 7" descr="erewr"/>
          <p:cNvPicPr>
            <a:picLocks noChangeAspect="1" noChangeArrowheads="1" noCrop="1"/>
          </p:cNvPicPr>
          <p:nvPr/>
        </p:nvPicPr>
        <p:blipFill>
          <a:blip r:embed="rId5" cstate="print"/>
          <a:srcRect/>
          <a:stretch>
            <a:fillRect/>
          </a:stretch>
        </p:blipFill>
        <p:spPr bwMode="auto">
          <a:xfrm>
            <a:off x="8620125" y="381000"/>
            <a:ext cx="523875" cy="3114675"/>
          </a:xfrm>
          <a:prstGeom prst="rect">
            <a:avLst/>
          </a:prstGeom>
          <a:noFill/>
          <a:ln w="9525">
            <a:noFill/>
            <a:miter lim="800000"/>
            <a:headEnd/>
            <a:tailEnd/>
          </a:ln>
        </p:spPr>
      </p:pic>
      <p:pic>
        <p:nvPicPr>
          <p:cNvPr id="2054" name="Picture 8" descr="erewr"/>
          <p:cNvPicPr>
            <a:picLocks noChangeAspect="1" noChangeArrowheads="1" noCrop="1"/>
          </p:cNvPicPr>
          <p:nvPr/>
        </p:nvPicPr>
        <p:blipFill>
          <a:blip r:embed="rId5" cstate="print"/>
          <a:srcRect/>
          <a:stretch>
            <a:fillRect/>
          </a:stretch>
        </p:blipFill>
        <p:spPr bwMode="auto">
          <a:xfrm rot="-5400000">
            <a:off x="4614862" y="-1109662"/>
            <a:ext cx="523875" cy="2743200"/>
          </a:xfrm>
          <a:prstGeom prst="rect">
            <a:avLst/>
          </a:prstGeom>
          <a:noFill/>
          <a:ln w="9525">
            <a:noFill/>
            <a:miter lim="800000"/>
            <a:headEnd/>
            <a:tailEnd/>
          </a:ln>
        </p:spPr>
      </p:pic>
      <p:pic>
        <p:nvPicPr>
          <p:cNvPr id="2055" name="Picture 9" descr="erewr"/>
          <p:cNvPicPr>
            <a:picLocks noChangeAspect="1" noChangeArrowheads="1" noCrop="1"/>
          </p:cNvPicPr>
          <p:nvPr/>
        </p:nvPicPr>
        <p:blipFill>
          <a:blip r:embed="rId5" cstate="print"/>
          <a:srcRect/>
          <a:stretch>
            <a:fillRect/>
          </a:stretch>
        </p:blipFill>
        <p:spPr bwMode="auto">
          <a:xfrm rot="-5400000">
            <a:off x="7210425" y="-866775"/>
            <a:ext cx="523875" cy="2428875"/>
          </a:xfrm>
          <a:prstGeom prst="rect">
            <a:avLst/>
          </a:prstGeom>
          <a:noFill/>
          <a:ln w="9525">
            <a:noFill/>
            <a:miter lim="800000"/>
            <a:headEnd/>
            <a:tailEnd/>
          </a:ln>
        </p:spPr>
      </p:pic>
      <p:pic>
        <p:nvPicPr>
          <p:cNvPr id="2056" name="Picture 10" descr="erewr"/>
          <p:cNvPicPr>
            <a:picLocks noChangeAspect="1" noChangeArrowheads="1" noCrop="1"/>
          </p:cNvPicPr>
          <p:nvPr/>
        </p:nvPicPr>
        <p:blipFill>
          <a:blip r:embed="rId5" cstate="print"/>
          <a:srcRect/>
          <a:stretch>
            <a:fillRect/>
          </a:stretch>
        </p:blipFill>
        <p:spPr bwMode="auto">
          <a:xfrm rot="-5400000">
            <a:off x="6862762" y="5033963"/>
            <a:ext cx="523875" cy="2971800"/>
          </a:xfrm>
          <a:prstGeom prst="rect">
            <a:avLst/>
          </a:prstGeom>
          <a:noFill/>
          <a:ln w="9525">
            <a:noFill/>
            <a:miter lim="800000"/>
            <a:headEnd/>
            <a:tailEnd/>
          </a:ln>
        </p:spPr>
      </p:pic>
      <p:pic>
        <p:nvPicPr>
          <p:cNvPr id="2057" name="Picture 11" descr="erewr"/>
          <p:cNvPicPr>
            <a:picLocks noChangeAspect="1" noChangeArrowheads="1" noCrop="1"/>
          </p:cNvPicPr>
          <p:nvPr/>
        </p:nvPicPr>
        <p:blipFill>
          <a:blip r:embed="rId5" cstate="print"/>
          <a:srcRect/>
          <a:stretch>
            <a:fillRect/>
          </a:stretch>
        </p:blipFill>
        <p:spPr bwMode="auto">
          <a:xfrm rot="-5400000">
            <a:off x="1604962" y="-1300162"/>
            <a:ext cx="523875" cy="3124200"/>
          </a:xfrm>
          <a:prstGeom prst="rect">
            <a:avLst/>
          </a:prstGeom>
          <a:noFill/>
          <a:ln w="9525">
            <a:noFill/>
            <a:miter lim="800000"/>
            <a:headEnd/>
            <a:tailEnd/>
          </a:ln>
        </p:spPr>
      </p:pic>
      <p:pic>
        <p:nvPicPr>
          <p:cNvPr id="2058" name="Picture 12" descr="erewr"/>
          <p:cNvPicPr>
            <a:picLocks noChangeAspect="1" noChangeArrowheads="1" noCrop="1"/>
          </p:cNvPicPr>
          <p:nvPr/>
        </p:nvPicPr>
        <p:blipFill>
          <a:blip r:embed="rId5" cstate="print"/>
          <a:srcRect/>
          <a:stretch>
            <a:fillRect/>
          </a:stretch>
        </p:blipFill>
        <p:spPr bwMode="auto">
          <a:xfrm>
            <a:off x="0" y="3581400"/>
            <a:ext cx="523875" cy="2971800"/>
          </a:xfrm>
          <a:prstGeom prst="rect">
            <a:avLst/>
          </a:prstGeom>
          <a:noFill/>
          <a:ln w="9525">
            <a:noFill/>
            <a:miter lim="800000"/>
            <a:headEnd/>
            <a:tailEnd/>
          </a:ln>
        </p:spPr>
      </p:pic>
      <p:pic>
        <p:nvPicPr>
          <p:cNvPr id="2059" name="Picture 13" descr="erewr"/>
          <p:cNvPicPr>
            <a:picLocks noChangeAspect="1" noChangeArrowheads="1" noCrop="1"/>
          </p:cNvPicPr>
          <p:nvPr/>
        </p:nvPicPr>
        <p:blipFill>
          <a:blip r:embed="rId5" cstate="print"/>
          <a:srcRect/>
          <a:stretch>
            <a:fillRect/>
          </a:stretch>
        </p:blipFill>
        <p:spPr bwMode="auto">
          <a:xfrm>
            <a:off x="0" y="381000"/>
            <a:ext cx="523875" cy="3124200"/>
          </a:xfrm>
          <a:prstGeom prst="rect">
            <a:avLst/>
          </a:prstGeom>
          <a:noFill/>
          <a:ln w="9525">
            <a:noFill/>
            <a:miter lim="800000"/>
            <a:headEnd/>
            <a:tailEnd/>
          </a:ln>
        </p:spPr>
      </p:pic>
      <p:pic>
        <p:nvPicPr>
          <p:cNvPr id="2060" name="Picture 14" descr="erewr"/>
          <p:cNvPicPr>
            <a:picLocks noChangeAspect="1" noChangeArrowheads="1" noCrop="1"/>
          </p:cNvPicPr>
          <p:nvPr/>
        </p:nvPicPr>
        <p:blipFill>
          <a:blip r:embed="rId5" cstate="print"/>
          <a:srcRect/>
          <a:stretch>
            <a:fillRect/>
          </a:stretch>
        </p:blipFill>
        <p:spPr bwMode="auto">
          <a:xfrm>
            <a:off x="8610600" y="3590925"/>
            <a:ext cx="523875" cy="3038475"/>
          </a:xfrm>
          <a:prstGeom prst="rect">
            <a:avLst/>
          </a:prstGeom>
          <a:noFill/>
          <a:ln w="9525">
            <a:noFill/>
            <a:miter lim="800000"/>
            <a:headEnd/>
            <a:tailEnd/>
          </a:ln>
        </p:spPr>
      </p:pic>
      <p:pic>
        <p:nvPicPr>
          <p:cNvPr id="2061" name="Picture 15" descr="erewr"/>
          <p:cNvPicPr>
            <a:picLocks noChangeAspect="1" noChangeArrowheads="1" noCrop="1"/>
          </p:cNvPicPr>
          <p:nvPr/>
        </p:nvPicPr>
        <p:blipFill>
          <a:blip r:embed="rId5" cstate="print"/>
          <a:srcRect/>
          <a:stretch>
            <a:fillRect/>
          </a:stretch>
        </p:blipFill>
        <p:spPr bwMode="auto">
          <a:xfrm rot="-5400000">
            <a:off x="1338262" y="5300663"/>
            <a:ext cx="523875" cy="2438400"/>
          </a:xfrm>
          <a:prstGeom prst="rect">
            <a:avLst/>
          </a:prstGeom>
          <a:noFill/>
          <a:ln w="9525">
            <a:noFill/>
            <a:miter lim="800000"/>
            <a:headEnd/>
            <a:tailEnd/>
          </a:ln>
        </p:spPr>
      </p:pic>
      <p:pic>
        <p:nvPicPr>
          <p:cNvPr id="2062" name="Picture 16" descr="erewr"/>
          <p:cNvPicPr>
            <a:picLocks noChangeAspect="1" noChangeArrowheads="1" noCrop="1"/>
          </p:cNvPicPr>
          <p:nvPr/>
        </p:nvPicPr>
        <p:blipFill>
          <a:blip r:embed="rId5" cstate="print"/>
          <a:srcRect/>
          <a:stretch>
            <a:fillRect/>
          </a:stretch>
        </p:blipFill>
        <p:spPr bwMode="auto">
          <a:xfrm rot="-5400000">
            <a:off x="4005262" y="4995863"/>
            <a:ext cx="523875" cy="2895600"/>
          </a:xfrm>
          <a:prstGeom prst="rect">
            <a:avLst/>
          </a:prstGeom>
          <a:noFill/>
          <a:ln w="9525">
            <a:noFill/>
            <a:miter lim="800000"/>
            <a:headEnd/>
            <a:tailEnd/>
          </a:ln>
        </p:spPr>
      </p:pic>
      <p:pic>
        <p:nvPicPr>
          <p:cNvPr id="2063" name="Picture 17" descr="Copy of 07[1]"/>
          <p:cNvPicPr>
            <a:picLocks noChangeAspect="1" noChangeArrowheads="1"/>
          </p:cNvPicPr>
          <p:nvPr/>
        </p:nvPicPr>
        <p:blipFill>
          <a:blip r:embed="rId6" cstate="print"/>
          <a:srcRect/>
          <a:stretch>
            <a:fillRect/>
          </a:stretch>
        </p:blipFill>
        <p:spPr bwMode="auto">
          <a:xfrm>
            <a:off x="0" y="0"/>
            <a:ext cx="838200" cy="815975"/>
          </a:xfrm>
          <a:prstGeom prst="rect">
            <a:avLst/>
          </a:prstGeom>
          <a:noFill/>
          <a:ln w="9525">
            <a:noFill/>
            <a:miter lim="800000"/>
            <a:headEnd/>
            <a:tailEnd/>
          </a:ln>
        </p:spPr>
      </p:pic>
      <p:pic>
        <p:nvPicPr>
          <p:cNvPr id="2064" name="Picture 18" descr="Copy of 07[1]"/>
          <p:cNvPicPr>
            <a:picLocks noChangeAspect="1" noChangeArrowheads="1"/>
          </p:cNvPicPr>
          <p:nvPr/>
        </p:nvPicPr>
        <p:blipFill>
          <a:blip r:embed="rId6" cstate="print"/>
          <a:srcRect/>
          <a:stretch>
            <a:fillRect/>
          </a:stretch>
        </p:blipFill>
        <p:spPr bwMode="auto">
          <a:xfrm>
            <a:off x="8305800" y="0"/>
            <a:ext cx="838200" cy="815975"/>
          </a:xfrm>
          <a:prstGeom prst="rect">
            <a:avLst/>
          </a:prstGeom>
          <a:noFill/>
          <a:ln w="9525">
            <a:noFill/>
            <a:miter lim="800000"/>
            <a:headEnd/>
            <a:tailEnd/>
          </a:ln>
        </p:spPr>
      </p:pic>
      <p:pic>
        <p:nvPicPr>
          <p:cNvPr id="2065" name="Picture 19" descr="taochu_glitter_100"/>
          <p:cNvPicPr>
            <a:picLocks noChangeAspect="1" noChangeArrowheads="1" noCrop="1"/>
          </p:cNvPicPr>
          <p:nvPr/>
        </p:nvPicPr>
        <p:blipFill>
          <a:blip r:embed="rId7" cstate="print"/>
          <a:srcRect/>
          <a:stretch>
            <a:fillRect/>
          </a:stretch>
        </p:blipFill>
        <p:spPr bwMode="auto">
          <a:xfrm>
            <a:off x="381000" y="4710113"/>
            <a:ext cx="2362200" cy="1400175"/>
          </a:xfrm>
          <a:prstGeom prst="rect">
            <a:avLst/>
          </a:prstGeom>
          <a:noFill/>
          <a:ln w="9525">
            <a:noFill/>
            <a:miter lim="800000"/>
            <a:headEnd/>
            <a:tailEnd/>
          </a:ln>
        </p:spPr>
      </p:pic>
      <p:sp>
        <p:nvSpPr>
          <p:cNvPr id="2066" name="WordArt 20"/>
          <p:cNvSpPr>
            <a:spLocks noChangeArrowheads="1" noChangeShapeType="1" noTextEdit="1"/>
          </p:cNvSpPr>
          <p:nvPr/>
        </p:nvSpPr>
        <p:spPr bwMode="auto">
          <a:xfrm>
            <a:off x="762000" y="2667000"/>
            <a:ext cx="7848600" cy="1905000"/>
          </a:xfrm>
          <a:prstGeom prst="rect">
            <a:avLst/>
          </a:prstGeom>
        </p:spPr>
        <p:txBody>
          <a:bodyPr wrap="none" fromWordArt="1">
            <a:prstTxWarp prst="textCanDown">
              <a:avLst>
                <a:gd name="adj" fmla="val 0"/>
              </a:avLst>
            </a:prstTxWarp>
          </a:bodyPr>
          <a:lstStyle/>
          <a:p>
            <a:pPr algn="ctr"/>
            <a:r>
              <a:rPr lang="en-US" b="1" kern="10">
                <a:ln w="9525">
                  <a:solidFill>
                    <a:srgbClr val="FF33CC"/>
                  </a:solidFill>
                  <a:round/>
                  <a:headEnd/>
                  <a:tailEnd/>
                </a:ln>
                <a:gradFill rotWithShape="1">
                  <a:gsLst>
                    <a:gs pos="0">
                      <a:srgbClr val="FF0000"/>
                    </a:gs>
                    <a:gs pos="100000">
                      <a:srgbClr val="FFFF99"/>
                    </a:gs>
                  </a:gsLst>
                  <a:lin ang="5400000" scaled="1"/>
                </a:gradFill>
                <a:effectLst>
                  <a:outerShdw sy="-50000" kx="2453608" rotWithShape="0">
                    <a:srgbClr val="868686">
                      <a:alpha val="50000"/>
                    </a:srgbClr>
                  </a:outerShdw>
                </a:effectLst>
                <a:latin typeface="Times New Roman"/>
                <a:cs typeface="Times New Roman"/>
              </a:rPr>
              <a:t>DỰ GIỜ THĂM LỚP </a:t>
            </a:r>
            <a:r>
              <a:rPr lang="en-US" b="1" kern="10" smtClean="0">
                <a:ln w="9525">
                  <a:solidFill>
                    <a:srgbClr val="FF33CC"/>
                  </a:solidFill>
                  <a:round/>
                  <a:headEnd/>
                  <a:tailEnd/>
                </a:ln>
                <a:gradFill rotWithShape="1">
                  <a:gsLst>
                    <a:gs pos="0">
                      <a:srgbClr val="FF0000"/>
                    </a:gs>
                    <a:gs pos="100000">
                      <a:srgbClr val="FFFF99"/>
                    </a:gs>
                  </a:gsLst>
                  <a:lin ang="5400000" scaled="1"/>
                </a:gradFill>
                <a:effectLst>
                  <a:outerShdw sy="-50000" kx="2453608" rotWithShape="0">
                    <a:srgbClr val="868686">
                      <a:alpha val="50000"/>
                    </a:srgbClr>
                  </a:outerShdw>
                </a:effectLst>
                <a:latin typeface="Times New Roman"/>
                <a:cs typeface="Times New Roman"/>
              </a:rPr>
              <a:t>3A1</a:t>
            </a:r>
            <a:endParaRPr lang="en-US" b="1" kern="10">
              <a:ln w="9525">
                <a:solidFill>
                  <a:srgbClr val="FF33CC"/>
                </a:solidFill>
                <a:round/>
                <a:headEnd/>
                <a:tailEnd/>
              </a:ln>
              <a:gradFill rotWithShape="1">
                <a:gsLst>
                  <a:gs pos="0">
                    <a:srgbClr val="FF0000"/>
                  </a:gs>
                  <a:gs pos="100000">
                    <a:srgbClr val="FFFF99"/>
                  </a:gs>
                </a:gsLst>
                <a:lin ang="5400000" scaled="1"/>
              </a:gradFill>
              <a:effectLst>
                <a:outerShdw sy="-50000" kx="2453608" rotWithShape="0">
                  <a:srgbClr val="868686">
                    <a:alpha val="50000"/>
                  </a:srgbClr>
                </a:outerShdw>
              </a:effectLst>
              <a:latin typeface="Times New Roman"/>
              <a:cs typeface="Times New Roman"/>
            </a:endParaRPr>
          </a:p>
        </p:txBody>
      </p:sp>
      <p:sp>
        <p:nvSpPr>
          <p:cNvPr id="2067" name="WordArt 21"/>
          <p:cNvSpPr>
            <a:spLocks noChangeArrowheads="1" noChangeShapeType="1" noTextEdit="1"/>
          </p:cNvSpPr>
          <p:nvPr/>
        </p:nvSpPr>
        <p:spPr bwMode="auto">
          <a:xfrm>
            <a:off x="838200" y="838200"/>
            <a:ext cx="7096125" cy="2667000"/>
          </a:xfrm>
          <a:prstGeom prst="rect">
            <a:avLst/>
          </a:prstGeom>
        </p:spPr>
        <p:txBody>
          <a:bodyPr spcFirstLastPara="1" wrap="none" fromWordArt="1">
            <a:prstTxWarp prst="textArchUp">
              <a:avLst>
                <a:gd name="adj" fmla="val 10800004"/>
              </a:avLst>
            </a:prstTxWarp>
          </a:bodyPr>
          <a:lstStyle/>
          <a:p>
            <a:pPr algn="ctr"/>
            <a:r>
              <a:rPr lang="en-US" sz="4400" kern="10">
                <a:ln w="9525">
                  <a:noFill/>
                  <a:round/>
                  <a:headEnd/>
                  <a:tailEnd/>
                </a:ln>
                <a:gradFill rotWithShape="1">
                  <a:gsLst>
                    <a:gs pos="0">
                      <a:srgbClr val="FF0000"/>
                    </a:gs>
                    <a:gs pos="50000">
                      <a:srgbClr val="EFF505"/>
                    </a:gs>
                    <a:gs pos="100000">
                      <a:srgbClr val="FF0000"/>
                    </a:gs>
                  </a:gsLst>
                  <a:lin ang="5400000" scaled="1"/>
                </a:gradFill>
                <a:effectLst>
                  <a:outerShdw dist="53882" dir="2700000" algn="ctr" rotWithShape="0">
                    <a:srgbClr val="C0C0C0">
                      <a:alpha val="79999"/>
                    </a:srgbClr>
                  </a:outerShdw>
                </a:effectLst>
                <a:latin typeface="Times New Roman"/>
                <a:cs typeface="Times New Roman"/>
              </a:rPr>
              <a:t>NHIỆT LIỆT CHÀO MỪNG CÁC THẦY CÔ</a:t>
            </a:r>
          </a:p>
        </p:txBody>
      </p:sp>
      <p:pic>
        <p:nvPicPr>
          <p:cNvPr id="2068" name="Picture 22" descr="Picture1yk"/>
          <p:cNvPicPr>
            <a:picLocks noChangeAspect="1" noChangeArrowheads="1"/>
          </p:cNvPicPr>
          <p:nvPr/>
        </p:nvPicPr>
        <p:blipFill>
          <a:blip r:embed="rId8" cstate="print"/>
          <a:srcRect/>
          <a:stretch>
            <a:fillRect/>
          </a:stretch>
        </p:blipFill>
        <p:spPr bwMode="auto">
          <a:xfrm>
            <a:off x="2895600" y="4419600"/>
            <a:ext cx="3203575" cy="2057400"/>
          </a:xfrm>
          <a:prstGeom prst="rect">
            <a:avLst/>
          </a:prstGeom>
          <a:noFill/>
          <a:ln w="9525">
            <a:noFill/>
            <a:miter lim="800000"/>
            <a:headEnd/>
            <a:tailEnd/>
          </a:ln>
        </p:spPr>
      </p:pic>
      <p:pic>
        <p:nvPicPr>
          <p:cNvPr id="2069" name="Picture 23" descr="taochu_glitter_100"/>
          <p:cNvPicPr>
            <a:picLocks noChangeAspect="1" noChangeArrowheads="1" noCrop="1"/>
          </p:cNvPicPr>
          <p:nvPr/>
        </p:nvPicPr>
        <p:blipFill>
          <a:blip r:embed="rId7" cstate="print"/>
          <a:srcRect/>
          <a:stretch>
            <a:fillRect/>
          </a:stretch>
        </p:blipFill>
        <p:spPr bwMode="auto">
          <a:xfrm>
            <a:off x="6172200" y="4724400"/>
            <a:ext cx="2667000" cy="1485900"/>
          </a:xfrm>
          <a:prstGeom prst="rect">
            <a:avLst/>
          </a:prstGeom>
          <a:noFill/>
          <a:ln w="9525">
            <a:noFill/>
            <a:miter lim="800000"/>
            <a:headEnd/>
            <a:tailEnd/>
          </a:ln>
        </p:spPr>
      </p:pic>
      <p:pic>
        <p:nvPicPr>
          <p:cNvPr id="2070" name="Picture 24" descr="697124lyvlntaq14"/>
          <p:cNvPicPr>
            <a:picLocks noChangeAspect="1" noChangeArrowheads="1" noCrop="1"/>
          </p:cNvPicPr>
          <p:nvPr/>
        </p:nvPicPr>
        <p:blipFill>
          <a:blip r:embed="rId9" cstate="print"/>
          <a:srcRect/>
          <a:stretch>
            <a:fillRect/>
          </a:stretch>
        </p:blipFill>
        <p:spPr bwMode="auto">
          <a:xfrm>
            <a:off x="0" y="2171700"/>
            <a:ext cx="609600" cy="2857500"/>
          </a:xfrm>
          <a:prstGeom prst="rect">
            <a:avLst/>
          </a:prstGeom>
          <a:noFill/>
          <a:ln w="9525">
            <a:noFill/>
            <a:miter lim="800000"/>
            <a:headEnd/>
            <a:tailEnd/>
          </a:ln>
        </p:spPr>
      </p:pic>
      <p:pic>
        <p:nvPicPr>
          <p:cNvPr id="2071" name="Picture 25" descr="697124lyvlntaq14"/>
          <p:cNvPicPr>
            <a:picLocks noChangeAspect="1" noChangeArrowheads="1" noCrop="1"/>
          </p:cNvPicPr>
          <p:nvPr/>
        </p:nvPicPr>
        <p:blipFill>
          <a:blip r:embed="rId9" cstate="print"/>
          <a:srcRect/>
          <a:stretch>
            <a:fillRect/>
          </a:stretch>
        </p:blipFill>
        <p:spPr bwMode="auto">
          <a:xfrm>
            <a:off x="8534400" y="2057400"/>
            <a:ext cx="609600" cy="2857500"/>
          </a:xfrm>
          <a:prstGeom prst="rect">
            <a:avLst/>
          </a:prstGeom>
          <a:noFill/>
          <a:ln w="9525">
            <a:noFill/>
            <a:miter lim="800000"/>
            <a:headEnd/>
            <a:tailEnd/>
          </a:ln>
        </p:spPr>
      </p:pic>
      <p:pic>
        <p:nvPicPr>
          <p:cNvPr id="2072" name="Picture 26" descr="gif_icon026"/>
          <p:cNvPicPr>
            <a:picLocks noChangeAspect="1" noChangeArrowheads="1" noCrop="1"/>
          </p:cNvPicPr>
          <p:nvPr/>
        </p:nvPicPr>
        <p:blipFill>
          <a:blip r:embed="rId10" cstate="print"/>
          <a:srcRect/>
          <a:stretch>
            <a:fillRect/>
          </a:stretch>
        </p:blipFill>
        <p:spPr bwMode="auto">
          <a:xfrm>
            <a:off x="3886200" y="1371600"/>
            <a:ext cx="1295400" cy="1295400"/>
          </a:xfrm>
          <a:prstGeom prst="rect">
            <a:avLst/>
          </a:prstGeom>
          <a:noFill/>
          <a:ln w="9525">
            <a:noFill/>
            <a:miter lim="800000"/>
            <a:headEnd/>
            <a:tailEnd/>
          </a:ln>
        </p:spPr>
      </p:pic>
      <p:pic>
        <p:nvPicPr>
          <p:cNvPr id="42011" name="Bai-Hoc-Dau-Tien.mp3">
            <a:hlinkClick r:id="" action="ppaction://media"/>
          </p:cNvPr>
          <p:cNvPicPr>
            <a:picLocks noRot="1" noChangeAspect="1" noChangeArrowheads="1"/>
          </p:cNvPicPr>
          <p:nvPr>
            <a:audioFile r:link="rId1"/>
          </p:nvPr>
        </p:nvPicPr>
        <p:blipFill>
          <a:blip r:embed="rId11" cstate="print"/>
          <a:srcRect/>
          <a:stretch>
            <a:fillRect/>
          </a:stretch>
        </p:blipFill>
        <p:spPr bwMode="auto">
          <a:xfrm>
            <a:off x="8534400" y="6248400"/>
            <a:ext cx="304800" cy="3048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90"/>
                                        </p:tgtEl>
                                        <p:attrNameLst>
                                          <p:attrName>style.visibility</p:attrName>
                                        </p:attrNameLst>
                                      </p:cBhvr>
                                      <p:to>
                                        <p:strVal val="visible"/>
                                      </p:to>
                                    </p:set>
                                    <p:anim calcmode="lin" valueType="num">
                                      <p:cBhvr additive="base">
                                        <p:cTn id="11" dur="500" fill="hold"/>
                                        <p:tgtEl>
                                          <p:spTgt spid="41990"/>
                                        </p:tgtEl>
                                        <p:attrNameLst>
                                          <p:attrName>ppt_x</p:attrName>
                                        </p:attrNameLst>
                                      </p:cBhvr>
                                      <p:tavLst>
                                        <p:tav tm="0">
                                          <p:val>
                                            <p:strVal val="#ppt_x"/>
                                          </p:val>
                                        </p:tav>
                                        <p:tav tm="100000">
                                          <p:val>
                                            <p:strVal val="#ppt_x"/>
                                          </p:val>
                                        </p:tav>
                                      </p:tavLst>
                                    </p:anim>
                                    <p:anim calcmode="lin" valueType="num">
                                      <p:cBhvr additive="base">
                                        <p:cTn id="12" dur="500" fill="hold"/>
                                        <p:tgtEl>
                                          <p:spTgt spid="4199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15150" fill="hold"/>
                                        <p:tgtEl>
                                          <p:spTgt spid="420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20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b="1" i="1">
              <a:solidFill>
                <a:schemeClr val="hlink"/>
              </a:solidFill>
            </a:endParaRPr>
          </a:p>
        </p:txBody>
      </p:sp>
      <p:sp>
        <p:nvSpPr>
          <p:cNvPr id="96261" name="Text Box 5">
            <a:hlinkClick r:id="rId2" action="ppaction://hlinksldjump"/>
          </p:cNvPr>
          <p:cNvSpPr txBox="1">
            <a:spLocks noChangeArrowheads="1"/>
          </p:cNvSpPr>
          <p:nvPr/>
        </p:nvSpPr>
        <p:spPr bwMode="auto">
          <a:xfrm>
            <a:off x="304800" y="381000"/>
            <a:ext cx="4038600" cy="646331"/>
          </a:xfrm>
          <a:prstGeom prst="rect">
            <a:avLst/>
          </a:prstGeom>
          <a:noFill/>
          <a:ln w="9525">
            <a:solidFill>
              <a:schemeClr val="bg1"/>
            </a:solidFill>
            <a:miter lim="800000"/>
            <a:headEnd/>
            <a:tailEnd/>
          </a:ln>
        </p:spPr>
        <p:txBody>
          <a:bodyPr wrap="square">
            <a:spAutoFit/>
          </a:bodyPr>
          <a:lstStyle/>
          <a:p>
            <a:pPr algn="l">
              <a:spcBef>
                <a:spcPct val="50000"/>
              </a:spcBef>
            </a:pPr>
            <a:r>
              <a:rPr lang="en-US" sz="3600" b="1" i="1" u="sng">
                <a:solidFill>
                  <a:srgbClr val="FF0000"/>
                </a:solidFill>
                <a:cs typeface="Times New Roman" pitchFamily="18" charset="0"/>
              </a:rPr>
              <a:t>Nội dung</a:t>
            </a:r>
            <a:r>
              <a:rPr lang="en-US" sz="3600" b="1" i="1">
                <a:solidFill>
                  <a:srgbClr val="FF0000"/>
                </a:solidFill>
                <a:cs typeface="Times New Roman" pitchFamily="18" charset="0"/>
              </a:rPr>
              <a:t>:</a:t>
            </a:r>
          </a:p>
        </p:txBody>
      </p:sp>
      <p:sp>
        <p:nvSpPr>
          <p:cNvPr id="96271" name="AutoShape 15"/>
          <p:cNvSpPr>
            <a:spLocks noChangeArrowheads="1"/>
          </p:cNvSpPr>
          <p:nvPr/>
        </p:nvSpPr>
        <p:spPr bwMode="auto">
          <a:xfrm>
            <a:off x="304800" y="1371600"/>
            <a:ext cx="8534400" cy="4343400"/>
          </a:xfrm>
          <a:prstGeom prst="horizontalScroll">
            <a:avLst>
              <a:gd name="adj" fmla="val 12500"/>
            </a:avLst>
          </a:prstGeom>
          <a:solidFill>
            <a:schemeClr val="bg1"/>
          </a:solidFill>
          <a:ln w="28575">
            <a:solidFill>
              <a:schemeClr val="hlink"/>
            </a:solidFill>
            <a:round/>
            <a:headEnd/>
            <a:tailEnd/>
          </a:ln>
        </p:spPr>
        <p:txBody>
          <a:bodyPr wrap="none" anchor="ctr"/>
          <a:lstStyle/>
          <a:p>
            <a:pPr algn="l"/>
            <a:endParaRPr lang="en-US" sz="2000" b="1">
              <a:solidFill>
                <a:srgbClr val="1A0597"/>
              </a:solidFill>
            </a:endParaRPr>
          </a:p>
          <a:p>
            <a:pPr algn="l"/>
            <a:r>
              <a:rPr lang="en-US" sz="4800" b="1" i="1" smtClean="0">
                <a:solidFill>
                  <a:srgbClr val="FF0000"/>
                </a:solidFill>
              </a:rPr>
              <a:t>Bài văn là những </a:t>
            </a:r>
            <a:r>
              <a:rPr lang="en-US" sz="4800" b="1" i="1">
                <a:solidFill>
                  <a:srgbClr val="FF0000"/>
                </a:solidFill>
              </a:rPr>
              <a:t>kỉ niệm </a:t>
            </a:r>
            <a:endParaRPr lang="en-US" sz="4800" b="1" i="1" smtClean="0">
              <a:solidFill>
                <a:srgbClr val="FF0000"/>
              </a:solidFill>
            </a:endParaRPr>
          </a:p>
          <a:p>
            <a:pPr algn="l"/>
            <a:r>
              <a:rPr lang="en-US" sz="4800" b="1" i="1" smtClean="0">
                <a:solidFill>
                  <a:srgbClr val="FF0000"/>
                </a:solidFill>
              </a:rPr>
              <a:t>đẹp đẽ </a:t>
            </a:r>
            <a:r>
              <a:rPr lang="en-US" sz="4800" b="1" i="1">
                <a:solidFill>
                  <a:srgbClr val="FF0000"/>
                </a:solidFill>
              </a:rPr>
              <a:t>của nhà văn </a:t>
            </a:r>
          </a:p>
          <a:p>
            <a:pPr algn="l"/>
            <a:r>
              <a:rPr lang="en-US" sz="4800" b="1" i="1">
                <a:solidFill>
                  <a:srgbClr val="FF0000"/>
                </a:solidFill>
              </a:rPr>
              <a:t>Thanh Tịnh về buổi</a:t>
            </a:r>
          </a:p>
          <a:p>
            <a:pPr algn="l"/>
            <a:r>
              <a:rPr lang="en-US" sz="4800" b="1" i="1">
                <a:solidFill>
                  <a:srgbClr val="FF0000"/>
                </a:solidFill>
              </a:rPr>
              <a:t>đầu đi học .</a:t>
            </a:r>
          </a:p>
          <a:p>
            <a:pPr algn="l"/>
            <a:endParaRPr lang="en-US" sz="4800" i="1">
              <a:solidFill>
                <a:srgbClr val="FF0000"/>
              </a:solidFill>
            </a:endParaRPr>
          </a:p>
        </p:txBody>
      </p:sp>
      <p:grpSp>
        <p:nvGrpSpPr>
          <p:cNvPr id="9234" name="Group 18"/>
          <p:cNvGrpSpPr>
            <a:grpSpLocks/>
          </p:cNvGrpSpPr>
          <p:nvPr/>
        </p:nvGrpSpPr>
        <p:grpSpPr bwMode="auto">
          <a:xfrm>
            <a:off x="152400" y="152400"/>
            <a:ext cx="8839200" cy="6553200"/>
            <a:chOff x="96" y="96"/>
            <a:chExt cx="5568" cy="4128"/>
          </a:xfrm>
        </p:grpSpPr>
        <p:sp>
          <p:nvSpPr>
            <p:cNvPr id="9237"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9238"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9239"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9240"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6271"/>
                                        </p:tgtEl>
                                        <p:attrNameLst>
                                          <p:attrName>style.visibility</p:attrName>
                                        </p:attrNameLst>
                                      </p:cBhvr>
                                      <p:to>
                                        <p:strVal val="visible"/>
                                      </p:to>
                                    </p:set>
                                    <p:anim calcmode="lin" valueType="num">
                                      <p:cBhvr>
                                        <p:cTn id="7" dur="500" fill="hold"/>
                                        <p:tgtEl>
                                          <p:spTgt spid="962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6271"/>
                                        </p:tgtEl>
                                        <p:attrNameLst>
                                          <p:attrName>ppt_y</p:attrName>
                                        </p:attrNameLst>
                                      </p:cBhvr>
                                      <p:tavLst>
                                        <p:tav tm="0">
                                          <p:val>
                                            <p:strVal val="#ppt_y"/>
                                          </p:val>
                                        </p:tav>
                                        <p:tav tm="100000">
                                          <p:val>
                                            <p:strVal val="#ppt_y"/>
                                          </p:val>
                                        </p:tav>
                                      </p:tavLst>
                                    </p:anim>
                                    <p:anim calcmode="lin" valueType="num">
                                      <p:cBhvr>
                                        <p:cTn id="9" dur="500" fill="hold"/>
                                        <p:tgtEl>
                                          <p:spTgt spid="962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62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6271"/>
                                        </p:tgtEl>
                                      </p:cBhvr>
                                    </p:animEffect>
                                  </p:childTnLst>
                                </p:cTn>
                              </p:par>
                              <p:par>
                                <p:cTn id="12" presetID="35" presetClass="entr" presetSubtype="0" fill="hold" nodeType="withEffect">
                                  <p:stCondLst>
                                    <p:cond delay="0"/>
                                  </p:stCondLst>
                                  <p:childTnLst>
                                    <p:set>
                                      <p:cBhvr>
                                        <p:cTn id="13" dur="1" fill="hold">
                                          <p:stCondLst>
                                            <p:cond delay="0"/>
                                          </p:stCondLst>
                                        </p:cTn>
                                        <p:tgtEl>
                                          <p:spTgt spid="96261">
                                            <p:txEl>
                                              <p:pRg st="0" end="0"/>
                                            </p:txEl>
                                          </p:spTgt>
                                        </p:tgtEl>
                                        <p:attrNameLst>
                                          <p:attrName>style.visibility</p:attrName>
                                        </p:attrNameLst>
                                      </p:cBhvr>
                                      <p:to>
                                        <p:strVal val="visible"/>
                                      </p:to>
                                    </p:set>
                                    <p:animEffect transition="in" filter="fade">
                                      <p:cBhvr>
                                        <p:cTn id="14" dur="2000"/>
                                        <p:tgtEl>
                                          <p:spTgt spid="96261">
                                            <p:txEl>
                                              <p:pRg st="0" end="0"/>
                                            </p:txEl>
                                          </p:spTgt>
                                        </p:tgtEl>
                                      </p:cBhvr>
                                    </p:animEffect>
                                    <p:anim calcmode="lin" valueType="num">
                                      <p:cBhvr>
                                        <p:cTn id="15" dur="2000" fill="hold"/>
                                        <p:tgtEl>
                                          <p:spTgt spid="96261">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96261">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96261">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b="1" i="1">
              <a:solidFill>
                <a:schemeClr val="hlink"/>
              </a:solidFill>
            </a:endParaRPr>
          </a:p>
        </p:txBody>
      </p:sp>
      <p:sp>
        <p:nvSpPr>
          <p:cNvPr id="82965" name="Rectangle 21"/>
          <p:cNvSpPr>
            <a:spLocks noChangeArrowheads="1"/>
          </p:cNvSpPr>
          <p:nvPr/>
        </p:nvSpPr>
        <p:spPr bwMode="auto">
          <a:xfrm>
            <a:off x="609600" y="4047480"/>
            <a:ext cx="8305800" cy="461665"/>
          </a:xfrm>
          <a:prstGeom prst="rect">
            <a:avLst/>
          </a:prstGeom>
          <a:noFill/>
          <a:ln w="9525">
            <a:noFill/>
            <a:miter lim="800000"/>
            <a:headEnd/>
            <a:tailEnd/>
          </a:ln>
        </p:spPr>
        <p:txBody>
          <a:bodyPr anchor="ctr">
            <a:spAutoFit/>
          </a:bodyPr>
          <a:lstStyle/>
          <a:p>
            <a:pPr algn="l"/>
            <a:endParaRPr lang="en-US" b="1" i="1">
              <a:solidFill>
                <a:schemeClr val="hlink"/>
              </a:solidFill>
              <a:cs typeface="Times New Roman" pitchFamily="18" charset="0"/>
            </a:endParaRPr>
          </a:p>
        </p:txBody>
      </p:sp>
      <p:sp>
        <p:nvSpPr>
          <p:cNvPr id="10264" name="Text Box 47"/>
          <p:cNvSpPr txBox="1">
            <a:spLocks noChangeArrowheads="1"/>
          </p:cNvSpPr>
          <p:nvPr/>
        </p:nvSpPr>
        <p:spPr bwMode="auto">
          <a:xfrm>
            <a:off x="4495800" y="1538288"/>
            <a:ext cx="3352800" cy="461962"/>
          </a:xfrm>
          <a:prstGeom prst="rect">
            <a:avLst/>
          </a:prstGeom>
          <a:noFill/>
          <a:ln w="9525">
            <a:noFill/>
            <a:miter lim="800000"/>
            <a:headEnd/>
            <a:tailEnd/>
          </a:ln>
        </p:spPr>
        <p:txBody>
          <a:bodyPr>
            <a:spAutoFit/>
          </a:bodyPr>
          <a:lstStyle/>
          <a:p>
            <a:pPr algn="l">
              <a:spcBef>
                <a:spcPct val="50000"/>
              </a:spcBef>
            </a:pPr>
            <a:endParaRPr lang="en-US" b="1">
              <a:solidFill>
                <a:srgbClr val="140476"/>
              </a:solidFill>
            </a:endParaRPr>
          </a:p>
        </p:txBody>
      </p:sp>
      <p:grpSp>
        <p:nvGrpSpPr>
          <p:cNvPr id="10265" name="Group 48"/>
          <p:cNvGrpSpPr>
            <a:grpSpLocks/>
          </p:cNvGrpSpPr>
          <p:nvPr/>
        </p:nvGrpSpPr>
        <p:grpSpPr bwMode="auto">
          <a:xfrm>
            <a:off x="152400" y="152400"/>
            <a:ext cx="8839200" cy="6553200"/>
            <a:chOff x="96" y="96"/>
            <a:chExt cx="5568" cy="4128"/>
          </a:xfrm>
        </p:grpSpPr>
        <p:sp>
          <p:nvSpPr>
            <p:cNvPr id="10266" name="Line 4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10267" name="Line 5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10268" name="Line 5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10269" name="Line 5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30" name="Rectangle 29"/>
          <p:cNvSpPr/>
          <p:nvPr/>
        </p:nvSpPr>
        <p:spPr>
          <a:xfrm>
            <a:off x="228600" y="1066800"/>
            <a:ext cx="8686800" cy="5386090"/>
          </a:xfrm>
          <a:prstGeom prst="rect">
            <a:avLst/>
          </a:prstGeom>
        </p:spPr>
        <p:txBody>
          <a:bodyPr wrap="square">
            <a:spAutoFit/>
          </a:bodyPr>
          <a:lstStyle/>
          <a:p>
            <a:r>
              <a:rPr lang="en-US" sz="4000" b="1" i="1" smtClean="0">
                <a:solidFill>
                  <a:schemeClr val="hlink"/>
                </a:solidFill>
                <a:cs typeface="Times New Roman" pitchFamily="18" charset="0"/>
              </a:rPr>
              <a:t>Hằng năm, cứ vào cuối thu, lá ngoài đường rụng nhiều, lòng tôi lại náo nức  những kỉ niệm mơn man của buổi tựu trường. Tôi quên thế nào được những cảm giác trong sáng ấy  nảy nở trong lòng tôi   như mấy cánh hoa tươi   mỉm cười giữa bầu trời quang đãng.</a:t>
            </a:r>
          </a:p>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nodePh="1">
                                  <p:stCondLst>
                                    <p:cond delay="0"/>
                                  </p:stCondLst>
                                  <p:endCondLst>
                                    <p:cond evt="begin" delay="0">
                                      <p:tn val="5"/>
                                    </p:cond>
                                  </p:endCondLst>
                                  <p:childTnLst>
                                    <p:set>
                                      <p:cBhvr>
                                        <p:cTn id="6" dur="1" fill="hold">
                                          <p:stCondLst>
                                            <p:cond delay="0"/>
                                          </p:stCondLst>
                                        </p:cTn>
                                        <p:tgtEl>
                                          <p:spTgt spid="82965"/>
                                        </p:tgtEl>
                                        <p:attrNameLst>
                                          <p:attrName>style.visibility</p:attrName>
                                        </p:attrNameLst>
                                      </p:cBhvr>
                                      <p:to>
                                        <p:strVal val="visible"/>
                                      </p:to>
                                    </p:set>
                                    <p:animEffect transition="in" filter="wedge">
                                      <p:cBhvr>
                                        <p:cTn id="7" dur="2000"/>
                                        <p:tgtEl>
                                          <p:spTgt spid="82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b="1" i="1">
              <a:solidFill>
                <a:schemeClr val="hlink"/>
              </a:solidFill>
            </a:endParaRPr>
          </a:p>
        </p:txBody>
      </p:sp>
      <p:sp>
        <p:nvSpPr>
          <p:cNvPr id="82954" name="Text Box 10"/>
          <p:cNvSpPr txBox="1">
            <a:spLocks noChangeArrowheads="1"/>
          </p:cNvSpPr>
          <p:nvPr/>
        </p:nvSpPr>
        <p:spPr bwMode="auto">
          <a:xfrm>
            <a:off x="228600" y="228600"/>
            <a:ext cx="2209800" cy="523875"/>
          </a:xfrm>
          <a:prstGeom prst="rect">
            <a:avLst/>
          </a:prstGeom>
          <a:noFill/>
          <a:ln w="9525">
            <a:noFill/>
            <a:miter lim="800000"/>
            <a:headEnd/>
            <a:tailEnd/>
          </a:ln>
        </p:spPr>
        <p:txBody>
          <a:bodyPr>
            <a:spAutoFit/>
          </a:bodyPr>
          <a:lstStyle/>
          <a:p>
            <a:pPr algn="l">
              <a:spcBef>
                <a:spcPct val="50000"/>
              </a:spcBef>
            </a:pPr>
            <a:r>
              <a:rPr lang="en-US" sz="2800" b="1" u="sng">
                <a:solidFill>
                  <a:srgbClr val="FF0000"/>
                </a:solidFill>
              </a:rPr>
              <a:t>Luyện đọc</a:t>
            </a:r>
          </a:p>
        </p:txBody>
      </p:sp>
      <p:sp>
        <p:nvSpPr>
          <p:cNvPr id="82965" name="Rectangle 21"/>
          <p:cNvSpPr>
            <a:spLocks noChangeArrowheads="1"/>
          </p:cNvSpPr>
          <p:nvPr/>
        </p:nvSpPr>
        <p:spPr bwMode="auto">
          <a:xfrm>
            <a:off x="609600" y="4047480"/>
            <a:ext cx="8305800" cy="461665"/>
          </a:xfrm>
          <a:prstGeom prst="rect">
            <a:avLst/>
          </a:prstGeom>
          <a:noFill/>
          <a:ln w="9525">
            <a:noFill/>
            <a:miter lim="800000"/>
            <a:headEnd/>
            <a:tailEnd/>
          </a:ln>
        </p:spPr>
        <p:txBody>
          <a:bodyPr anchor="ctr">
            <a:spAutoFit/>
          </a:bodyPr>
          <a:lstStyle/>
          <a:p>
            <a:pPr algn="l"/>
            <a:endParaRPr lang="en-US" b="1" i="1">
              <a:solidFill>
                <a:schemeClr val="hlink"/>
              </a:solidFill>
              <a:cs typeface="Times New Roman" pitchFamily="18" charset="0"/>
            </a:endParaRPr>
          </a:p>
        </p:txBody>
      </p:sp>
      <p:sp>
        <p:nvSpPr>
          <p:cNvPr id="10264" name="Text Box 47"/>
          <p:cNvSpPr txBox="1">
            <a:spLocks noChangeArrowheads="1"/>
          </p:cNvSpPr>
          <p:nvPr/>
        </p:nvSpPr>
        <p:spPr bwMode="auto">
          <a:xfrm>
            <a:off x="4495800" y="1538288"/>
            <a:ext cx="3352800" cy="461962"/>
          </a:xfrm>
          <a:prstGeom prst="rect">
            <a:avLst/>
          </a:prstGeom>
          <a:noFill/>
          <a:ln w="9525">
            <a:noFill/>
            <a:miter lim="800000"/>
            <a:headEnd/>
            <a:tailEnd/>
          </a:ln>
        </p:spPr>
        <p:txBody>
          <a:bodyPr>
            <a:spAutoFit/>
          </a:bodyPr>
          <a:lstStyle/>
          <a:p>
            <a:pPr algn="l">
              <a:spcBef>
                <a:spcPct val="50000"/>
              </a:spcBef>
            </a:pPr>
            <a:endParaRPr lang="en-US" b="1">
              <a:solidFill>
                <a:srgbClr val="140476"/>
              </a:solidFill>
            </a:endParaRPr>
          </a:p>
        </p:txBody>
      </p:sp>
      <p:grpSp>
        <p:nvGrpSpPr>
          <p:cNvPr id="2" name="Group 48"/>
          <p:cNvGrpSpPr>
            <a:grpSpLocks/>
          </p:cNvGrpSpPr>
          <p:nvPr/>
        </p:nvGrpSpPr>
        <p:grpSpPr bwMode="auto">
          <a:xfrm>
            <a:off x="152400" y="152400"/>
            <a:ext cx="8839200" cy="6553200"/>
            <a:chOff x="96" y="96"/>
            <a:chExt cx="5568" cy="4128"/>
          </a:xfrm>
        </p:grpSpPr>
        <p:sp>
          <p:nvSpPr>
            <p:cNvPr id="10266" name="Line 4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10267" name="Line 5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10268" name="Line 5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10269" name="Line 5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30" name="Rectangle 29"/>
          <p:cNvSpPr/>
          <p:nvPr/>
        </p:nvSpPr>
        <p:spPr>
          <a:xfrm>
            <a:off x="228600" y="1066800"/>
            <a:ext cx="8686800" cy="5386090"/>
          </a:xfrm>
          <a:prstGeom prst="rect">
            <a:avLst/>
          </a:prstGeom>
        </p:spPr>
        <p:txBody>
          <a:bodyPr wrap="square">
            <a:spAutoFit/>
          </a:bodyPr>
          <a:lstStyle/>
          <a:p>
            <a:r>
              <a:rPr lang="en-US" sz="4000" b="1" i="1" smtClean="0">
                <a:solidFill>
                  <a:schemeClr val="hlink"/>
                </a:solidFill>
                <a:cs typeface="Times New Roman" pitchFamily="18" charset="0"/>
              </a:rPr>
              <a:t>Hằng năm, cứ vào </a:t>
            </a:r>
            <a:r>
              <a:rPr lang="en-US" sz="4000" b="1" i="1" u="sng" smtClean="0">
                <a:solidFill>
                  <a:srgbClr val="FF0000"/>
                </a:solidFill>
                <a:cs typeface="Times New Roman" pitchFamily="18" charset="0"/>
              </a:rPr>
              <a:t>cuối thu</a:t>
            </a:r>
            <a:r>
              <a:rPr lang="en-US" sz="4000" b="1" i="1" smtClean="0">
                <a:solidFill>
                  <a:schemeClr val="hlink"/>
                </a:solidFill>
                <a:cs typeface="Times New Roman" pitchFamily="18" charset="0"/>
              </a:rPr>
              <a:t>, lá ngoài đường rụng nhiều, lòng tôi lại </a:t>
            </a:r>
            <a:r>
              <a:rPr lang="en-US" sz="4000" b="1" i="1" u="sng" smtClean="0">
                <a:solidFill>
                  <a:srgbClr val="FF0000"/>
                </a:solidFill>
                <a:cs typeface="Times New Roman" pitchFamily="18" charset="0"/>
              </a:rPr>
              <a:t>nao nức  </a:t>
            </a:r>
            <a:r>
              <a:rPr lang="en-US" sz="4000" b="1" i="1" smtClean="0">
                <a:solidFill>
                  <a:schemeClr val="hlink"/>
                </a:solidFill>
                <a:cs typeface="Times New Roman" pitchFamily="18" charset="0"/>
              </a:rPr>
              <a:t>những kỉ niệm </a:t>
            </a:r>
            <a:r>
              <a:rPr lang="en-US" sz="4000" b="1" i="1" u="sng" smtClean="0">
                <a:solidFill>
                  <a:srgbClr val="FF0000"/>
                </a:solidFill>
                <a:cs typeface="Times New Roman" pitchFamily="18" charset="0"/>
              </a:rPr>
              <a:t>mơn man</a:t>
            </a:r>
            <a:r>
              <a:rPr lang="en-US" sz="4000" b="1" i="1" smtClean="0">
                <a:solidFill>
                  <a:schemeClr val="hlink"/>
                </a:solidFill>
                <a:cs typeface="Times New Roman" pitchFamily="18" charset="0"/>
              </a:rPr>
              <a:t> của buổi tựu trường. Tôi quên thế nào được những cảm giác </a:t>
            </a:r>
            <a:r>
              <a:rPr lang="en-US" sz="4000" b="1" i="1" u="sng" smtClean="0">
                <a:solidFill>
                  <a:srgbClr val="FF0000"/>
                </a:solidFill>
                <a:cs typeface="Times New Roman" pitchFamily="18" charset="0"/>
              </a:rPr>
              <a:t>trong sáng </a:t>
            </a:r>
            <a:r>
              <a:rPr lang="en-US" sz="4000" b="1" i="1" smtClean="0">
                <a:solidFill>
                  <a:schemeClr val="hlink"/>
                </a:solidFill>
                <a:cs typeface="Times New Roman" pitchFamily="18" charset="0"/>
              </a:rPr>
              <a:t>ấy </a:t>
            </a:r>
            <a:r>
              <a:rPr lang="en-US" sz="4000" b="1" i="1" u="sng" smtClean="0">
                <a:solidFill>
                  <a:srgbClr val="FF0000"/>
                </a:solidFill>
                <a:cs typeface="Times New Roman" pitchFamily="18" charset="0"/>
              </a:rPr>
              <a:t>nảy nở </a:t>
            </a:r>
            <a:r>
              <a:rPr lang="en-US" sz="4000" b="1" i="1" smtClean="0">
                <a:solidFill>
                  <a:schemeClr val="hlink"/>
                </a:solidFill>
                <a:cs typeface="Times New Roman" pitchFamily="18" charset="0"/>
              </a:rPr>
              <a:t>trong lòng tôi  như mấy cánh hoa tươi  </a:t>
            </a:r>
            <a:r>
              <a:rPr lang="en-US" sz="4000" b="1" i="1" u="sng" smtClean="0">
                <a:solidFill>
                  <a:srgbClr val="FF0000"/>
                </a:solidFill>
                <a:cs typeface="Times New Roman" pitchFamily="18" charset="0"/>
              </a:rPr>
              <a:t>mỉm cười</a:t>
            </a:r>
            <a:r>
              <a:rPr lang="en-US" sz="4000" b="1" i="1" smtClean="0">
                <a:solidFill>
                  <a:schemeClr val="hlink"/>
                </a:solidFill>
                <a:cs typeface="Times New Roman" pitchFamily="18" charset="0"/>
              </a:rPr>
              <a:t> giữa bầu trời quang đãng.</a:t>
            </a:r>
          </a:p>
          <a:p>
            <a:endParaRPr lang="en-US"/>
          </a:p>
        </p:txBody>
      </p:sp>
      <p:cxnSp>
        <p:nvCxnSpPr>
          <p:cNvPr id="12" name="Straight Connector 11"/>
          <p:cNvCxnSpPr/>
          <p:nvPr/>
        </p:nvCxnSpPr>
        <p:spPr>
          <a:xfrm flipH="1">
            <a:off x="3581400" y="1143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05200" y="23622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20000" y="1143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477000" y="29718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53200" y="29718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62400" y="4191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239000" y="48006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305800" y="54864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399208" y="5501148"/>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371600" y="48006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2954"/>
                                        </p:tgtEl>
                                        <p:attrNameLst>
                                          <p:attrName>style.visibility</p:attrName>
                                        </p:attrNameLst>
                                      </p:cBhvr>
                                      <p:to>
                                        <p:strVal val="visible"/>
                                      </p:to>
                                    </p:set>
                                    <p:anim to="" calcmode="lin" valueType="num">
                                      <p:cBhvr>
                                        <p:cTn id="7" dur="1" fill="hold"/>
                                        <p:tgtEl>
                                          <p:spTgt spid="82954"/>
                                        </p:tgtEl>
                                        <p:attrNameLst>
                                          <p:attrName/>
                                        </p:attrNameLst>
                                      </p:cBhvr>
                                    </p:anim>
                                  </p:childTnLst>
                                </p:cTn>
                              </p:par>
                              <p:par>
                                <p:cTn id="8" presetID="20" presetClass="entr" presetSubtype="0" fill="hold" grpId="0" nodeType="withEffect" nodePh="1">
                                  <p:stCondLst>
                                    <p:cond delay="0"/>
                                  </p:stCondLst>
                                  <p:endCondLst>
                                    <p:cond evt="begin" delay="0">
                                      <p:tn val="8"/>
                                    </p:cond>
                                  </p:endCondLst>
                                  <p:childTnLst>
                                    <p:set>
                                      <p:cBhvr>
                                        <p:cTn id="9" dur="1" fill="hold">
                                          <p:stCondLst>
                                            <p:cond delay="0"/>
                                          </p:stCondLst>
                                        </p:cTn>
                                        <p:tgtEl>
                                          <p:spTgt spid="82965"/>
                                        </p:tgtEl>
                                        <p:attrNameLst>
                                          <p:attrName>style.visibility</p:attrName>
                                        </p:attrNameLst>
                                      </p:cBhvr>
                                      <p:to>
                                        <p:strVal val="visible"/>
                                      </p:to>
                                    </p:set>
                                    <p:animEffect transition="in" filter="wedge">
                                      <p:cBhvr>
                                        <p:cTn id="10" dur="2000"/>
                                        <p:tgtEl>
                                          <p:spTgt spid="82965"/>
                                        </p:tgtEl>
                                      </p:cBhvr>
                                    </p:animEffec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4" grpId="0"/>
      <p:bldP spid="829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p:cNvSpPr txBox="1">
            <a:spLocks noChangeArrowheads="1"/>
          </p:cNvSpPr>
          <p:nvPr/>
        </p:nvSpPr>
        <p:spPr bwMode="gray">
          <a:xfrm>
            <a:off x="1323975" y="1571625"/>
            <a:ext cx="1049338" cy="404813"/>
          </a:xfrm>
          <a:prstGeom prst="rect">
            <a:avLst/>
          </a:prstGeom>
          <a:noFill/>
          <a:ln w="9525">
            <a:noFill/>
            <a:miter lim="800000"/>
            <a:headEnd/>
            <a:tailEnd/>
          </a:ln>
        </p:spPr>
        <p:txBody>
          <a:bodyPr wrap="none" lIns="95782" tIns="47891" rIns="95782" bIns="47891">
            <a:spAutoFit/>
          </a:bodyPr>
          <a:lstStyle/>
          <a:p>
            <a:pPr algn="l" defTabSz="957263" eaLnBrk="0" hangingPunct="0"/>
            <a:r>
              <a:rPr lang="en-US" sz="2000" b="1">
                <a:solidFill>
                  <a:schemeClr val="bg1"/>
                </a:solidFill>
              </a:rPr>
              <a:t>Đoạn 1</a:t>
            </a:r>
          </a:p>
        </p:txBody>
      </p:sp>
      <p:grpSp>
        <p:nvGrpSpPr>
          <p:cNvPr id="2" name="Group 20"/>
          <p:cNvGrpSpPr>
            <a:grpSpLocks/>
          </p:cNvGrpSpPr>
          <p:nvPr/>
        </p:nvGrpSpPr>
        <p:grpSpPr bwMode="auto">
          <a:xfrm>
            <a:off x="4010025" y="3824288"/>
            <a:ext cx="1546225" cy="1143000"/>
            <a:chOff x="1824" y="720"/>
            <a:chExt cx="974" cy="720"/>
          </a:xfrm>
        </p:grpSpPr>
        <p:sp>
          <p:nvSpPr>
            <p:cNvPr id="11322" name="Oval 10"/>
            <p:cNvSpPr>
              <a:spLocks noChangeArrowheads="1"/>
            </p:cNvSpPr>
            <p:nvPr/>
          </p:nvSpPr>
          <p:spPr bwMode="gray">
            <a:xfrm rot="-1543677">
              <a:off x="2101" y="1166"/>
              <a:ext cx="697" cy="199"/>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en-US" sz="2000"/>
            </a:p>
          </p:txBody>
        </p:sp>
        <p:sp>
          <p:nvSpPr>
            <p:cNvPr id="89100" name="Oval 12"/>
            <p:cNvSpPr>
              <a:spLocks noChangeArrowheads="1"/>
            </p:cNvSpPr>
            <p:nvPr/>
          </p:nvSpPr>
          <p:spPr bwMode="gray">
            <a:xfrm>
              <a:off x="1824" y="720"/>
              <a:ext cx="747" cy="720"/>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lIns="95782" tIns="47891" rIns="95782" bIns="47891" anchor="ctr"/>
            <a:lstStyle/>
            <a:p>
              <a:pPr defTabSz="957263">
                <a:defRPr/>
              </a:pPr>
              <a:endParaRPr lang="en-US" sz="1800">
                <a:latin typeface="Arial"/>
              </a:endParaRPr>
            </a:p>
          </p:txBody>
        </p:sp>
        <p:sp>
          <p:nvSpPr>
            <p:cNvPr id="11324" name="Text Box 13"/>
            <p:cNvSpPr txBox="1">
              <a:spLocks noChangeArrowheads="1"/>
            </p:cNvSpPr>
            <p:nvPr/>
          </p:nvSpPr>
          <p:spPr bwMode="gray">
            <a:xfrm>
              <a:off x="1857" y="944"/>
              <a:ext cx="661" cy="255"/>
            </a:xfrm>
            <a:prstGeom prst="rect">
              <a:avLst/>
            </a:prstGeom>
            <a:noFill/>
            <a:ln w="9525">
              <a:noFill/>
              <a:miter lim="800000"/>
              <a:headEnd/>
              <a:tailEnd/>
            </a:ln>
          </p:spPr>
          <p:txBody>
            <a:bodyPr wrap="none" lIns="95782" tIns="47891" rIns="95782" bIns="47891">
              <a:spAutoFit/>
            </a:bodyPr>
            <a:lstStyle/>
            <a:p>
              <a:pPr algn="l" defTabSz="957263" eaLnBrk="0" hangingPunct="0"/>
              <a:r>
                <a:rPr lang="en-US" sz="2000" b="1">
                  <a:solidFill>
                    <a:schemeClr val="bg1"/>
                  </a:solidFill>
                </a:rPr>
                <a:t>Đoạn 1</a:t>
              </a:r>
            </a:p>
          </p:txBody>
        </p:sp>
      </p:grpSp>
      <p:grpSp>
        <p:nvGrpSpPr>
          <p:cNvPr id="3" name="Group 21"/>
          <p:cNvGrpSpPr>
            <a:grpSpLocks/>
          </p:cNvGrpSpPr>
          <p:nvPr/>
        </p:nvGrpSpPr>
        <p:grpSpPr bwMode="auto">
          <a:xfrm>
            <a:off x="6954838" y="3890963"/>
            <a:ext cx="1674812" cy="1143000"/>
            <a:chOff x="2832" y="720"/>
            <a:chExt cx="1055" cy="720"/>
          </a:xfrm>
        </p:grpSpPr>
        <p:sp>
          <p:nvSpPr>
            <p:cNvPr id="11319" name="Oval 15"/>
            <p:cNvSpPr>
              <a:spLocks noChangeArrowheads="1"/>
            </p:cNvSpPr>
            <p:nvPr/>
          </p:nvSpPr>
          <p:spPr bwMode="gray">
            <a:xfrm rot="-1543677">
              <a:off x="3190" y="1141"/>
              <a:ext cx="697" cy="199"/>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en-US" sz="2000"/>
            </a:p>
          </p:txBody>
        </p:sp>
        <p:sp>
          <p:nvSpPr>
            <p:cNvPr id="89105" name="Oval 17"/>
            <p:cNvSpPr>
              <a:spLocks noChangeArrowheads="1"/>
            </p:cNvSpPr>
            <p:nvPr/>
          </p:nvSpPr>
          <p:spPr bwMode="gray">
            <a:xfrm>
              <a:off x="2832" y="720"/>
              <a:ext cx="705" cy="72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lIns="95782" tIns="47891" rIns="95782" bIns="47891" anchor="ctr"/>
            <a:lstStyle/>
            <a:p>
              <a:pPr defTabSz="957263">
                <a:defRPr/>
              </a:pPr>
              <a:endParaRPr lang="en-US" sz="1800" b="1">
                <a:latin typeface="Arial"/>
              </a:endParaRPr>
            </a:p>
          </p:txBody>
        </p:sp>
        <p:sp>
          <p:nvSpPr>
            <p:cNvPr id="11321" name="Text Box 18"/>
            <p:cNvSpPr txBox="1">
              <a:spLocks noChangeArrowheads="1"/>
            </p:cNvSpPr>
            <p:nvPr/>
          </p:nvSpPr>
          <p:spPr bwMode="gray">
            <a:xfrm>
              <a:off x="2852" y="936"/>
              <a:ext cx="661" cy="255"/>
            </a:xfrm>
            <a:prstGeom prst="rect">
              <a:avLst/>
            </a:prstGeom>
            <a:noFill/>
            <a:ln w="9525">
              <a:noFill/>
              <a:miter lim="800000"/>
              <a:headEnd/>
              <a:tailEnd/>
            </a:ln>
          </p:spPr>
          <p:txBody>
            <a:bodyPr wrap="none" lIns="95782" tIns="47891" rIns="95782" bIns="47891">
              <a:spAutoFit/>
            </a:bodyPr>
            <a:lstStyle/>
            <a:p>
              <a:pPr algn="l" defTabSz="957263" eaLnBrk="0" hangingPunct="0"/>
              <a:r>
                <a:rPr lang="en-US" sz="2000" b="1">
                  <a:solidFill>
                    <a:schemeClr val="bg1"/>
                  </a:solidFill>
                </a:rPr>
                <a:t>Đoạn 3</a:t>
              </a:r>
            </a:p>
          </p:txBody>
        </p:sp>
      </p:grpSp>
      <p:sp>
        <p:nvSpPr>
          <p:cNvPr id="11270" name="AutoShape 23"/>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b="1" i="1">
              <a:solidFill>
                <a:schemeClr val="hlink"/>
              </a:solidFill>
            </a:endParaRPr>
          </a:p>
        </p:txBody>
      </p:sp>
      <p:sp>
        <p:nvSpPr>
          <p:cNvPr id="89113" name="WordArt 25"/>
          <p:cNvSpPr>
            <a:spLocks noChangeArrowheads="1" noChangeShapeType="1" noTextEdit="1"/>
          </p:cNvSpPr>
          <p:nvPr/>
        </p:nvSpPr>
        <p:spPr bwMode="auto">
          <a:xfrm>
            <a:off x="2057400" y="2133600"/>
            <a:ext cx="5276850" cy="847725"/>
          </a:xfrm>
          <a:prstGeom prst="rect">
            <a:avLst/>
          </a:prstGeom>
        </p:spPr>
        <p:txBody>
          <a:bodyPr wrap="none" fromWordArt="1">
            <a:prstTxWarp prst="textWave1">
              <a:avLst>
                <a:gd name="adj1" fmla="val 13005"/>
                <a:gd name="adj2" fmla="val 0"/>
              </a:avLst>
            </a:prstTxWarp>
          </a:bodyPr>
          <a:lstStyle/>
          <a:p>
            <a:r>
              <a:rPr lang="vi-VN" sz="5400" b="1" i="1" kern="10">
                <a:ln w="9525">
                  <a:solidFill>
                    <a:srgbClr val="FF0000"/>
                  </a:solidFill>
                  <a:round/>
                  <a:headEnd/>
                  <a:tailEnd/>
                </a:ln>
                <a:solidFill>
                  <a:srgbClr val="FFFF00"/>
                </a:solidFill>
                <a:latin typeface="Arial"/>
                <a:cs typeface="Arial"/>
              </a:rPr>
              <a:t>Thi đọc thuộc lòng</a:t>
            </a:r>
            <a:endParaRPr lang="en-US" sz="5400" b="1" i="1" kern="10">
              <a:ln w="9525">
                <a:solidFill>
                  <a:srgbClr val="FF0000"/>
                </a:solidFill>
                <a:round/>
                <a:headEnd/>
                <a:tailEnd/>
              </a:ln>
              <a:solidFill>
                <a:srgbClr val="FFFF00"/>
              </a:solidFill>
              <a:latin typeface="Arial"/>
              <a:cs typeface="Arial"/>
            </a:endParaRPr>
          </a:p>
        </p:txBody>
      </p:sp>
      <p:sp>
        <p:nvSpPr>
          <p:cNvPr id="11273" name="Text Box 27"/>
          <p:cNvSpPr txBox="1">
            <a:spLocks noChangeArrowheads="1"/>
          </p:cNvSpPr>
          <p:nvPr/>
        </p:nvSpPr>
        <p:spPr bwMode="auto">
          <a:xfrm>
            <a:off x="4495800" y="1538288"/>
            <a:ext cx="3352800" cy="461962"/>
          </a:xfrm>
          <a:prstGeom prst="rect">
            <a:avLst/>
          </a:prstGeom>
          <a:noFill/>
          <a:ln w="9525">
            <a:noFill/>
            <a:miter lim="800000"/>
            <a:headEnd/>
            <a:tailEnd/>
          </a:ln>
        </p:spPr>
        <p:txBody>
          <a:bodyPr>
            <a:spAutoFit/>
          </a:bodyPr>
          <a:lstStyle/>
          <a:p>
            <a:pPr algn="l">
              <a:spcBef>
                <a:spcPct val="50000"/>
              </a:spcBef>
            </a:pPr>
            <a:endParaRPr lang="en-US" b="1">
              <a:solidFill>
                <a:srgbClr val="140476"/>
              </a:solidFill>
            </a:endParaRPr>
          </a:p>
        </p:txBody>
      </p:sp>
      <p:grpSp>
        <p:nvGrpSpPr>
          <p:cNvPr id="4" name="Group 33"/>
          <p:cNvGrpSpPr>
            <a:grpSpLocks/>
          </p:cNvGrpSpPr>
          <p:nvPr/>
        </p:nvGrpSpPr>
        <p:grpSpPr bwMode="auto">
          <a:xfrm>
            <a:off x="1028700" y="3811588"/>
            <a:ext cx="1778000" cy="1141412"/>
            <a:chOff x="768" y="3072"/>
            <a:chExt cx="1120" cy="719"/>
          </a:xfrm>
        </p:grpSpPr>
        <p:sp>
          <p:nvSpPr>
            <p:cNvPr id="11316" name="Oval 29"/>
            <p:cNvSpPr>
              <a:spLocks noChangeArrowheads="1"/>
            </p:cNvSpPr>
            <p:nvPr/>
          </p:nvSpPr>
          <p:spPr bwMode="gray">
            <a:xfrm rot="-1543677">
              <a:off x="1191" y="3483"/>
              <a:ext cx="697" cy="200"/>
            </a:xfrm>
            <a:prstGeom prst="ellipse">
              <a:avLst/>
            </a:prstGeom>
            <a:gradFill rotWithShape="1">
              <a:gsLst>
                <a:gs pos="0">
                  <a:srgbClr val="5F5F5F"/>
                </a:gs>
                <a:gs pos="100000">
                  <a:srgbClr val="84A5CA"/>
                </a:gs>
              </a:gsLst>
              <a:lin ang="0" scaled="1"/>
            </a:gradFill>
            <a:ln w="9525">
              <a:noFill/>
              <a:round/>
              <a:headEnd/>
              <a:tailEnd/>
            </a:ln>
          </p:spPr>
          <p:txBody>
            <a:bodyPr wrap="none" anchor="ctr"/>
            <a:lstStyle/>
            <a:p>
              <a:endParaRPr lang="en-US" sz="2000"/>
            </a:p>
          </p:txBody>
        </p:sp>
        <p:sp>
          <p:nvSpPr>
            <p:cNvPr id="89119" name="Oval 31"/>
            <p:cNvSpPr>
              <a:spLocks noChangeArrowheads="1"/>
            </p:cNvSpPr>
            <p:nvPr/>
          </p:nvSpPr>
          <p:spPr bwMode="gray">
            <a:xfrm>
              <a:off x="768" y="3072"/>
              <a:ext cx="745" cy="719"/>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headEnd/>
              <a:tailEnd/>
            </a:ln>
            <a:effectLst/>
          </p:spPr>
          <p:txBody>
            <a:bodyPr wrap="none" lIns="95782" tIns="47891" rIns="95782" bIns="47891" anchor="ctr"/>
            <a:lstStyle/>
            <a:p>
              <a:pPr defTabSz="957263">
                <a:defRPr/>
              </a:pPr>
              <a:endParaRPr lang="en-US" sz="1800">
                <a:latin typeface="Arial"/>
              </a:endParaRPr>
            </a:p>
          </p:txBody>
        </p:sp>
        <p:sp>
          <p:nvSpPr>
            <p:cNvPr id="11318" name="Text Box 32"/>
            <p:cNvSpPr txBox="1">
              <a:spLocks noChangeArrowheads="1"/>
            </p:cNvSpPr>
            <p:nvPr/>
          </p:nvSpPr>
          <p:spPr bwMode="gray">
            <a:xfrm>
              <a:off x="798" y="3312"/>
              <a:ext cx="720" cy="255"/>
            </a:xfrm>
            <a:prstGeom prst="rect">
              <a:avLst/>
            </a:prstGeom>
            <a:noFill/>
            <a:ln w="9525">
              <a:noFill/>
              <a:miter lim="800000"/>
              <a:headEnd/>
              <a:tailEnd/>
            </a:ln>
          </p:spPr>
          <p:txBody>
            <a:bodyPr lIns="95782" tIns="47891" rIns="95782" bIns="47891">
              <a:spAutoFit/>
            </a:bodyPr>
            <a:lstStyle/>
            <a:p>
              <a:pPr algn="l" defTabSz="957263" eaLnBrk="0" hangingPunct="0"/>
              <a:r>
                <a:rPr lang="en-US" sz="2000" b="1">
                  <a:solidFill>
                    <a:srgbClr val="FF0000"/>
                  </a:solidFill>
                </a:rPr>
                <a:t>Đoạn 2</a:t>
              </a:r>
            </a:p>
          </p:txBody>
        </p:sp>
      </p:grpSp>
      <p:grpSp>
        <p:nvGrpSpPr>
          <p:cNvPr id="5" name="Group 34"/>
          <p:cNvGrpSpPr>
            <a:grpSpLocks/>
          </p:cNvGrpSpPr>
          <p:nvPr/>
        </p:nvGrpSpPr>
        <p:grpSpPr bwMode="auto">
          <a:xfrm>
            <a:off x="228600" y="3352800"/>
            <a:ext cx="2905125" cy="2706688"/>
            <a:chOff x="1920" y="1440"/>
            <a:chExt cx="1830" cy="1705"/>
          </a:xfrm>
        </p:grpSpPr>
        <p:grpSp>
          <p:nvGrpSpPr>
            <p:cNvPr id="11305" name="Group 35"/>
            <p:cNvGrpSpPr>
              <a:grpSpLocks/>
            </p:cNvGrpSpPr>
            <p:nvPr/>
          </p:nvGrpSpPr>
          <p:grpSpPr bwMode="auto">
            <a:xfrm>
              <a:off x="1920" y="1440"/>
              <a:ext cx="1830" cy="1705"/>
              <a:chOff x="1872" y="1824"/>
              <a:chExt cx="2017" cy="1821"/>
            </a:xfrm>
          </p:grpSpPr>
          <p:sp>
            <p:nvSpPr>
              <p:cNvPr id="89124" name="AutoShape 36"/>
              <p:cNvSpPr>
                <a:spLocks noChangeArrowheads="1"/>
              </p:cNvSpPr>
              <p:nvPr/>
            </p:nvSpPr>
            <p:spPr bwMode="gray">
              <a:xfrm rot="16200000" flipH="1">
                <a:off x="1820" y="2527"/>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89125" name="AutoShape 37"/>
              <p:cNvSpPr>
                <a:spLocks noChangeArrowheads="1"/>
              </p:cNvSpPr>
              <p:nvPr/>
            </p:nvSpPr>
            <p:spPr bwMode="gray">
              <a:xfrm rot="5400000" flipH="1">
                <a:off x="3632"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89126" name="AutoShape 38"/>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11310" name="Oval 3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sz="2000"/>
              </a:p>
            </p:txBody>
          </p:sp>
          <p:sp>
            <p:nvSpPr>
              <p:cNvPr id="11311" name="Oval 4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sz="2000"/>
              </a:p>
            </p:txBody>
          </p:sp>
          <p:sp>
            <p:nvSpPr>
              <p:cNvPr id="89129" name="Oval 41"/>
              <p:cNvSpPr>
                <a:spLocks noChangeArrowheads="1"/>
              </p:cNvSpPr>
              <p:nvPr/>
            </p:nvSpPr>
            <p:spPr bwMode="gray">
              <a:xfrm>
                <a:off x="2795" y="2412"/>
                <a:ext cx="181" cy="37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sz="2000">
                  <a:latin typeface="Arial"/>
                </a:endParaRPr>
              </a:p>
            </p:txBody>
          </p:sp>
          <p:sp>
            <p:nvSpPr>
              <p:cNvPr id="11313" name="Oval 42"/>
              <p:cNvSpPr>
                <a:spLocks noChangeArrowheads="1"/>
              </p:cNvSpPr>
              <p:nvPr/>
            </p:nvSpPr>
            <p:spPr bwMode="gray">
              <a:xfrm>
                <a:off x="2795" y="2414"/>
                <a:ext cx="180" cy="37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sz="2000"/>
              </a:p>
            </p:txBody>
          </p:sp>
          <p:sp>
            <p:nvSpPr>
              <p:cNvPr id="89131" name="Oval 43"/>
              <p:cNvSpPr>
                <a:spLocks noChangeArrowheads="1"/>
              </p:cNvSpPr>
              <p:nvPr/>
            </p:nvSpPr>
            <p:spPr bwMode="gray">
              <a:xfrm>
                <a:off x="2337" y="2415"/>
                <a:ext cx="1096" cy="37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sz="2000">
                  <a:latin typeface="Arial"/>
                </a:endParaRPr>
              </a:p>
            </p:txBody>
          </p:sp>
          <p:sp>
            <p:nvSpPr>
              <p:cNvPr id="11315" name="Oval 44"/>
              <p:cNvSpPr>
                <a:spLocks noChangeArrowheads="1"/>
              </p:cNvSpPr>
              <p:nvPr/>
            </p:nvSpPr>
            <p:spPr bwMode="gray">
              <a:xfrm>
                <a:off x="2337" y="2414"/>
                <a:ext cx="1096" cy="37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sz="2000"/>
              </a:p>
            </p:txBody>
          </p:sp>
        </p:grpSp>
        <p:sp>
          <p:nvSpPr>
            <p:cNvPr id="11306" name="Text Box 45"/>
            <p:cNvSpPr txBox="1">
              <a:spLocks noChangeArrowheads="1"/>
            </p:cNvSpPr>
            <p:nvPr/>
          </p:nvSpPr>
          <p:spPr bwMode="gray">
            <a:xfrm>
              <a:off x="2651" y="1969"/>
              <a:ext cx="311" cy="332"/>
            </a:xfrm>
            <a:prstGeom prst="rect">
              <a:avLst/>
            </a:prstGeom>
            <a:noFill/>
            <a:ln w="9525">
              <a:noFill/>
              <a:miter lim="800000"/>
              <a:headEnd/>
              <a:tailEnd/>
            </a:ln>
          </p:spPr>
          <p:txBody>
            <a:bodyPr wrap="none" lIns="95782" tIns="47891" rIns="95782" bIns="47891">
              <a:spAutoFit/>
            </a:bodyPr>
            <a:lstStyle/>
            <a:p>
              <a:pPr defTabSz="957263" eaLnBrk="0" hangingPunct="0"/>
              <a:r>
                <a:rPr lang="en-US" sz="2800" b="1"/>
                <a:t> 1</a:t>
              </a:r>
            </a:p>
          </p:txBody>
        </p:sp>
      </p:grpSp>
      <p:grpSp>
        <p:nvGrpSpPr>
          <p:cNvPr id="7" name="Group 46"/>
          <p:cNvGrpSpPr>
            <a:grpSpLocks/>
          </p:cNvGrpSpPr>
          <p:nvPr/>
        </p:nvGrpSpPr>
        <p:grpSpPr bwMode="auto">
          <a:xfrm>
            <a:off x="3200400" y="3352800"/>
            <a:ext cx="2905125" cy="2706688"/>
            <a:chOff x="1920" y="1440"/>
            <a:chExt cx="1830" cy="1705"/>
          </a:xfrm>
        </p:grpSpPr>
        <p:grpSp>
          <p:nvGrpSpPr>
            <p:cNvPr id="11294" name="Group 47"/>
            <p:cNvGrpSpPr>
              <a:grpSpLocks/>
            </p:cNvGrpSpPr>
            <p:nvPr/>
          </p:nvGrpSpPr>
          <p:grpSpPr bwMode="auto">
            <a:xfrm>
              <a:off x="1920" y="1440"/>
              <a:ext cx="1830" cy="1705"/>
              <a:chOff x="1872" y="1824"/>
              <a:chExt cx="2017" cy="1821"/>
            </a:xfrm>
          </p:grpSpPr>
          <p:sp>
            <p:nvSpPr>
              <p:cNvPr id="89136" name="AutoShape 48"/>
              <p:cNvSpPr>
                <a:spLocks noChangeArrowheads="1"/>
              </p:cNvSpPr>
              <p:nvPr/>
            </p:nvSpPr>
            <p:spPr bwMode="gray">
              <a:xfrm rot="16200000" flipH="1">
                <a:off x="1820" y="2527"/>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89137" name="AutoShape 49"/>
              <p:cNvSpPr>
                <a:spLocks noChangeArrowheads="1"/>
              </p:cNvSpPr>
              <p:nvPr/>
            </p:nvSpPr>
            <p:spPr bwMode="gray">
              <a:xfrm rot="5400000" flipH="1">
                <a:off x="3632"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89138" name="AutoShape 50"/>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11299" name="Oval 5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sz="2000"/>
              </a:p>
            </p:txBody>
          </p:sp>
          <p:sp>
            <p:nvSpPr>
              <p:cNvPr id="11300" name="Oval 5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sz="2000"/>
              </a:p>
            </p:txBody>
          </p:sp>
          <p:sp>
            <p:nvSpPr>
              <p:cNvPr id="89141" name="Oval 53"/>
              <p:cNvSpPr>
                <a:spLocks noChangeArrowheads="1"/>
              </p:cNvSpPr>
              <p:nvPr/>
            </p:nvSpPr>
            <p:spPr bwMode="gray">
              <a:xfrm>
                <a:off x="2795" y="2412"/>
                <a:ext cx="181" cy="37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sz="2000">
                  <a:latin typeface="Arial"/>
                </a:endParaRPr>
              </a:p>
            </p:txBody>
          </p:sp>
          <p:sp>
            <p:nvSpPr>
              <p:cNvPr id="11302" name="Oval 54"/>
              <p:cNvSpPr>
                <a:spLocks noChangeArrowheads="1"/>
              </p:cNvSpPr>
              <p:nvPr/>
            </p:nvSpPr>
            <p:spPr bwMode="gray">
              <a:xfrm>
                <a:off x="2795" y="2414"/>
                <a:ext cx="180" cy="37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sz="2000"/>
              </a:p>
            </p:txBody>
          </p:sp>
          <p:sp>
            <p:nvSpPr>
              <p:cNvPr id="89143" name="Oval 55"/>
              <p:cNvSpPr>
                <a:spLocks noChangeArrowheads="1"/>
              </p:cNvSpPr>
              <p:nvPr/>
            </p:nvSpPr>
            <p:spPr bwMode="gray">
              <a:xfrm>
                <a:off x="2337" y="2415"/>
                <a:ext cx="1096" cy="37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sz="2000">
                  <a:latin typeface="Arial"/>
                </a:endParaRPr>
              </a:p>
            </p:txBody>
          </p:sp>
          <p:sp>
            <p:nvSpPr>
              <p:cNvPr id="11304" name="Oval 56"/>
              <p:cNvSpPr>
                <a:spLocks noChangeArrowheads="1"/>
              </p:cNvSpPr>
              <p:nvPr/>
            </p:nvSpPr>
            <p:spPr bwMode="gray">
              <a:xfrm>
                <a:off x="2337" y="2414"/>
                <a:ext cx="1096" cy="37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sz="2000"/>
              </a:p>
            </p:txBody>
          </p:sp>
        </p:grpSp>
        <p:sp>
          <p:nvSpPr>
            <p:cNvPr id="11295" name="Text Box 57"/>
            <p:cNvSpPr txBox="1">
              <a:spLocks noChangeArrowheads="1"/>
            </p:cNvSpPr>
            <p:nvPr/>
          </p:nvSpPr>
          <p:spPr bwMode="gray">
            <a:xfrm>
              <a:off x="2686" y="1969"/>
              <a:ext cx="248" cy="332"/>
            </a:xfrm>
            <a:prstGeom prst="rect">
              <a:avLst/>
            </a:prstGeom>
            <a:noFill/>
            <a:ln w="9525">
              <a:noFill/>
              <a:miter lim="800000"/>
              <a:headEnd/>
              <a:tailEnd/>
            </a:ln>
          </p:spPr>
          <p:txBody>
            <a:bodyPr wrap="none" lIns="95782" tIns="47891" rIns="95782" bIns="47891">
              <a:spAutoFit/>
            </a:bodyPr>
            <a:lstStyle/>
            <a:p>
              <a:pPr defTabSz="957263" eaLnBrk="0" hangingPunct="0"/>
              <a:r>
                <a:rPr lang="en-US" sz="2800" b="1"/>
                <a:t>2</a:t>
              </a:r>
            </a:p>
          </p:txBody>
        </p:sp>
      </p:grpSp>
      <p:grpSp>
        <p:nvGrpSpPr>
          <p:cNvPr id="9" name="Group 58"/>
          <p:cNvGrpSpPr>
            <a:grpSpLocks/>
          </p:cNvGrpSpPr>
          <p:nvPr/>
        </p:nvGrpSpPr>
        <p:grpSpPr bwMode="auto">
          <a:xfrm>
            <a:off x="6243638" y="3352800"/>
            <a:ext cx="2905125" cy="2706688"/>
            <a:chOff x="1920" y="1440"/>
            <a:chExt cx="1830" cy="1705"/>
          </a:xfrm>
        </p:grpSpPr>
        <p:grpSp>
          <p:nvGrpSpPr>
            <p:cNvPr id="11283" name="Group 59"/>
            <p:cNvGrpSpPr>
              <a:grpSpLocks/>
            </p:cNvGrpSpPr>
            <p:nvPr/>
          </p:nvGrpSpPr>
          <p:grpSpPr bwMode="auto">
            <a:xfrm>
              <a:off x="1920" y="1440"/>
              <a:ext cx="1830" cy="1705"/>
              <a:chOff x="1872" y="1824"/>
              <a:chExt cx="2017" cy="1821"/>
            </a:xfrm>
          </p:grpSpPr>
          <p:sp>
            <p:nvSpPr>
              <p:cNvPr id="89148" name="AutoShape 60"/>
              <p:cNvSpPr>
                <a:spLocks noChangeArrowheads="1"/>
              </p:cNvSpPr>
              <p:nvPr/>
            </p:nvSpPr>
            <p:spPr bwMode="gray">
              <a:xfrm rot="16200000" flipH="1">
                <a:off x="1820" y="2527"/>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89149" name="AutoShape 61"/>
              <p:cNvSpPr>
                <a:spLocks noChangeArrowheads="1"/>
              </p:cNvSpPr>
              <p:nvPr/>
            </p:nvSpPr>
            <p:spPr bwMode="gray">
              <a:xfrm rot="5400000" flipH="1">
                <a:off x="3632"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89150" name="AutoShape 62"/>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2000">
                  <a:latin typeface="Arial"/>
                </a:endParaRPr>
              </a:p>
            </p:txBody>
          </p:sp>
          <p:sp>
            <p:nvSpPr>
              <p:cNvPr id="11288" name="Oval 6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sz="2000"/>
              </a:p>
            </p:txBody>
          </p:sp>
          <p:sp>
            <p:nvSpPr>
              <p:cNvPr id="11289" name="Oval 6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sz="2000"/>
              </a:p>
            </p:txBody>
          </p:sp>
          <p:sp>
            <p:nvSpPr>
              <p:cNvPr id="89153" name="Oval 65"/>
              <p:cNvSpPr>
                <a:spLocks noChangeArrowheads="1"/>
              </p:cNvSpPr>
              <p:nvPr/>
            </p:nvSpPr>
            <p:spPr bwMode="gray">
              <a:xfrm>
                <a:off x="2795" y="2412"/>
                <a:ext cx="181" cy="37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sz="2000">
                  <a:latin typeface="Arial"/>
                </a:endParaRPr>
              </a:p>
            </p:txBody>
          </p:sp>
          <p:sp>
            <p:nvSpPr>
              <p:cNvPr id="11291" name="Oval 66"/>
              <p:cNvSpPr>
                <a:spLocks noChangeArrowheads="1"/>
              </p:cNvSpPr>
              <p:nvPr/>
            </p:nvSpPr>
            <p:spPr bwMode="gray">
              <a:xfrm>
                <a:off x="2795" y="2414"/>
                <a:ext cx="180" cy="37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sz="2000"/>
              </a:p>
            </p:txBody>
          </p:sp>
          <p:sp>
            <p:nvSpPr>
              <p:cNvPr id="89155" name="Oval 67"/>
              <p:cNvSpPr>
                <a:spLocks noChangeArrowheads="1"/>
              </p:cNvSpPr>
              <p:nvPr/>
            </p:nvSpPr>
            <p:spPr bwMode="gray">
              <a:xfrm>
                <a:off x="2337" y="2415"/>
                <a:ext cx="1096" cy="37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sz="2000">
                  <a:latin typeface="Arial"/>
                </a:endParaRPr>
              </a:p>
            </p:txBody>
          </p:sp>
          <p:sp>
            <p:nvSpPr>
              <p:cNvPr id="11293" name="Oval 68"/>
              <p:cNvSpPr>
                <a:spLocks noChangeArrowheads="1"/>
              </p:cNvSpPr>
              <p:nvPr/>
            </p:nvSpPr>
            <p:spPr bwMode="gray">
              <a:xfrm>
                <a:off x="2337" y="2414"/>
                <a:ext cx="1096" cy="37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sz="2000"/>
              </a:p>
            </p:txBody>
          </p:sp>
        </p:grpSp>
        <p:sp>
          <p:nvSpPr>
            <p:cNvPr id="11284" name="Text Box 69"/>
            <p:cNvSpPr txBox="1">
              <a:spLocks noChangeArrowheads="1"/>
            </p:cNvSpPr>
            <p:nvPr/>
          </p:nvSpPr>
          <p:spPr bwMode="gray">
            <a:xfrm>
              <a:off x="2615" y="1969"/>
              <a:ext cx="373" cy="332"/>
            </a:xfrm>
            <a:prstGeom prst="rect">
              <a:avLst/>
            </a:prstGeom>
            <a:noFill/>
            <a:ln w="9525">
              <a:noFill/>
              <a:miter lim="800000"/>
              <a:headEnd/>
              <a:tailEnd/>
            </a:ln>
          </p:spPr>
          <p:txBody>
            <a:bodyPr wrap="none" lIns="95782" tIns="47891" rIns="95782" bIns="47891">
              <a:spAutoFit/>
            </a:bodyPr>
            <a:lstStyle/>
            <a:p>
              <a:pPr defTabSz="957263" eaLnBrk="0" hangingPunct="0"/>
              <a:r>
                <a:rPr lang="en-US" sz="2800" b="1">
                  <a:solidFill>
                    <a:schemeClr val="bg1"/>
                  </a:solidFill>
                </a:rPr>
                <a:t>  </a:t>
              </a:r>
              <a:r>
                <a:rPr lang="en-US" sz="2800" b="1"/>
                <a:t>3</a:t>
              </a:r>
            </a:p>
          </p:txBody>
        </p:sp>
      </p:grpSp>
      <p:grpSp>
        <p:nvGrpSpPr>
          <p:cNvPr id="11278" name="Group 71"/>
          <p:cNvGrpSpPr>
            <a:grpSpLocks/>
          </p:cNvGrpSpPr>
          <p:nvPr/>
        </p:nvGrpSpPr>
        <p:grpSpPr bwMode="auto">
          <a:xfrm>
            <a:off x="152400" y="152400"/>
            <a:ext cx="8839200" cy="6553200"/>
            <a:chOff x="96" y="96"/>
            <a:chExt cx="5568" cy="4128"/>
          </a:xfrm>
        </p:grpSpPr>
        <p:sp>
          <p:nvSpPr>
            <p:cNvPr id="11279" name="Line 72"/>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11280" name="Line 73"/>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11281" name="Line 74"/>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11282" name="Line 75"/>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9113"/>
                                        </p:tgtEl>
                                        <p:attrNameLst>
                                          <p:attrName>style.visibility</p:attrName>
                                        </p:attrNameLst>
                                      </p:cBhvr>
                                      <p:to>
                                        <p:strVal val="visible"/>
                                      </p:to>
                                    </p:set>
                                    <p:anim to="" calcmode="lin" valueType="num">
                                      <p:cBhvr>
                                        <p:cTn id="7" dur="1" fill="hold"/>
                                        <p:tgtEl>
                                          <p:spTgt spid="89113"/>
                                        </p:tgtEl>
                                        <p:attrNameLst>
                                          <p:attrName/>
                                        </p:attrNameLst>
                                      </p:cBhvr>
                                    </p:anim>
                                  </p:childTnLst>
                                </p:cTn>
                              </p:par>
                            </p:childTnLst>
                          </p:cTn>
                        </p:par>
                        <p:par>
                          <p:cTn id="8" fill="hold" nodeType="afterGroup">
                            <p:stCondLst>
                              <p:cond delay="0"/>
                            </p:stCondLst>
                            <p:childTnLst>
                              <p:par>
                                <p:cTn id="9" presetID="22" presetClass="emph" presetSubtype="0" repeatCount="10000" fill="hold" grpId="1" nodeType="afterEffect">
                                  <p:stCondLst>
                                    <p:cond delay="0"/>
                                  </p:stCondLst>
                                  <p:childTnLst>
                                    <p:animClr clrSpc="hsl" dir="cw">
                                      <p:cBhvr override="childStyle">
                                        <p:cTn id="10" dur="500" fill="hold"/>
                                        <p:tgtEl>
                                          <p:spTgt spid="89113"/>
                                        </p:tgtEl>
                                        <p:attrNameLst>
                                          <p:attrName>style.color</p:attrName>
                                        </p:attrNameLst>
                                      </p:cBhvr>
                                      <p:by>
                                        <p:hsl h="-7200000" s="0" l="0"/>
                                      </p:by>
                                    </p:animClr>
                                    <p:animClr clrSpc="hsl" dir="cw">
                                      <p:cBhvr>
                                        <p:cTn id="11" dur="500" fill="hold"/>
                                        <p:tgtEl>
                                          <p:spTgt spid="89113"/>
                                        </p:tgtEl>
                                        <p:attrNameLst>
                                          <p:attrName>fillcolor</p:attrName>
                                        </p:attrNameLst>
                                      </p:cBhvr>
                                      <p:by>
                                        <p:hsl h="-7200000" s="0" l="0"/>
                                      </p:by>
                                    </p:animClr>
                                    <p:animClr clrSpc="hsl" dir="cw">
                                      <p:cBhvr>
                                        <p:cTn id="12" dur="500" fill="hold"/>
                                        <p:tgtEl>
                                          <p:spTgt spid="89113"/>
                                        </p:tgtEl>
                                        <p:attrNameLst>
                                          <p:attrName>stroke.color</p:attrName>
                                        </p:attrNameLst>
                                      </p:cBhvr>
                                      <p:by>
                                        <p:hsl h="-7200000" s="0" l="0"/>
                                      </p:by>
                                    </p:animClr>
                                    <p:set>
                                      <p:cBhvr>
                                        <p:cTn id="13" dur="500" fill="hold"/>
                                        <p:tgtEl>
                                          <p:spTgt spid="891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withEffect">
                                  <p:stCondLst>
                                    <p:cond delay="0"/>
                                  </p:stCondLst>
                                  <p:childTnLst>
                                    <p:animEffect transition="out" filter="box(i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withEffect">
                                  <p:stCondLst>
                                    <p:cond delay="0"/>
                                  </p:stCondLst>
                                  <p:childTnLst>
                                    <p:animEffect transition="out" filter="box(in)">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withEffect">
                                  <p:stCondLst>
                                    <p:cond delay="0"/>
                                  </p:stCondLst>
                                  <p:childTnLst>
                                    <p:animEffect transition="out" filter="box(in)">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1" presetClass="exit" presetSubtype="4" fill="hold" nodeType="withEffect">
                                  <p:stCondLst>
                                    <p:cond delay="0"/>
                                  </p:stCondLst>
                                  <p:childTnLst>
                                    <p:animEffect transition="out" filter="wheel(4)">
                                      <p:cBhvr>
                                        <p:cTn id="36" dur="2000"/>
                                        <p:tgtEl>
                                          <p:spTgt spid="5"/>
                                        </p:tgtEl>
                                      </p:cBhvr>
                                    </p:animEffect>
                                    <p:set>
                                      <p:cBhvr>
                                        <p:cTn id="37"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1" presetClass="exit" presetSubtype="4" fill="hold" nodeType="withEffect">
                                  <p:stCondLst>
                                    <p:cond delay="0"/>
                                  </p:stCondLst>
                                  <p:childTnLst>
                                    <p:animEffect transition="out" filter="wheel(4)">
                                      <p:cBhvr>
                                        <p:cTn id="42" dur="2000"/>
                                        <p:tgtEl>
                                          <p:spTgt spid="7"/>
                                        </p:tgtEl>
                                      </p:cBhvr>
                                    </p:animEffect>
                                    <p:set>
                                      <p:cBhvr>
                                        <p:cTn id="43"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1" presetClass="exit" presetSubtype="4" fill="hold" nodeType="withEffect">
                                  <p:stCondLst>
                                    <p:cond delay="0"/>
                                  </p:stCondLst>
                                  <p:childTnLst>
                                    <p:animEffect transition="out" filter="wheel(4)">
                                      <p:cBhvr>
                                        <p:cTn id="48" dur="2000"/>
                                        <p:tgtEl>
                                          <p:spTgt spid="9"/>
                                        </p:tgtEl>
                                      </p:cBhvr>
                                    </p:animEffect>
                                    <p:set>
                                      <p:cBhvr>
                                        <p:cTn id="4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9113" grpId="0" animBg="1"/>
      <p:bldP spid="891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l81200812295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989" name="Picture 5" descr="tutu"/>
          <p:cNvPicPr>
            <a:picLocks noChangeAspect="1" noChangeArrowheads="1" noCrop="1"/>
          </p:cNvPicPr>
          <p:nvPr/>
        </p:nvPicPr>
        <p:blipFill>
          <a:blip r:embed="rId4" cstate="print"/>
          <a:srcRect/>
          <a:stretch>
            <a:fillRect/>
          </a:stretch>
        </p:blipFill>
        <p:spPr bwMode="auto">
          <a:xfrm rot="-617683">
            <a:off x="7677150" y="2409825"/>
            <a:ext cx="933450" cy="790575"/>
          </a:xfrm>
          <a:prstGeom prst="rect">
            <a:avLst/>
          </a:prstGeom>
          <a:noFill/>
          <a:ln w="9525">
            <a:noFill/>
            <a:miter lim="800000"/>
            <a:headEnd/>
            <a:tailEnd/>
          </a:ln>
        </p:spPr>
      </p:pic>
      <p:pic>
        <p:nvPicPr>
          <p:cNvPr id="41990" name="Picture 6" descr="tutu"/>
          <p:cNvPicPr>
            <a:picLocks noChangeAspect="1" noChangeArrowheads="1" noCrop="1"/>
          </p:cNvPicPr>
          <p:nvPr/>
        </p:nvPicPr>
        <p:blipFill>
          <a:blip r:embed="rId4" cstate="print"/>
          <a:srcRect/>
          <a:stretch>
            <a:fillRect/>
          </a:stretch>
        </p:blipFill>
        <p:spPr bwMode="auto">
          <a:xfrm rot="19701931" flipH="1">
            <a:off x="381000" y="2362200"/>
            <a:ext cx="933450" cy="790575"/>
          </a:xfrm>
          <a:prstGeom prst="rect">
            <a:avLst/>
          </a:prstGeom>
          <a:noFill/>
          <a:ln w="9525">
            <a:noFill/>
            <a:miter lim="800000"/>
            <a:headEnd/>
            <a:tailEnd/>
          </a:ln>
        </p:spPr>
      </p:pic>
      <p:pic>
        <p:nvPicPr>
          <p:cNvPr id="2053" name="Picture 7" descr="erewr"/>
          <p:cNvPicPr>
            <a:picLocks noChangeAspect="1" noChangeArrowheads="1" noCrop="1"/>
          </p:cNvPicPr>
          <p:nvPr/>
        </p:nvPicPr>
        <p:blipFill>
          <a:blip r:embed="rId5" cstate="print"/>
          <a:srcRect/>
          <a:stretch>
            <a:fillRect/>
          </a:stretch>
        </p:blipFill>
        <p:spPr bwMode="auto">
          <a:xfrm>
            <a:off x="8620125" y="381000"/>
            <a:ext cx="523875" cy="3114675"/>
          </a:xfrm>
          <a:prstGeom prst="rect">
            <a:avLst/>
          </a:prstGeom>
          <a:noFill/>
          <a:ln w="9525">
            <a:noFill/>
            <a:miter lim="800000"/>
            <a:headEnd/>
            <a:tailEnd/>
          </a:ln>
        </p:spPr>
      </p:pic>
      <p:pic>
        <p:nvPicPr>
          <p:cNvPr id="2054" name="Picture 8" descr="erewr"/>
          <p:cNvPicPr>
            <a:picLocks noChangeAspect="1" noChangeArrowheads="1" noCrop="1"/>
          </p:cNvPicPr>
          <p:nvPr/>
        </p:nvPicPr>
        <p:blipFill>
          <a:blip r:embed="rId5" cstate="print"/>
          <a:srcRect/>
          <a:stretch>
            <a:fillRect/>
          </a:stretch>
        </p:blipFill>
        <p:spPr bwMode="auto">
          <a:xfrm rot="-5400000">
            <a:off x="4614862" y="-1109662"/>
            <a:ext cx="523875" cy="2743200"/>
          </a:xfrm>
          <a:prstGeom prst="rect">
            <a:avLst/>
          </a:prstGeom>
          <a:noFill/>
          <a:ln w="9525">
            <a:noFill/>
            <a:miter lim="800000"/>
            <a:headEnd/>
            <a:tailEnd/>
          </a:ln>
        </p:spPr>
      </p:pic>
      <p:pic>
        <p:nvPicPr>
          <p:cNvPr id="2055" name="Picture 9" descr="erewr"/>
          <p:cNvPicPr>
            <a:picLocks noChangeAspect="1" noChangeArrowheads="1" noCrop="1"/>
          </p:cNvPicPr>
          <p:nvPr/>
        </p:nvPicPr>
        <p:blipFill>
          <a:blip r:embed="rId5" cstate="print"/>
          <a:srcRect/>
          <a:stretch>
            <a:fillRect/>
          </a:stretch>
        </p:blipFill>
        <p:spPr bwMode="auto">
          <a:xfrm rot="-5400000">
            <a:off x="7210425" y="-866775"/>
            <a:ext cx="523875" cy="2428875"/>
          </a:xfrm>
          <a:prstGeom prst="rect">
            <a:avLst/>
          </a:prstGeom>
          <a:noFill/>
          <a:ln w="9525">
            <a:noFill/>
            <a:miter lim="800000"/>
            <a:headEnd/>
            <a:tailEnd/>
          </a:ln>
        </p:spPr>
      </p:pic>
      <p:pic>
        <p:nvPicPr>
          <p:cNvPr id="2056" name="Picture 10" descr="erewr"/>
          <p:cNvPicPr>
            <a:picLocks noChangeAspect="1" noChangeArrowheads="1" noCrop="1"/>
          </p:cNvPicPr>
          <p:nvPr/>
        </p:nvPicPr>
        <p:blipFill>
          <a:blip r:embed="rId5" cstate="print"/>
          <a:srcRect/>
          <a:stretch>
            <a:fillRect/>
          </a:stretch>
        </p:blipFill>
        <p:spPr bwMode="auto">
          <a:xfrm rot="-5400000">
            <a:off x="6862762" y="5033963"/>
            <a:ext cx="523875" cy="2971800"/>
          </a:xfrm>
          <a:prstGeom prst="rect">
            <a:avLst/>
          </a:prstGeom>
          <a:noFill/>
          <a:ln w="9525">
            <a:noFill/>
            <a:miter lim="800000"/>
            <a:headEnd/>
            <a:tailEnd/>
          </a:ln>
        </p:spPr>
      </p:pic>
      <p:pic>
        <p:nvPicPr>
          <p:cNvPr id="2057" name="Picture 11" descr="erewr"/>
          <p:cNvPicPr>
            <a:picLocks noChangeAspect="1" noChangeArrowheads="1" noCrop="1"/>
          </p:cNvPicPr>
          <p:nvPr/>
        </p:nvPicPr>
        <p:blipFill>
          <a:blip r:embed="rId5" cstate="print"/>
          <a:srcRect/>
          <a:stretch>
            <a:fillRect/>
          </a:stretch>
        </p:blipFill>
        <p:spPr bwMode="auto">
          <a:xfrm rot="-5400000">
            <a:off x="1604962" y="-1300162"/>
            <a:ext cx="523875" cy="3124200"/>
          </a:xfrm>
          <a:prstGeom prst="rect">
            <a:avLst/>
          </a:prstGeom>
          <a:noFill/>
          <a:ln w="9525">
            <a:noFill/>
            <a:miter lim="800000"/>
            <a:headEnd/>
            <a:tailEnd/>
          </a:ln>
        </p:spPr>
      </p:pic>
      <p:pic>
        <p:nvPicPr>
          <p:cNvPr id="2058" name="Picture 12" descr="erewr"/>
          <p:cNvPicPr>
            <a:picLocks noChangeAspect="1" noChangeArrowheads="1" noCrop="1"/>
          </p:cNvPicPr>
          <p:nvPr/>
        </p:nvPicPr>
        <p:blipFill>
          <a:blip r:embed="rId5" cstate="print"/>
          <a:srcRect/>
          <a:stretch>
            <a:fillRect/>
          </a:stretch>
        </p:blipFill>
        <p:spPr bwMode="auto">
          <a:xfrm>
            <a:off x="0" y="3581400"/>
            <a:ext cx="523875" cy="2971800"/>
          </a:xfrm>
          <a:prstGeom prst="rect">
            <a:avLst/>
          </a:prstGeom>
          <a:noFill/>
          <a:ln w="9525">
            <a:noFill/>
            <a:miter lim="800000"/>
            <a:headEnd/>
            <a:tailEnd/>
          </a:ln>
        </p:spPr>
      </p:pic>
      <p:pic>
        <p:nvPicPr>
          <p:cNvPr id="2059" name="Picture 13" descr="erewr"/>
          <p:cNvPicPr>
            <a:picLocks noChangeAspect="1" noChangeArrowheads="1" noCrop="1"/>
          </p:cNvPicPr>
          <p:nvPr/>
        </p:nvPicPr>
        <p:blipFill>
          <a:blip r:embed="rId5" cstate="print"/>
          <a:srcRect/>
          <a:stretch>
            <a:fillRect/>
          </a:stretch>
        </p:blipFill>
        <p:spPr bwMode="auto">
          <a:xfrm>
            <a:off x="0" y="381000"/>
            <a:ext cx="523875" cy="3124200"/>
          </a:xfrm>
          <a:prstGeom prst="rect">
            <a:avLst/>
          </a:prstGeom>
          <a:noFill/>
          <a:ln w="9525">
            <a:noFill/>
            <a:miter lim="800000"/>
            <a:headEnd/>
            <a:tailEnd/>
          </a:ln>
        </p:spPr>
      </p:pic>
      <p:pic>
        <p:nvPicPr>
          <p:cNvPr id="2060" name="Picture 14" descr="erewr"/>
          <p:cNvPicPr>
            <a:picLocks noChangeAspect="1" noChangeArrowheads="1" noCrop="1"/>
          </p:cNvPicPr>
          <p:nvPr/>
        </p:nvPicPr>
        <p:blipFill>
          <a:blip r:embed="rId5" cstate="print"/>
          <a:srcRect/>
          <a:stretch>
            <a:fillRect/>
          </a:stretch>
        </p:blipFill>
        <p:spPr bwMode="auto">
          <a:xfrm>
            <a:off x="8610600" y="3590925"/>
            <a:ext cx="523875" cy="3038475"/>
          </a:xfrm>
          <a:prstGeom prst="rect">
            <a:avLst/>
          </a:prstGeom>
          <a:noFill/>
          <a:ln w="9525">
            <a:noFill/>
            <a:miter lim="800000"/>
            <a:headEnd/>
            <a:tailEnd/>
          </a:ln>
        </p:spPr>
      </p:pic>
      <p:pic>
        <p:nvPicPr>
          <p:cNvPr id="2061" name="Picture 15" descr="erewr"/>
          <p:cNvPicPr>
            <a:picLocks noChangeAspect="1" noChangeArrowheads="1" noCrop="1"/>
          </p:cNvPicPr>
          <p:nvPr/>
        </p:nvPicPr>
        <p:blipFill>
          <a:blip r:embed="rId5" cstate="print"/>
          <a:srcRect/>
          <a:stretch>
            <a:fillRect/>
          </a:stretch>
        </p:blipFill>
        <p:spPr bwMode="auto">
          <a:xfrm rot="-5400000">
            <a:off x="1338262" y="5300663"/>
            <a:ext cx="523875" cy="2438400"/>
          </a:xfrm>
          <a:prstGeom prst="rect">
            <a:avLst/>
          </a:prstGeom>
          <a:noFill/>
          <a:ln w="9525">
            <a:noFill/>
            <a:miter lim="800000"/>
            <a:headEnd/>
            <a:tailEnd/>
          </a:ln>
        </p:spPr>
      </p:pic>
      <p:pic>
        <p:nvPicPr>
          <p:cNvPr id="2062" name="Picture 16" descr="erewr"/>
          <p:cNvPicPr>
            <a:picLocks noChangeAspect="1" noChangeArrowheads="1" noCrop="1"/>
          </p:cNvPicPr>
          <p:nvPr/>
        </p:nvPicPr>
        <p:blipFill>
          <a:blip r:embed="rId5" cstate="print"/>
          <a:srcRect/>
          <a:stretch>
            <a:fillRect/>
          </a:stretch>
        </p:blipFill>
        <p:spPr bwMode="auto">
          <a:xfrm rot="-5400000">
            <a:off x="4005262" y="4995863"/>
            <a:ext cx="523875" cy="2895600"/>
          </a:xfrm>
          <a:prstGeom prst="rect">
            <a:avLst/>
          </a:prstGeom>
          <a:noFill/>
          <a:ln w="9525">
            <a:noFill/>
            <a:miter lim="800000"/>
            <a:headEnd/>
            <a:tailEnd/>
          </a:ln>
        </p:spPr>
      </p:pic>
      <p:pic>
        <p:nvPicPr>
          <p:cNvPr id="2063" name="Picture 17" descr="Copy of 07[1]"/>
          <p:cNvPicPr>
            <a:picLocks noChangeAspect="1" noChangeArrowheads="1"/>
          </p:cNvPicPr>
          <p:nvPr/>
        </p:nvPicPr>
        <p:blipFill>
          <a:blip r:embed="rId6" cstate="print"/>
          <a:srcRect/>
          <a:stretch>
            <a:fillRect/>
          </a:stretch>
        </p:blipFill>
        <p:spPr bwMode="auto">
          <a:xfrm>
            <a:off x="0" y="0"/>
            <a:ext cx="838200" cy="815975"/>
          </a:xfrm>
          <a:prstGeom prst="rect">
            <a:avLst/>
          </a:prstGeom>
          <a:noFill/>
          <a:ln w="9525">
            <a:noFill/>
            <a:miter lim="800000"/>
            <a:headEnd/>
            <a:tailEnd/>
          </a:ln>
        </p:spPr>
      </p:pic>
      <p:pic>
        <p:nvPicPr>
          <p:cNvPr id="2064" name="Picture 18" descr="Copy of 07[1]"/>
          <p:cNvPicPr>
            <a:picLocks noChangeAspect="1" noChangeArrowheads="1"/>
          </p:cNvPicPr>
          <p:nvPr/>
        </p:nvPicPr>
        <p:blipFill>
          <a:blip r:embed="rId6" cstate="print"/>
          <a:srcRect/>
          <a:stretch>
            <a:fillRect/>
          </a:stretch>
        </p:blipFill>
        <p:spPr bwMode="auto">
          <a:xfrm>
            <a:off x="8305800" y="0"/>
            <a:ext cx="838200" cy="815975"/>
          </a:xfrm>
          <a:prstGeom prst="rect">
            <a:avLst/>
          </a:prstGeom>
          <a:noFill/>
          <a:ln w="9525">
            <a:noFill/>
            <a:miter lim="800000"/>
            <a:headEnd/>
            <a:tailEnd/>
          </a:ln>
        </p:spPr>
      </p:pic>
      <p:pic>
        <p:nvPicPr>
          <p:cNvPr id="2065" name="Picture 19" descr="taochu_glitter_100"/>
          <p:cNvPicPr>
            <a:picLocks noChangeAspect="1" noChangeArrowheads="1" noCrop="1"/>
          </p:cNvPicPr>
          <p:nvPr/>
        </p:nvPicPr>
        <p:blipFill>
          <a:blip r:embed="rId7" cstate="print"/>
          <a:srcRect/>
          <a:stretch>
            <a:fillRect/>
          </a:stretch>
        </p:blipFill>
        <p:spPr bwMode="auto">
          <a:xfrm>
            <a:off x="381000" y="4710113"/>
            <a:ext cx="2362200" cy="1400175"/>
          </a:xfrm>
          <a:prstGeom prst="rect">
            <a:avLst/>
          </a:prstGeom>
          <a:noFill/>
          <a:ln w="9525">
            <a:noFill/>
            <a:miter lim="800000"/>
            <a:headEnd/>
            <a:tailEnd/>
          </a:ln>
        </p:spPr>
      </p:pic>
      <p:sp>
        <p:nvSpPr>
          <p:cNvPr id="2067" name="WordArt 21"/>
          <p:cNvSpPr>
            <a:spLocks noChangeArrowheads="1" noChangeShapeType="1" noTextEdit="1"/>
          </p:cNvSpPr>
          <p:nvPr/>
        </p:nvSpPr>
        <p:spPr bwMode="auto">
          <a:xfrm>
            <a:off x="838200" y="838200"/>
            <a:ext cx="7096125" cy="2667000"/>
          </a:xfrm>
          <a:prstGeom prst="rect">
            <a:avLst/>
          </a:prstGeom>
        </p:spPr>
        <p:txBody>
          <a:bodyPr spcFirstLastPara="1" wrap="none" fromWordArt="1">
            <a:prstTxWarp prst="textArchUp">
              <a:avLst>
                <a:gd name="adj" fmla="val 10800004"/>
              </a:avLst>
            </a:prstTxWarp>
          </a:bodyPr>
          <a:lstStyle/>
          <a:p>
            <a:pPr algn="ctr"/>
            <a:r>
              <a:rPr lang="en-US" sz="4400" kern="10" smtClean="0">
                <a:ln w="9525">
                  <a:noFill/>
                  <a:round/>
                  <a:headEnd/>
                  <a:tailEnd/>
                </a:ln>
                <a:gradFill rotWithShape="1">
                  <a:gsLst>
                    <a:gs pos="0">
                      <a:srgbClr val="FF0000"/>
                    </a:gs>
                    <a:gs pos="50000">
                      <a:srgbClr val="EFF505"/>
                    </a:gs>
                    <a:gs pos="100000">
                      <a:srgbClr val="FF0000"/>
                    </a:gs>
                  </a:gsLst>
                  <a:lin ang="5400000" scaled="1"/>
                </a:gradFill>
                <a:effectLst>
                  <a:outerShdw dist="53882" dir="2700000" algn="ctr" rotWithShape="0">
                    <a:srgbClr val="C0C0C0">
                      <a:alpha val="79999"/>
                    </a:srgbClr>
                  </a:outerShdw>
                </a:effectLst>
                <a:latin typeface="Times New Roman"/>
                <a:cs typeface="Times New Roman"/>
              </a:rPr>
              <a:t>XIN CHÂN THÀNH CẢM ƠN</a:t>
            </a:r>
            <a:endParaRPr lang="en-US" sz="4400" kern="10">
              <a:ln w="9525">
                <a:noFill/>
                <a:round/>
                <a:headEnd/>
                <a:tailEnd/>
              </a:ln>
              <a:gradFill rotWithShape="1">
                <a:gsLst>
                  <a:gs pos="0">
                    <a:srgbClr val="FF0000"/>
                  </a:gs>
                  <a:gs pos="50000">
                    <a:srgbClr val="EFF505"/>
                  </a:gs>
                  <a:gs pos="100000">
                    <a:srgbClr val="FF0000"/>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2068" name="Picture 22" descr="Picture1yk"/>
          <p:cNvPicPr>
            <a:picLocks noChangeAspect="1" noChangeArrowheads="1"/>
          </p:cNvPicPr>
          <p:nvPr/>
        </p:nvPicPr>
        <p:blipFill>
          <a:blip r:embed="rId8" cstate="print"/>
          <a:srcRect/>
          <a:stretch>
            <a:fillRect/>
          </a:stretch>
        </p:blipFill>
        <p:spPr bwMode="auto">
          <a:xfrm>
            <a:off x="2895600" y="4419600"/>
            <a:ext cx="3203575" cy="2057400"/>
          </a:xfrm>
          <a:prstGeom prst="rect">
            <a:avLst/>
          </a:prstGeom>
          <a:noFill/>
          <a:ln w="9525">
            <a:noFill/>
            <a:miter lim="800000"/>
            <a:headEnd/>
            <a:tailEnd/>
          </a:ln>
        </p:spPr>
      </p:pic>
      <p:pic>
        <p:nvPicPr>
          <p:cNvPr id="2069" name="Picture 23" descr="taochu_glitter_100"/>
          <p:cNvPicPr>
            <a:picLocks noChangeAspect="1" noChangeArrowheads="1" noCrop="1"/>
          </p:cNvPicPr>
          <p:nvPr/>
        </p:nvPicPr>
        <p:blipFill>
          <a:blip r:embed="rId7" cstate="print"/>
          <a:srcRect/>
          <a:stretch>
            <a:fillRect/>
          </a:stretch>
        </p:blipFill>
        <p:spPr bwMode="auto">
          <a:xfrm>
            <a:off x="6172200" y="4724400"/>
            <a:ext cx="2667000" cy="1485900"/>
          </a:xfrm>
          <a:prstGeom prst="rect">
            <a:avLst/>
          </a:prstGeom>
          <a:noFill/>
          <a:ln w="9525">
            <a:noFill/>
            <a:miter lim="800000"/>
            <a:headEnd/>
            <a:tailEnd/>
          </a:ln>
        </p:spPr>
      </p:pic>
      <p:pic>
        <p:nvPicPr>
          <p:cNvPr id="2070" name="Picture 24" descr="697124lyvlntaq14"/>
          <p:cNvPicPr>
            <a:picLocks noChangeAspect="1" noChangeArrowheads="1" noCrop="1"/>
          </p:cNvPicPr>
          <p:nvPr/>
        </p:nvPicPr>
        <p:blipFill>
          <a:blip r:embed="rId9" cstate="print"/>
          <a:srcRect/>
          <a:stretch>
            <a:fillRect/>
          </a:stretch>
        </p:blipFill>
        <p:spPr bwMode="auto">
          <a:xfrm>
            <a:off x="0" y="2171700"/>
            <a:ext cx="609600" cy="2857500"/>
          </a:xfrm>
          <a:prstGeom prst="rect">
            <a:avLst/>
          </a:prstGeom>
          <a:noFill/>
          <a:ln w="9525">
            <a:noFill/>
            <a:miter lim="800000"/>
            <a:headEnd/>
            <a:tailEnd/>
          </a:ln>
        </p:spPr>
      </p:pic>
      <p:pic>
        <p:nvPicPr>
          <p:cNvPr id="2071" name="Picture 25" descr="697124lyvlntaq14"/>
          <p:cNvPicPr>
            <a:picLocks noChangeAspect="1" noChangeArrowheads="1" noCrop="1"/>
          </p:cNvPicPr>
          <p:nvPr/>
        </p:nvPicPr>
        <p:blipFill>
          <a:blip r:embed="rId9" cstate="print"/>
          <a:srcRect/>
          <a:stretch>
            <a:fillRect/>
          </a:stretch>
        </p:blipFill>
        <p:spPr bwMode="auto">
          <a:xfrm>
            <a:off x="8534400" y="2057400"/>
            <a:ext cx="609600" cy="2857500"/>
          </a:xfrm>
          <a:prstGeom prst="rect">
            <a:avLst/>
          </a:prstGeom>
          <a:noFill/>
          <a:ln w="9525">
            <a:noFill/>
            <a:miter lim="800000"/>
            <a:headEnd/>
            <a:tailEnd/>
          </a:ln>
        </p:spPr>
      </p:pic>
      <p:pic>
        <p:nvPicPr>
          <p:cNvPr id="2072" name="Picture 26" descr="gif_icon026"/>
          <p:cNvPicPr>
            <a:picLocks noChangeAspect="1" noChangeArrowheads="1" noCrop="1"/>
          </p:cNvPicPr>
          <p:nvPr/>
        </p:nvPicPr>
        <p:blipFill>
          <a:blip r:embed="rId10" cstate="print"/>
          <a:srcRect/>
          <a:stretch>
            <a:fillRect/>
          </a:stretch>
        </p:blipFill>
        <p:spPr bwMode="auto">
          <a:xfrm>
            <a:off x="3886200" y="1371600"/>
            <a:ext cx="1295400" cy="1295400"/>
          </a:xfrm>
          <a:prstGeom prst="rect">
            <a:avLst/>
          </a:prstGeom>
          <a:noFill/>
          <a:ln w="9525">
            <a:noFill/>
            <a:miter lim="800000"/>
            <a:headEnd/>
            <a:tailEnd/>
          </a:ln>
        </p:spPr>
      </p:pic>
      <p:pic>
        <p:nvPicPr>
          <p:cNvPr id="42011" name="Bai-Hoc-Dau-Tien.mp3">
            <a:hlinkClick r:id="" action="ppaction://media"/>
          </p:cNvPr>
          <p:cNvPicPr>
            <a:picLocks noRot="1" noChangeAspect="1" noChangeArrowheads="1"/>
          </p:cNvPicPr>
          <p:nvPr>
            <a:audioFile r:link="rId1"/>
          </p:nvPr>
        </p:nvPicPr>
        <p:blipFill>
          <a:blip r:embed="rId11" cstate="print"/>
          <a:srcRect/>
          <a:stretch>
            <a:fillRect/>
          </a:stretch>
        </p:blipFill>
        <p:spPr bwMode="auto">
          <a:xfrm>
            <a:off x="8534400" y="6248400"/>
            <a:ext cx="304800" cy="3048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90"/>
                                        </p:tgtEl>
                                        <p:attrNameLst>
                                          <p:attrName>style.visibility</p:attrName>
                                        </p:attrNameLst>
                                      </p:cBhvr>
                                      <p:to>
                                        <p:strVal val="visible"/>
                                      </p:to>
                                    </p:set>
                                    <p:anim calcmode="lin" valueType="num">
                                      <p:cBhvr additive="base">
                                        <p:cTn id="11" dur="500" fill="hold"/>
                                        <p:tgtEl>
                                          <p:spTgt spid="41990"/>
                                        </p:tgtEl>
                                        <p:attrNameLst>
                                          <p:attrName>ppt_x</p:attrName>
                                        </p:attrNameLst>
                                      </p:cBhvr>
                                      <p:tavLst>
                                        <p:tav tm="0">
                                          <p:val>
                                            <p:strVal val="#ppt_x"/>
                                          </p:val>
                                        </p:tav>
                                        <p:tav tm="100000">
                                          <p:val>
                                            <p:strVal val="#ppt_x"/>
                                          </p:val>
                                        </p:tav>
                                      </p:tavLst>
                                    </p:anim>
                                    <p:anim calcmode="lin" valueType="num">
                                      <p:cBhvr additive="base">
                                        <p:cTn id="12" dur="500" fill="hold"/>
                                        <p:tgtEl>
                                          <p:spTgt spid="4199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15150" fill="hold"/>
                                        <p:tgtEl>
                                          <p:spTgt spid="420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20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b="1" i="1">
              <a:solidFill>
                <a:schemeClr val="hlink"/>
              </a:solidFill>
            </a:endParaRPr>
          </a:p>
        </p:txBody>
      </p:sp>
      <p:sp>
        <p:nvSpPr>
          <p:cNvPr id="81924" name="Oval 4">
            <a:hlinkClick r:id="rId2" action="ppaction://hlinksldjump"/>
          </p:cNvPr>
          <p:cNvSpPr>
            <a:spLocks noChangeArrowheads="1"/>
          </p:cNvSpPr>
          <p:nvPr/>
        </p:nvSpPr>
        <p:spPr bwMode="auto">
          <a:xfrm>
            <a:off x="2819400" y="381000"/>
            <a:ext cx="3657600" cy="838200"/>
          </a:xfrm>
          <a:prstGeom prst="ellipse">
            <a:avLst/>
          </a:prstGeom>
          <a:solidFill>
            <a:srgbClr val="FFFFFF"/>
          </a:solidFill>
          <a:ln w="28575">
            <a:solidFill>
              <a:srgbClr val="1A0597"/>
            </a:solidFill>
            <a:round/>
            <a:headEnd/>
            <a:tailEnd/>
          </a:ln>
        </p:spPr>
        <p:txBody>
          <a:bodyPr wrap="none" anchor="ctr"/>
          <a:lstStyle/>
          <a:p>
            <a:pPr eaLnBrk="0" hangingPunct="0"/>
            <a:r>
              <a:rPr lang="en-US" sz="2800" b="1" smtClean="0">
                <a:solidFill>
                  <a:schemeClr val="hlink"/>
                </a:solidFill>
              </a:rPr>
              <a:t>Ôn bài </a:t>
            </a:r>
            <a:r>
              <a:rPr lang="en-US" sz="2800" b="1">
                <a:solidFill>
                  <a:schemeClr val="hlink"/>
                </a:solidFill>
              </a:rPr>
              <a:t>cũ:</a:t>
            </a:r>
          </a:p>
        </p:txBody>
      </p:sp>
      <p:grpSp>
        <p:nvGrpSpPr>
          <p:cNvPr id="3077" name="Group 17"/>
          <p:cNvGrpSpPr>
            <a:grpSpLocks/>
          </p:cNvGrpSpPr>
          <p:nvPr/>
        </p:nvGrpSpPr>
        <p:grpSpPr bwMode="auto">
          <a:xfrm>
            <a:off x="152400" y="152400"/>
            <a:ext cx="8839200" cy="6553200"/>
            <a:chOff x="96" y="96"/>
            <a:chExt cx="5568" cy="4128"/>
          </a:xfrm>
        </p:grpSpPr>
        <p:sp>
          <p:nvSpPr>
            <p:cNvPr id="3084" name="Line 13"/>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3085" name="Line 12"/>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3086" name="Line 14"/>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3087" name="Line 15"/>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81952" name="Rectangle 32"/>
          <p:cNvSpPr>
            <a:spLocks noChangeArrowheads="1"/>
          </p:cNvSpPr>
          <p:nvPr/>
        </p:nvSpPr>
        <p:spPr bwMode="auto">
          <a:xfrm>
            <a:off x="1219200" y="2362200"/>
            <a:ext cx="7010400" cy="1200329"/>
          </a:xfrm>
          <a:prstGeom prst="rect">
            <a:avLst/>
          </a:prstGeom>
          <a:noFill/>
          <a:ln w="9525">
            <a:noFill/>
            <a:miter lim="800000"/>
            <a:headEnd/>
            <a:tailEnd/>
          </a:ln>
        </p:spPr>
        <p:txBody>
          <a:bodyPr>
            <a:spAutoFit/>
          </a:bodyPr>
          <a:lstStyle/>
          <a:p>
            <a:pPr marL="342900" indent="-342900" algn="l">
              <a:buFontTx/>
              <a:buAutoNum type="arabicPeriod"/>
            </a:pPr>
            <a:r>
              <a:rPr lang="en-US" sz="3600" b="1" smtClean="0">
                <a:solidFill>
                  <a:schemeClr val="hlink"/>
                </a:solidFill>
              </a:rPr>
              <a:t>Đọc đoạn 1+ 2 và nêu nội dung bài.</a:t>
            </a:r>
            <a:endParaRPr lang="en-US" sz="3600" b="1" i="1"/>
          </a:p>
        </p:txBody>
      </p:sp>
      <p:grpSp>
        <p:nvGrpSpPr>
          <p:cNvPr id="3" name="Group 37"/>
          <p:cNvGrpSpPr>
            <a:grpSpLocks/>
          </p:cNvGrpSpPr>
          <p:nvPr/>
        </p:nvGrpSpPr>
        <p:grpSpPr bwMode="auto">
          <a:xfrm>
            <a:off x="533400" y="1676400"/>
            <a:ext cx="8077200" cy="3352800"/>
            <a:chOff x="768" y="1680"/>
            <a:chExt cx="4464" cy="1728"/>
          </a:xfrm>
        </p:grpSpPr>
        <p:sp>
          <p:nvSpPr>
            <p:cNvPr id="3080" name="Line 33"/>
            <p:cNvSpPr>
              <a:spLocks noChangeShapeType="1"/>
            </p:cNvSpPr>
            <p:nvPr/>
          </p:nvSpPr>
          <p:spPr bwMode="auto">
            <a:xfrm>
              <a:off x="768" y="1680"/>
              <a:ext cx="4464" cy="0"/>
            </a:xfrm>
            <a:prstGeom prst="line">
              <a:avLst/>
            </a:prstGeom>
            <a:noFill/>
            <a:ln w="76200" cmpd="tri">
              <a:solidFill>
                <a:schemeClr val="hlink"/>
              </a:solidFill>
              <a:round/>
              <a:headEnd/>
              <a:tailEnd/>
            </a:ln>
          </p:spPr>
          <p:txBody>
            <a:bodyPr/>
            <a:lstStyle/>
            <a:p>
              <a:endParaRPr lang="en-US"/>
            </a:p>
          </p:txBody>
        </p:sp>
        <p:sp>
          <p:nvSpPr>
            <p:cNvPr id="3081" name="Line 34"/>
            <p:cNvSpPr>
              <a:spLocks noChangeShapeType="1"/>
            </p:cNvSpPr>
            <p:nvPr/>
          </p:nvSpPr>
          <p:spPr bwMode="auto">
            <a:xfrm>
              <a:off x="768" y="1680"/>
              <a:ext cx="0" cy="1728"/>
            </a:xfrm>
            <a:prstGeom prst="line">
              <a:avLst/>
            </a:prstGeom>
            <a:noFill/>
            <a:ln w="76200" cmpd="tri">
              <a:solidFill>
                <a:schemeClr val="hlink"/>
              </a:solidFill>
              <a:round/>
              <a:headEnd/>
              <a:tailEnd/>
            </a:ln>
          </p:spPr>
          <p:txBody>
            <a:bodyPr/>
            <a:lstStyle/>
            <a:p>
              <a:endParaRPr lang="en-US"/>
            </a:p>
          </p:txBody>
        </p:sp>
        <p:sp>
          <p:nvSpPr>
            <p:cNvPr id="3082" name="Line 35"/>
            <p:cNvSpPr>
              <a:spLocks noChangeShapeType="1"/>
            </p:cNvSpPr>
            <p:nvPr/>
          </p:nvSpPr>
          <p:spPr bwMode="auto">
            <a:xfrm>
              <a:off x="768" y="3408"/>
              <a:ext cx="4464" cy="0"/>
            </a:xfrm>
            <a:prstGeom prst="line">
              <a:avLst/>
            </a:prstGeom>
            <a:noFill/>
            <a:ln w="76200" cmpd="tri">
              <a:solidFill>
                <a:schemeClr val="hlink"/>
              </a:solidFill>
              <a:round/>
              <a:headEnd/>
              <a:tailEnd/>
            </a:ln>
          </p:spPr>
          <p:txBody>
            <a:bodyPr/>
            <a:lstStyle/>
            <a:p>
              <a:endParaRPr lang="en-US"/>
            </a:p>
          </p:txBody>
        </p:sp>
        <p:sp>
          <p:nvSpPr>
            <p:cNvPr id="3083" name="Line 36"/>
            <p:cNvSpPr>
              <a:spLocks noChangeShapeType="1"/>
            </p:cNvSpPr>
            <p:nvPr/>
          </p:nvSpPr>
          <p:spPr bwMode="auto">
            <a:xfrm>
              <a:off x="5232" y="1680"/>
              <a:ext cx="0" cy="1728"/>
            </a:xfrm>
            <a:prstGeom prst="line">
              <a:avLst/>
            </a:prstGeom>
            <a:noFill/>
            <a:ln w="76200" cmpd="tri">
              <a:solidFill>
                <a:schemeClr val="hlink"/>
              </a:solidFill>
              <a:round/>
              <a:headEnd/>
              <a:tailEnd/>
            </a:ln>
          </p:spPr>
          <p:txBody>
            <a:bodyPr/>
            <a:lstStyle/>
            <a:p>
              <a:endParaRPr lang="en-US"/>
            </a:p>
          </p:txBody>
        </p:sp>
      </p:grpSp>
      <p:sp>
        <p:nvSpPr>
          <p:cNvPr id="16" name="Rectangle 32"/>
          <p:cNvSpPr>
            <a:spLocks noChangeArrowheads="1"/>
          </p:cNvSpPr>
          <p:nvPr/>
        </p:nvSpPr>
        <p:spPr bwMode="auto">
          <a:xfrm>
            <a:off x="914400" y="3657600"/>
            <a:ext cx="7010400" cy="1200329"/>
          </a:xfrm>
          <a:prstGeom prst="rect">
            <a:avLst/>
          </a:prstGeom>
          <a:noFill/>
          <a:ln w="9525">
            <a:noFill/>
            <a:miter lim="800000"/>
            <a:headEnd/>
            <a:tailEnd/>
          </a:ln>
        </p:spPr>
        <p:txBody>
          <a:bodyPr>
            <a:spAutoFit/>
          </a:bodyPr>
          <a:lstStyle/>
          <a:p>
            <a:pPr marL="342900" indent="-342900" algn="l"/>
            <a:r>
              <a:rPr lang="en-US" sz="3600" b="1" smtClean="0">
                <a:solidFill>
                  <a:schemeClr val="hlink"/>
                </a:solidFill>
              </a:rPr>
              <a:t>2. Đọc đoạn 3+ 4 và nêu giọng đọc toàn bài.</a:t>
            </a:r>
            <a:endParaRPr lang="en-US" sz="3600" b="1" i="1"/>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800" decel="100000"/>
                                        <p:tgtEl>
                                          <p:spTgt spid="81924"/>
                                        </p:tgtEl>
                                      </p:cBhvr>
                                    </p:animEffect>
                                    <p:anim calcmode="lin" valueType="num">
                                      <p:cBhvr>
                                        <p:cTn id="8" dur="800" decel="100000" fill="hold"/>
                                        <p:tgtEl>
                                          <p:spTgt spid="81924"/>
                                        </p:tgtEl>
                                        <p:attrNameLst>
                                          <p:attrName>style.rotation</p:attrName>
                                        </p:attrNameLst>
                                      </p:cBhvr>
                                      <p:tavLst>
                                        <p:tav tm="0">
                                          <p:val>
                                            <p:fltVal val="-90"/>
                                          </p:val>
                                        </p:tav>
                                        <p:tav tm="100000">
                                          <p:val>
                                            <p:fltVal val="0"/>
                                          </p:val>
                                        </p:tav>
                                      </p:tavLst>
                                    </p:anim>
                                    <p:anim calcmode="lin" valueType="num">
                                      <p:cBhvr>
                                        <p:cTn id="9" dur="800" decel="100000" fill="hold"/>
                                        <p:tgtEl>
                                          <p:spTgt spid="81924"/>
                                        </p:tgtEl>
                                        <p:attrNameLst>
                                          <p:attrName>ppt_x</p:attrName>
                                        </p:attrNameLst>
                                      </p:cBhvr>
                                      <p:tavLst>
                                        <p:tav tm="0">
                                          <p:val>
                                            <p:strVal val="#ppt_x+0.4"/>
                                          </p:val>
                                        </p:tav>
                                        <p:tav tm="100000">
                                          <p:val>
                                            <p:strVal val="#ppt_x-0.05"/>
                                          </p:val>
                                        </p:tav>
                                      </p:tavLst>
                                    </p:anim>
                                    <p:anim calcmode="lin" valueType="num">
                                      <p:cBhvr>
                                        <p:cTn id="10" dur="800" decel="100000" fill="hold"/>
                                        <p:tgtEl>
                                          <p:spTgt spid="819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81952">
                                            <p:txEl>
                                              <p:pRg st="0" end="0"/>
                                            </p:txEl>
                                          </p:spTgt>
                                        </p:tgtEl>
                                        <p:attrNameLst>
                                          <p:attrName>style.visibility</p:attrName>
                                        </p:attrNameLst>
                                      </p:cBhvr>
                                      <p:to>
                                        <p:strVal val="visible"/>
                                      </p:to>
                                    </p:set>
                                    <p:anim calcmode="lin" valueType="num">
                                      <p:cBhvr>
                                        <p:cTn id="20" dur="500" fill="hold"/>
                                        <p:tgtEl>
                                          <p:spTgt spid="819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1952">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819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19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195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p:cTn id="29"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sz="2800" b="1" i="1">
              <a:solidFill>
                <a:schemeClr val="hlink"/>
              </a:solidFill>
            </a:endParaRPr>
          </a:p>
        </p:txBody>
      </p:sp>
      <p:pic>
        <p:nvPicPr>
          <p:cNvPr id="68619" name="Picture 11" descr="tOI DI HOC"/>
          <p:cNvPicPr>
            <a:picLocks noChangeAspect="1" noChangeArrowheads="1"/>
          </p:cNvPicPr>
          <p:nvPr/>
        </p:nvPicPr>
        <p:blipFill>
          <a:blip r:embed="rId2" cstate="print"/>
          <a:srcRect/>
          <a:stretch>
            <a:fillRect/>
          </a:stretch>
        </p:blipFill>
        <p:spPr bwMode="auto">
          <a:xfrm>
            <a:off x="457200" y="304800"/>
            <a:ext cx="8305800" cy="6248400"/>
          </a:xfrm>
          <a:prstGeom prst="rect">
            <a:avLst/>
          </a:prstGeom>
          <a:noFill/>
          <a:ln w="9525">
            <a:solidFill>
              <a:srgbClr val="990000"/>
            </a:solidFill>
            <a:miter lim="800000"/>
            <a:headEnd/>
            <a:tailEnd/>
          </a:ln>
        </p:spPr>
      </p:pic>
      <p:grpSp>
        <p:nvGrpSpPr>
          <p:cNvPr id="4102" name="Group 21"/>
          <p:cNvGrpSpPr>
            <a:grpSpLocks/>
          </p:cNvGrpSpPr>
          <p:nvPr/>
        </p:nvGrpSpPr>
        <p:grpSpPr bwMode="auto">
          <a:xfrm>
            <a:off x="152400" y="152400"/>
            <a:ext cx="8839200" cy="6553200"/>
            <a:chOff x="96" y="96"/>
            <a:chExt cx="5568" cy="4128"/>
          </a:xfrm>
        </p:grpSpPr>
        <p:sp>
          <p:nvSpPr>
            <p:cNvPr id="4103" name="Line 22"/>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4104" name="Line 23"/>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4105" name="Line 24"/>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4106" name="Line 25"/>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fade">
                                      <p:cBhvr>
                                        <p:cTn id="7" dur="2000"/>
                                        <p:tgtEl>
                                          <p:spTgt spid="68619"/>
                                        </p:tgtEl>
                                      </p:cBhvr>
                                    </p:animEffect>
                                    <p:anim calcmode="lin" valueType="num">
                                      <p:cBhvr>
                                        <p:cTn id="8" dur="2000" fill="hold"/>
                                        <p:tgtEl>
                                          <p:spTgt spid="68619"/>
                                        </p:tgtEl>
                                        <p:attrNameLst>
                                          <p:attrName>style.rotation</p:attrName>
                                        </p:attrNameLst>
                                      </p:cBhvr>
                                      <p:tavLst>
                                        <p:tav tm="0">
                                          <p:val>
                                            <p:fltVal val="720"/>
                                          </p:val>
                                        </p:tav>
                                        <p:tav tm="100000">
                                          <p:val>
                                            <p:fltVal val="0"/>
                                          </p:val>
                                        </p:tav>
                                      </p:tavLst>
                                    </p:anim>
                                    <p:anim calcmode="lin" valueType="num">
                                      <p:cBhvr>
                                        <p:cTn id="9" dur="2000" fill="hold"/>
                                        <p:tgtEl>
                                          <p:spTgt spid="68619"/>
                                        </p:tgtEl>
                                        <p:attrNameLst>
                                          <p:attrName>ppt_h</p:attrName>
                                        </p:attrNameLst>
                                      </p:cBhvr>
                                      <p:tavLst>
                                        <p:tav tm="0">
                                          <p:val>
                                            <p:fltVal val="0"/>
                                          </p:val>
                                        </p:tav>
                                        <p:tav tm="100000">
                                          <p:val>
                                            <p:strVal val="#ppt_h"/>
                                          </p:val>
                                        </p:tav>
                                      </p:tavLst>
                                    </p:anim>
                                    <p:anim calcmode="lin" valueType="num">
                                      <p:cBhvr>
                                        <p:cTn id="10" dur="2000" fill="hold"/>
                                        <p:tgtEl>
                                          <p:spTgt spid="686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b="1" i="1">
              <a:solidFill>
                <a:schemeClr val="hlink"/>
              </a:solidFill>
            </a:endParaRPr>
          </a:p>
        </p:txBody>
      </p:sp>
      <p:grpSp>
        <p:nvGrpSpPr>
          <p:cNvPr id="5136" name="Group 18"/>
          <p:cNvGrpSpPr>
            <a:grpSpLocks/>
          </p:cNvGrpSpPr>
          <p:nvPr/>
        </p:nvGrpSpPr>
        <p:grpSpPr bwMode="auto">
          <a:xfrm>
            <a:off x="152400" y="152400"/>
            <a:ext cx="8839200" cy="6553200"/>
            <a:chOff x="96" y="96"/>
            <a:chExt cx="5568" cy="4128"/>
          </a:xfrm>
        </p:grpSpPr>
        <p:sp>
          <p:nvSpPr>
            <p:cNvPr id="5139"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5140"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5141"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5142"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24" name="Rectangle 23"/>
          <p:cNvSpPr/>
          <p:nvPr/>
        </p:nvSpPr>
        <p:spPr>
          <a:xfrm>
            <a:off x="457200" y="990600"/>
            <a:ext cx="8077200" cy="3785652"/>
          </a:xfrm>
          <a:prstGeom prst="rect">
            <a:avLst/>
          </a:prstGeom>
        </p:spPr>
        <p:txBody>
          <a:bodyPr wrap="square">
            <a:spAutoFit/>
          </a:bodyPr>
          <a:lstStyle/>
          <a:p>
            <a:r>
              <a:rPr lang="en-US" sz="4800" b="1" i="1" smtClean="0">
                <a:solidFill>
                  <a:schemeClr val="hlink"/>
                </a:solidFill>
                <a:cs typeface="Times New Roman" pitchFamily="18" charset="0"/>
              </a:rPr>
              <a:t>Hằng năm, cứ vào cuối thu, lá ngoài đường rụng nhiều, lòng tôi lại náo nức  những kỉ niệm mơn man của buổi tựu trường. </a:t>
            </a:r>
            <a:endParaRPr lang="en-US" sz="4800"/>
          </a:p>
        </p:txBody>
      </p:sp>
      <p:cxnSp>
        <p:nvCxnSpPr>
          <p:cNvPr id="25" name="Straight Connector 24"/>
          <p:cNvCxnSpPr/>
          <p:nvPr/>
        </p:nvCxnSpPr>
        <p:spPr>
          <a:xfrm flipH="1">
            <a:off x="2528450" y="2667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81200" y="1905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267200" y="1143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22675" y="2673925"/>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439885" y="4197925"/>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543800" y="4191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b="1" i="1">
              <a:solidFill>
                <a:schemeClr val="hlink"/>
              </a:solidFill>
            </a:endParaRPr>
          </a:p>
        </p:txBody>
      </p:sp>
      <p:grpSp>
        <p:nvGrpSpPr>
          <p:cNvPr id="2" name="Group 18"/>
          <p:cNvGrpSpPr>
            <a:grpSpLocks/>
          </p:cNvGrpSpPr>
          <p:nvPr/>
        </p:nvGrpSpPr>
        <p:grpSpPr bwMode="auto">
          <a:xfrm>
            <a:off x="152400" y="152400"/>
            <a:ext cx="8839200" cy="6553200"/>
            <a:chOff x="96" y="96"/>
            <a:chExt cx="5568" cy="4128"/>
          </a:xfrm>
        </p:grpSpPr>
        <p:sp>
          <p:nvSpPr>
            <p:cNvPr id="5139"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5140"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5141"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5142"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24" name="Rectangle 23"/>
          <p:cNvSpPr/>
          <p:nvPr/>
        </p:nvSpPr>
        <p:spPr>
          <a:xfrm>
            <a:off x="228600" y="990600"/>
            <a:ext cx="8610600" cy="4524315"/>
          </a:xfrm>
          <a:prstGeom prst="rect">
            <a:avLst/>
          </a:prstGeom>
        </p:spPr>
        <p:txBody>
          <a:bodyPr wrap="square">
            <a:spAutoFit/>
          </a:bodyPr>
          <a:lstStyle/>
          <a:p>
            <a:pPr algn="l"/>
            <a:r>
              <a:rPr lang="en-US" sz="4800" b="1" i="1" smtClean="0">
                <a:solidFill>
                  <a:schemeClr val="hlink"/>
                </a:solidFill>
                <a:cs typeface="Times New Roman" pitchFamily="18" charset="0"/>
              </a:rPr>
              <a:t>Tôi quên thế nào được những cảm giác trong sáng ấy  nảy nở trong lòng tôi   như mấy cánh hoa tươi   mỉm cười giữa bầu trời quang đãng.</a:t>
            </a:r>
            <a:endParaRPr lang="en-US" sz="4800" b="1" i="1">
              <a:solidFill>
                <a:schemeClr val="hlink"/>
              </a:solidFill>
              <a:cs typeface="Times New Roman" pitchFamily="18" charset="0"/>
            </a:endParaRPr>
          </a:p>
        </p:txBody>
      </p:sp>
      <p:cxnSp>
        <p:nvCxnSpPr>
          <p:cNvPr id="25" name="Straight Connector 24"/>
          <p:cNvCxnSpPr/>
          <p:nvPr/>
        </p:nvCxnSpPr>
        <p:spPr>
          <a:xfrm flipH="1">
            <a:off x="1066800" y="25908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162800" y="34290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962400" y="48768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467600" y="2667000"/>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886200" y="48768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blackWhite">
          <a:xfrm>
            <a:off x="0" y="0"/>
            <a:ext cx="9144000" cy="685800"/>
          </a:xfrm>
          <a:prstGeom prst="roundRect">
            <a:avLst>
              <a:gd name="adj" fmla="val 9106"/>
            </a:avLst>
          </a:prstGeom>
          <a:noFill/>
          <a:ln w="25400">
            <a:solidFill>
              <a:schemeClr val="bg1"/>
            </a:solidFill>
            <a:round/>
            <a:headEnd/>
            <a:tailEnd/>
          </a:ln>
        </p:spPr>
        <p:txBody>
          <a:bodyPr wrap="none" anchor="ctr"/>
          <a:lstStyle/>
          <a:p>
            <a:pPr eaLnBrk="0" hangingPunct="0"/>
            <a:endParaRPr lang="en-US" b="1" i="1">
              <a:solidFill>
                <a:schemeClr val="hlink"/>
              </a:solidFill>
            </a:endParaRPr>
          </a:p>
        </p:txBody>
      </p:sp>
      <p:grpSp>
        <p:nvGrpSpPr>
          <p:cNvPr id="2" name="Group 18"/>
          <p:cNvGrpSpPr>
            <a:grpSpLocks/>
          </p:cNvGrpSpPr>
          <p:nvPr/>
        </p:nvGrpSpPr>
        <p:grpSpPr bwMode="auto">
          <a:xfrm>
            <a:off x="152400" y="152400"/>
            <a:ext cx="8839200" cy="6553200"/>
            <a:chOff x="96" y="96"/>
            <a:chExt cx="5568" cy="4128"/>
          </a:xfrm>
        </p:grpSpPr>
        <p:sp>
          <p:nvSpPr>
            <p:cNvPr id="5139"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5140"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5141"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5142"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24" name="Rectangle 23"/>
          <p:cNvSpPr/>
          <p:nvPr/>
        </p:nvSpPr>
        <p:spPr>
          <a:xfrm>
            <a:off x="481788" y="1219200"/>
            <a:ext cx="8610600" cy="3785652"/>
          </a:xfrm>
          <a:prstGeom prst="rect">
            <a:avLst/>
          </a:prstGeom>
        </p:spPr>
        <p:txBody>
          <a:bodyPr wrap="square">
            <a:spAutoFit/>
          </a:bodyPr>
          <a:lstStyle/>
          <a:p>
            <a:pPr algn="l"/>
            <a:r>
              <a:rPr lang="en-US" sz="4800" b="1" i="1" smtClean="0">
                <a:solidFill>
                  <a:schemeClr val="hlink"/>
                </a:solidFill>
                <a:cs typeface="Times New Roman" pitchFamily="18" charset="0"/>
              </a:rPr>
              <a:t>Họ thèm vụng và ước ao thầm được như những người học trò cũ, biết lớp, biết thầy để khỏi phải rụt rè trong cảnh lạ.</a:t>
            </a:r>
            <a:endParaRPr lang="en-US" sz="4800" b="1" i="1">
              <a:solidFill>
                <a:schemeClr val="hlink"/>
              </a:solidFill>
              <a:cs typeface="Times New Roman" pitchFamily="18" charset="0"/>
            </a:endParaRPr>
          </a:p>
        </p:txBody>
      </p:sp>
      <p:cxnSp>
        <p:nvCxnSpPr>
          <p:cNvPr id="25" name="Straight Connector 24"/>
          <p:cNvCxnSpPr/>
          <p:nvPr/>
        </p:nvCxnSpPr>
        <p:spPr>
          <a:xfrm flipH="1">
            <a:off x="4572000" y="13716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153400" y="28956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124200" y="35814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562600" y="2895600"/>
            <a:ext cx="152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48200" y="43434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72000" y="4343400"/>
            <a:ext cx="152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05739.JPG"/>
          <p:cNvPicPr>
            <a:picLocks noChangeAspect="1"/>
          </p:cNvPicPr>
          <p:nvPr/>
        </p:nvPicPr>
        <p:blipFill>
          <a:blip r:embed="rId2" cstate="print"/>
          <a:stretch>
            <a:fillRect/>
          </a:stretch>
        </p:blipFill>
        <p:spPr>
          <a:xfrm>
            <a:off x="0" y="228600"/>
            <a:ext cx="4747846" cy="6324600"/>
          </a:xfrm>
          <a:prstGeom prst="rect">
            <a:avLst/>
          </a:prstGeom>
        </p:spPr>
      </p:pic>
      <p:pic>
        <p:nvPicPr>
          <p:cNvPr id="4" name="Picture 3" descr="IMG_20181008_062924.jpg"/>
          <p:cNvPicPr>
            <a:picLocks noChangeAspect="1"/>
          </p:cNvPicPr>
          <p:nvPr/>
        </p:nvPicPr>
        <p:blipFill>
          <a:blip r:embed="rId3" cstate="print"/>
          <a:stretch>
            <a:fillRect/>
          </a:stretch>
        </p:blipFill>
        <p:spPr>
          <a:xfrm>
            <a:off x="4876800" y="304800"/>
            <a:ext cx="4267200" cy="6248400"/>
          </a:xfrm>
          <a:prstGeom prst="rect">
            <a:avLst/>
          </a:prstGeom>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_2018_10_05_06_33_32_SA.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316&quot;/&gt;&lt;/object&gt;&lt;object type=&quot;3&quot; unique_id=&quot;10006&quot;&gt;&lt;property id=&quot;20148&quot; value=&quot;5&quot;/&gt;&lt;property id=&quot;20300&quot; value=&quot;Slide 3&quot;/&gt;&lt;property id=&quot;20307&quot; value=&quot;305&quot;/&gt;&lt;/object&gt;&lt;object type=&quot;3&quot; unique_id=&quot;10007&quot;&gt;&lt;property id=&quot;20148&quot; value=&quot;5&quot;/&gt;&lt;property id=&quot;20300&quot; value=&quot;Slide 4&quot;/&gt;&lt;property id=&quot;20307&quot; value=&quot;326&quot;/&gt;&lt;/object&gt;&lt;object type=&quot;3&quot; unique_id=&quot;10011&quot;&gt;&lt;property id=&quot;20148&quot; value=&quot;5&quot;/&gt;&lt;property id=&quot;20300&quot; value=&quot;Slide 10&quot;/&gt;&lt;property id=&quot;20307&quot; value=&quot;324&quot;/&gt;&lt;/object&gt;&lt;object type=&quot;3&quot; unique_id=&quot;10012&quot;&gt;&lt;property id=&quot;20148&quot; value=&quot;5&quot;/&gt;&lt;property id=&quot;20300&quot; value=&quot;Slide 11&quot;/&gt;&lt;property id=&quot;20307&quot; value=&quot;317&quot;/&gt;&lt;/object&gt;&lt;object type=&quot;3&quot; unique_id=&quot;10013&quot;&gt;&lt;property id=&quot;20148&quot; value=&quot;5&quot;/&gt;&lt;property id=&quot;20300&quot; value=&quot;Slide 13&quot;/&gt;&lt;property id=&quot;20307&quot; value=&quot;321&quot;/&gt;&lt;/object&gt;&lt;object type=&quot;3&quot; unique_id=&quot;10086&quot;&gt;&lt;property id=&quot;20148&quot; value=&quot;5&quot;/&gt;&lt;property id=&quot;20300&quot; value=&quot;Slide 1&quot;/&gt;&lt;property id=&quot;20307&quot; value=&quot;328&quot;/&gt;&lt;/object&gt;&lt;object type=&quot;3&quot; unique_id=&quot;10087&quot;&gt;&lt;property id=&quot;20148&quot; value=&quot;5&quot;/&gt;&lt;property id=&quot;20300&quot; value=&quot;Slide 8&quot;/&gt;&lt;property id=&quot;20307&quot; value=&quot;332&quot;/&gt;&lt;/object&gt;&lt;object type=&quot;3&quot; unique_id=&quot;10088&quot;&gt;&lt;property id=&quot;20148&quot; value=&quot;5&quot;/&gt;&lt;property id=&quot;20300&quot; value=&quot;Slide 5&quot;/&gt;&lt;property id=&quot;20307&quot; value=&quot;329&quot;/&gt;&lt;/object&gt;&lt;object type=&quot;3&quot; unique_id=&quot;10089&quot;&gt;&lt;property id=&quot;20148&quot; value=&quot;5&quot;/&gt;&lt;property id=&quot;20300&quot; value=&quot;Slide 12&quot;/&gt;&lt;property id=&quot;20307&quot; value=&quot;330&quot;/&gt;&lt;/object&gt;&lt;object type=&quot;3&quot; unique_id=&quot;10090&quot;&gt;&lt;property id=&quot;20148&quot; value=&quot;5&quot;/&gt;&lt;property id=&quot;20300&quot; value=&quot;Slide 14&quot;/&gt;&lt;property id=&quot;20307&quot; value=&quot;331&quot;/&gt;&lt;/object&gt;&lt;object type=&quot;3&quot; unique_id=&quot;10106&quot;&gt;&lt;property id=&quot;20148&quot; value=&quot;5&quot;/&gt;&lt;property id=&quot;20300&quot; value=&quot;Slide 6&quot;/&gt;&lt;property id=&quot;20307&quot; value=&quot;333&quot;/&gt;&lt;/object&gt;&lt;object type=&quot;3&quot; unique_id=&quot;10139&quot;&gt;&lt;property id=&quot;20148&quot; value=&quot;5&quot;/&gt;&lt;property id=&quot;20300&quot; value=&quot;Slide 7&quot;/&gt;&lt;property id=&quot;20307&quot; value=&quot;334&quot;/&gt;&lt;/object&gt;&lt;object type=&quot;3&quot; unique_id=&quot;10157&quot;&gt;&lt;property id=&quot;20148&quot; value=&quot;5&quot;/&gt;&lt;property id=&quot;20300&quot; value=&quot;Slide 9&quot;/&gt;&lt;property id=&quot;20307&quot; value=&quot;335&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TotalTime>
  <Words>290</Words>
  <Application>Microsoft Office PowerPoint</Application>
  <PresentationFormat>On-screen Show (4:3)</PresentationFormat>
  <Paragraphs>26</Paragraphs>
  <Slides>14</Slides>
  <Notes>0</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Uu Viet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Windows User</cp:lastModifiedBy>
  <cp:revision>142</cp:revision>
  <dcterms:created xsi:type="dcterms:W3CDTF">2008-12-07T16:10:08Z</dcterms:created>
  <dcterms:modified xsi:type="dcterms:W3CDTF">2018-10-08T03:36:27Z</dcterms:modified>
</cp:coreProperties>
</file>