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8" r:id="rId5"/>
    <p:sldId id="259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268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0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03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25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068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7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735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53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21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900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02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D7631-4FAA-462E-9538-054E6BBC005E}" type="datetimeFigureOut">
              <a:rPr lang="en-US" smtClean="0"/>
              <a:pPr/>
              <a:t>31/01/2018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A40F4-C7FE-4F7D-B90F-CCDD9A100C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62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185650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81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9" y="34636"/>
            <a:ext cx="3325091" cy="2298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143000" y="2971800"/>
            <a:ext cx="7315200" cy="3276600"/>
          </a:xfrm>
          <a:prstGeom prst="rect">
            <a:avLst/>
          </a:prstGeom>
        </p:spPr>
        <p:txBody>
          <a:bodyPr wrap="square">
            <a:prstTxWarp prst="textButton">
              <a:avLst/>
            </a:prstTxWarp>
            <a:spAutoFit/>
          </a:bodyPr>
          <a:lstStyle/>
          <a:p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Cám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ơn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cô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đã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lắng</a:t>
            </a:r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nghe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782"/>
            <a:ext cx="7391400" cy="914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GẤP, CẮT, DÁN PHONG BÌ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05432">
            <a:off x="371473" y="1606593"/>
            <a:ext cx="3810000" cy="368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587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6955" y="3048000"/>
            <a:ext cx="6400800" cy="2286000"/>
          </a:xfrm>
        </p:spPr>
        <p:txBody>
          <a:bodyPr>
            <a:normAutofit fontScale="92500"/>
          </a:bodyPr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838200" y="683637"/>
            <a:ext cx="7772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</a:rPr>
              <a:t>Bài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11: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dán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2)</a:t>
            </a:r>
          </a:p>
          <a:p>
            <a:pPr algn="ctr">
              <a:spcBef>
                <a:spcPct val="50000"/>
              </a:spcBef>
            </a:pPr>
            <a:endParaRPr lang="en-US" sz="2800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686955" y="2231447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0" y="223144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smtClean="0">
                <a:latin typeface="Times New Roman" pitchFamily="18" charset="0"/>
              </a:rPr>
              <a:t>ôn </a:t>
            </a:r>
            <a:r>
              <a:rPr lang="en-US" sz="2800" smtClean="0">
                <a:latin typeface="Times New Roman" pitchFamily="18" charset="0"/>
              </a:rPr>
              <a:t>bài </a:t>
            </a:r>
            <a:r>
              <a:rPr lang="en-US" sz="2800" dirty="0" err="1">
                <a:latin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38766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58273" y="27709"/>
            <a:ext cx="6858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</a:rPr>
              <a:t>Bài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11: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Gấp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cắt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dán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3300"/>
                </a:solidFill>
                <a:latin typeface="Times New Roman" pitchFamily="18" charset="0"/>
              </a:rPr>
              <a:t>Tiết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 2)</a:t>
            </a:r>
          </a:p>
          <a:p>
            <a:pPr algn="ctr">
              <a:spcBef>
                <a:spcPct val="50000"/>
              </a:spcBef>
            </a:pPr>
            <a:endParaRPr lang="en-US" sz="2800" u="sng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23291" y="2055234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cũ</a:t>
            </a:r>
            <a:r>
              <a:rPr lang="en-US" sz="2800" dirty="0">
                <a:latin typeface="Times New Roman" pitchFamily="18" charset="0"/>
              </a:rPr>
              <a:t>:</a:t>
            </a: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686955" y="2231447"/>
            <a:ext cx="381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i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447799" y="2574347"/>
            <a:ext cx="563880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dirty="0" err="1" smtClean="0">
                <a:latin typeface="Times New Roman" pitchFamily="18" charset="0"/>
              </a:rPr>
              <a:t>Kiểm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-"/>
            </a:pP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98273"/>
            <a:ext cx="25146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227642"/>
            <a:ext cx="3111500" cy="2960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470564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5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6" grpId="0" animBg="1"/>
      <p:bldP spid="17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457200" y="2286000"/>
            <a:ext cx="4953000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Quy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trình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gấp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cắt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dán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phong</a:t>
            </a:r>
            <a:r>
              <a:rPr lang="en-US" sz="2000" b="1" kern="10" dirty="0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000" b="1" kern="10" dirty="0" err="1">
                <a:ln/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bì</a:t>
            </a:r>
            <a:endParaRPr lang="en-US" sz="2000" b="1" kern="10" dirty="0">
              <a:ln/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38200" y="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</a:rPr>
              <a:t>Bài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11: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bì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2)</a:t>
            </a:r>
            <a:endParaRPr lang="en-US" sz="2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09600" y="325949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1: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609600" y="4114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09600" y="4921178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220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8" grpId="0"/>
      <p:bldP spid="7179" grpId="0"/>
      <p:bldP spid="7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295400" y="54737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  <a:latin typeface="Times New Roman" pitchFamily="18" charset="0"/>
              </a:rPr>
              <a:t>Hình 1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60325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3</a:t>
            </a:r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8077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37" name="Picture 45" descr="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8700"/>
            <a:ext cx="327818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92" name="Line 100"/>
          <p:cNvSpPr>
            <a:spLocks noChangeShapeType="1"/>
          </p:cNvSpPr>
          <p:nvPr/>
        </p:nvSpPr>
        <p:spPr bwMode="auto">
          <a:xfrm>
            <a:off x="266700" y="1587500"/>
            <a:ext cx="29718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3" name="Rectangle 101"/>
          <p:cNvSpPr>
            <a:spLocks noChangeArrowheads="1"/>
          </p:cNvSpPr>
          <p:nvPr/>
        </p:nvSpPr>
        <p:spPr bwMode="auto">
          <a:xfrm>
            <a:off x="139700" y="1452563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66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3136900" y="1439863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rgbClr val="FF0066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8319" name="Text Box 127"/>
          <p:cNvSpPr txBox="1">
            <a:spLocks noChangeArrowheads="1"/>
          </p:cNvSpPr>
          <p:nvPr/>
        </p:nvSpPr>
        <p:spPr bwMode="auto">
          <a:xfrm>
            <a:off x="152400" y="30480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Bước 1:</a:t>
            </a:r>
            <a:r>
              <a:rPr lang="en-US" sz="2800">
                <a:solidFill>
                  <a:srgbClr val="FF0066"/>
                </a:solidFill>
                <a:latin typeface="Times New Roman" pitchFamily="18" charset="0"/>
              </a:rPr>
              <a:t> Gấp phong bì</a:t>
            </a:r>
          </a:p>
        </p:txBody>
      </p:sp>
      <p:pic>
        <p:nvPicPr>
          <p:cNvPr id="8374" name="Picture 182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2100"/>
            <a:ext cx="38989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87" name="Line 95"/>
          <p:cNvSpPr>
            <a:spLocks noChangeShapeType="1"/>
          </p:cNvSpPr>
          <p:nvPr/>
        </p:nvSpPr>
        <p:spPr bwMode="auto">
          <a:xfrm>
            <a:off x="4438650" y="6604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75" name="AutoShape 183"/>
          <p:cNvSpPr>
            <a:spLocks noChangeArrowheads="1"/>
          </p:cNvSpPr>
          <p:nvPr/>
        </p:nvSpPr>
        <p:spPr bwMode="auto">
          <a:xfrm>
            <a:off x="4445000" y="1790700"/>
            <a:ext cx="304800" cy="266700"/>
          </a:xfrm>
          <a:prstGeom prst="right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376" name="AutoShape 184"/>
          <p:cNvSpPr>
            <a:spLocks noChangeArrowheads="1"/>
          </p:cNvSpPr>
          <p:nvPr/>
        </p:nvSpPr>
        <p:spPr bwMode="auto">
          <a:xfrm rot="10800000">
            <a:off x="8001000" y="1714500"/>
            <a:ext cx="317500" cy="266700"/>
          </a:xfrm>
          <a:prstGeom prst="rightArrow">
            <a:avLst>
              <a:gd name="adj1" fmla="val 50000"/>
              <a:gd name="adj2" fmla="val 29762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8383" name="Rectangle 191"/>
          <p:cNvSpPr>
            <a:spLocks noChangeArrowheads="1"/>
          </p:cNvSpPr>
          <p:nvPr/>
        </p:nvSpPr>
        <p:spPr bwMode="auto">
          <a:xfrm>
            <a:off x="4879181" y="165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pic>
        <p:nvPicPr>
          <p:cNvPr id="8405" name="Picture 213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200" y="3822700"/>
            <a:ext cx="38989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4241800" y="3481388"/>
            <a:ext cx="147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ô 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20000" y="3405188"/>
            <a:ext cx="142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4</a:t>
            </a:r>
            <a:r>
              <a:rPr lang="en-US" sz="2000" dirty="0" smtClean="0">
                <a:latin typeface="Times New Roman" pitchFamily="18" charset="0"/>
              </a:rPr>
              <a:t> ô</a:t>
            </a:r>
            <a:endParaRPr lang="en-US" sz="2000" dirty="0">
              <a:latin typeface="Times New Roman" pitchFamily="18" charset="0"/>
            </a:endParaRPr>
          </a:p>
        </p:txBody>
      </p:sp>
      <p:grpSp>
        <p:nvGrpSpPr>
          <p:cNvPr id="8416" name="Group 224"/>
          <p:cNvGrpSpPr>
            <a:grpSpLocks/>
          </p:cNvGrpSpPr>
          <p:nvPr/>
        </p:nvGrpSpPr>
        <p:grpSpPr bwMode="auto">
          <a:xfrm>
            <a:off x="4343400" y="3771900"/>
            <a:ext cx="4025900" cy="2794000"/>
            <a:chOff x="2736" y="2368"/>
            <a:chExt cx="2536" cy="1760"/>
          </a:xfrm>
        </p:grpSpPr>
        <p:grpSp>
          <p:nvGrpSpPr>
            <p:cNvPr id="8331" name="Group 139"/>
            <p:cNvGrpSpPr>
              <a:grpSpLocks/>
            </p:cNvGrpSpPr>
            <p:nvPr/>
          </p:nvGrpSpPr>
          <p:grpSpPr bwMode="auto">
            <a:xfrm>
              <a:off x="2736" y="2384"/>
              <a:ext cx="472" cy="0"/>
              <a:chOff x="2832" y="2448"/>
              <a:chExt cx="472" cy="0"/>
            </a:xfrm>
          </p:grpSpPr>
          <p:sp>
            <p:nvSpPr>
              <p:cNvPr id="8310" name="Line 118"/>
              <p:cNvSpPr>
                <a:spLocks noChangeShapeType="1"/>
              </p:cNvSpPr>
              <p:nvPr/>
            </p:nvSpPr>
            <p:spPr bwMode="auto">
              <a:xfrm>
                <a:off x="2832" y="244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1" name="Line 119"/>
              <p:cNvSpPr>
                <a:spLocks noChangeShapeType="1"/>
              </p:cNvSpPr>
              <p:nvPr/>
            </p:nvSpPr>
            <p:spPr bwMode="auto">
              <a:xfrm flipH="1">
                <a:off x="3112" y="24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330" name="Group 138"/>
            <p:cNvGrpSpPr>
              <a:grpSpLocks/>
            </p:cNvGrpSpPr>
            <p:nvPr/>
          </p:nvGrpSpPr>
          <p:grpSpPr bwMode="auto">
            <a:xfrm>
              <a:off x="4816" y="2368"/>
              <a:ext cx="456" cy="16"/>
              <a:chOff x="4800" y="2400"/>
              <a:chExt cx="456" cy="16"/>
            </a:xfrm>
          </p:grpSpPr>
          <p:sp>
            <p:nvSpPr>
              <p:cNvPr id="8312" name="Line 120"/>
              <p:cNvSpPr>
                <a:spLocks noChangeShapeType="1"/>
              </p:cNvSpPr>
              <p:nvPr/>
            </p:nvSpPr>
            <p:spPr bwMode="auto">
              <a:xfrm>
                <a:off x="4944" y="2400"/>
                <a:ext cx="312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3" name="Line 121"/>
              <p:cNvSpPr>
                <a:spLocks noChangeShapeType="1"/>
              </p:cNvSpPr>
              <p:nvPr/>
            </p:nvSpPr>
            <p:spPr bwMode="auto">
              <a:xfrm flipH="1">
                <a:off x="4800" y="24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06" name="Line 214"/>
            <p:cNvSpPr>
              <a:spLocks noChangeShapeType="1"/>
            </p:cNvSpPr>
            <p:nvPr/>
          </p:nvSpPr>
          <p:spPr bwMode="auto">
            <a:xfrm>
              <a:off x="3840" y="240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7" name="Line 215"/>
            <p:cNvSpPr>
              <a:spLocks noChangeShapeType="1"/>
            </p:cNvSpPr>
            <p:nvPr/>
          </p:nvSpPr>
          <p:spPr bwMode="auto">
            <a:xfrm>
              <a:off x="5232" y="2400"/>
              <a:ext cx="0" cy="1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33" name="Rectangle 241"/>
          <p:cNvSpPr>
            <a:spLocks noChangeArrowheads="1"/>
          </p:cNvSpPr>
          <p:nvPr/>
        </p:nvSpPr>
        <p:spPr bwMode="auto">
          <a:xfrm>
            <a:off x="4853781" y="2870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34" name="Line 242"/>
          <p:cNvSpPr>
            <a:spLocks noChangeShapeType="1"/>
          </p:cNvSpPr>
          <p:nvPr/>
        </p:nvSpPr>
        <p:spPr bwMode="auto">
          <a:xfrm>
            <a:off x="7861300" y="406400"/>
            <a:ext cx="25400" cy="26162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35" name="Rectangle 243"/>
          <p:cNvSpPr>
            <a:spLocks noChangeArrowheads="1"/>
          </p:cNvSpPr>
          <p:nvPr/>
        </p:nvSpPr>
        <p:spPr bwMode="auto">
          <a:xfrm>
            <a:off x="7721672" y="1397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36" name="Rectangle 244"/>
          <p:cNvSpPr>
            <a:spLocks noChangeArrowheads="1"/>
          </p:cNvSpPr>
          <p:nvPr/>
        </p:nvSpPr>
        <p:spPr bwMode="auto">
          <a:xfrm>
            <a:off x="7762081" y="2870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grpSp>
        <p:nvGrpSpPr>
          <p:cNvPr id="8439" name="Group 247"/>
          <p:cNvGrpSpPr>
            <a:grpSpLocks/>
          </p:cNvGrpSpPr>
          <p:nvPr/>
        </p:nvGrpSpPr>
        <p:grpSpPr bwMode="auto">
          <a:xfrm>
            <a:off x="5118100" y="304800"/>
            <a:ext cx="3238500" cy="2667000"/>
            <a:chOff x="3216" y="192"/>
            <a:chExt cx="2040" cy="1680"/>
          </a:xfrm>
        </p:grpSpPr>
        <p:sp>
          <p:nvSpPr>
            <p:cNvPr id="8437" name="Line 245"/>
            <p:cNvSpPr>
              <a:spLocks noChangeShapeType="1"/>
            </p:cNvSpPr>
            <p:nvPr/>
          </p:nvSpPr>
          <p:spPr bwMode="auto">
            <a:xfrm>
              <a:off x="3216" y="192"/>
              <a:ext cx="2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8" name="Line 246"/>
            <p:cNvSpPr>
              <a:spLocks noChangeShapeType="1"/>
            </p:cNvSpPr>
            <p:nvPr/>
          </p:nvSpPr>
          <p:spPr bwMode="auto">
            <a:xfrm>
              <a:off x="5232" y="192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44" name="Group 252"/>
          <p:cNvGrpSpPr>
            <a:grpSpLocks/>
          </p:cNvGrpSpPr>
          <p:nvPr/>
        </p:nvGrpSpPr>
        <p:grpSpPr bwMode="auto">
          <a:xfrm>
            <a:off x="8382000" y="152400"/>
            <a:ext cx="0" cy="673100"/>
            <a:chOff x="5280" y="96"/>
            <a:chExt cx="0" cy="424"/>
          </a:xfrm>
        </p:grpSpPr>
        <p:sp>
          <p:nvSpPr>
            <p:cNvPr id="8440" name="Line 248"/>
            <p:cNvSpPr>
              <a:spLocks noChangeShapeType="1"/>
            </p:cNvSpPr>
            <p:nvPr/>
          </p:nvSpPr>
          <p:spPr bwMode="auto">
            <a:xfrm>
              <a:off x="5280" y="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1" name="Line 249"/>
            <p:cNvSpPr>
              <a:spLocks noChangeShapeType="1"/>
            </p:cNvSpPr>
            <p:nvPr/>
          </p:nvSpPr>
          <p:spPr bwMode="auto">
            <a:xfrm>
              <a:off x="5280" y="3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2" name="Line 250"/>
            <p:cNvSpPr>
              <a:spLocks noChangeShapeType="1"/>
            </p:cNvSpPr>
            <p:nvPr/>
          </p:nvSpPr>
          <p:spPr bwMode="auto">
            <a:xfrm>
              <a:off x="5280" y="19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443" name="Text Box 251"/>
          <p:cNvSpPr txBox="1">
            <a:spLocks noChangeArrowheads="1"/>
          </p:cNvSpPr>
          <p:nvPr/>
        </p:nvSpPr>
        <p:spPr bwMode="auto">
          <a:xfrm>
            <a:off x="8458200" y="203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2 ô</a:t>
            </a:r>
          </a:p>
        </p:txBody>
      </p:sp>
      <p:sp>
        <p:nvSpPr>
          <p:cNvPr id="8446" name="Text Box 254"/>
          <p:cNvSpPr txBox="1">
            <a:spLocks noChangeArrowheads="1"/>
          </p:cNvSpPr>
          <p:nvPr/>
        </p:nvSpPr>
        <p:spPr bwMode="auto">
          <a:xfrm>
            <a:off x="5867400" y="29337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Hình 2</a:t>
            </a:r>
          </a:p>
        </p:txBody>
      </p:sp>
      <p:sp>
        <p:nvSpPr>
          <p:cNvPr id="8458" name="Line 266"/>
          <p:cNvSpPr>
            <a:spLocks noChangeShapeType="1"/>
          </p:cNvSpPr>
          <p:nvPr/>
        </p:nvSpPr>
        <p:spPr bwMode="auto">
          <a:xfrm flipH="1">
            <a:off x="4980709" y="317500"/>
            <a:ext cx="25400" cy="275590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59" name="Line 267"/>
          <p:cNvSpPr>
            <a:spLocks noChangeShapeType="1"/>
          </p:cNvSpPr>
          <p:nvPr/>
        </p:nvSpPr>
        <p:spPr bwMode="auto">
          <a:xfrm>
            <a:off x="4953000" y="38227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0" name="Line 268"/>
          <p:cNvSpPr>
            <a:spLocks noChangeShapeType="1"/>
          </p:cNvSpPr>
          <p:nvPr/>
        </p:nvSpPr>
        <p:spPr bwMode="auto">
          <a:xfrm>
            <a:off x="7823200" y="3865418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1" name="Rectangle 269"/>
          <p:cNvSpPr>
            <a:spLocks noChangeArrowheads="1"/>
          </p:cNvSpPr>
          <p:nvPr/>
        </p:nvSpPr>
        <p:spPr bwMode="auto">
          <a:xfrm>
            <a:off x="5387181" y="36703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62" name="Rectangle 270"/>
          <p:cNvSpPr>
            <a:spLocks noChangeArrowheads="1"/>
          </p:cNvSpPr>
          <p:nvPr/>
        </p:nvSpPr>
        <p:spPr bwMode="auto">
          <a:xfrm>
            <a:off x="4267200" y="4229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3" name="Line 271"/>
          <p:cNvSpPr>
            <a:spLocks noChangeShapeType="1"/>
          </p:cNvSpPr>
          <p:nvPr/>
        </p:nvSpPr>
        <p:spPr bwMode="auto">
          <a:xfrm flipV="1">
            <a:off x="4419600" y="3865418"/>
            <a:ext cx="1066800" cy="477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5" name="Rectangle 273"/>
          <p:cNvSpPr>
            <a:spLocks noChangeArrowheads="1"/>
          </p:cNvSpPr>
          <p:nvPr/>
        </p:nvSpPr>
        <p:spPr bwMode="auto">
          <a:xfrm>
            <a:off x="8166100" y="41783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6" name="Line 274"/>
          <p:cNvSpPr>
            <a:spLocks noChangeShapeType="1"/>
          </p:cNvSpPr>
          <p:nvPr/>
        </p:nvSpPr>
        <p:spPr bwMode="auto">
          <a:xfrm>
            <a:off x="7391400" y="3865418"/>
            <a:ext cx="914400" cy="47798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67" name="Rectangle 275"/>
          <p:cNvSpPr>
            <a:spLocks noChangeArrowheads="1"/>
          </p:cNvSpPr>
          <p:nvPr/>
        </p:nvSpPr>
        <p:spPr bwMode="auto">
          <a:xfrm>
            <a:off x="4853781" y="63881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>
                <a:sym typeface="Wingdings" pitchFamily="2" charset="2"/>
              </a:rPr>
              <a:t></a:t>
            </a:r>
          </a:p>
        </p:txBody>
      </p:sp>
      <p:sp>
        <p:nvSpPr>
          <p:cNvPr id="8468" name="Rectangle 276"/>
          <p:cNvSpPr>
            <a:spLocks noChangeArrowheads="1"/>
          </p:cNvSpPr>
          <p:nvPr/>
        </p:nvSpPr>
        <p:spPr bwMode="auto">
          <a:xfrm>
            <a:off x="4279900" y="61976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69" name="Rectangle 277"/>
          <p:cNvSpPr>
            <a:spLocks noChangeArrowheads="1"/>
          </p:cNvSpPr>
          <p:nvPr/>
        </p:nvSpPr>
        <p:spPr bwMode="auto">
          <a:xfrm>
            <a:off x="8178800" y="61722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70" name="Rectangle 278"/>
          <p:cNvSpPr>
            <a:spLocks noChangeArrowheads="1"/>
          </p:cNvSpPr>
          <p:nvPr/>
        </p:nvSpPr>
        <p:spPr bwMode="auto">
          <a:xfrm>
            <a:off x="7723981" y="64135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  <p:sp>
        <p:nvSpPr>
          <p:cNvPr id="8471" name="Line 279"/>
          <p:cNvSpPr>
            <a:spLocks noChangeShapeType="1"/>
          </p:cNvSpPr>
          <p:nvPr/>
        </p:nvSpPr>
        <p:spPr bwMode="auto">
          <a:xfrm>
            <a:off x="4419600" y="6324601"/>
            <a:ext cx="5588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2" name="Line 280"/>
          <p:cNvSpPr>
            <a:spLocks noChangeShapeType="1"/>
          </p:cNvSpPr>
          <p:nvPr/>
        </p:nvSpPr>
        <p:spPr bwMode="auto">
          <a:xfrm flipV="1">
            <a:off x="7823200" y="6324600"/>
            <a:ext cx="482600" cy="24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73" name="Rectangle 281"/>
          <p:cNvSpPr>
            <a:spLocks noChangeArrowheads="1"/>
          </p:cNvSpPr>
          <p:nvPr/>
        </p:nvSpPr>
        <p:spPr bwMode="auto">
          <a:xfrm>
            <a:off x="7292181" y="3649663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ym typeface="Wingdings" pitchFamily="2" charset="2"/>
              </a:rPr>
              <a:t></a:t>
            </a:r>
          </a:p>
        </p:txBody>
      </p:sp>
    </p:spTree>
    <p:extLst>
      <p:ext uri="{BB962C8B-B14F-4D97-AF65-F5344CB8AC3E}">
        <p14:creationId xmlns:p14="http://schemas.microsoft.com/office/powerpoint/2010/main" xmlns="" val="14490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1" grpId="0"/>
      <p:bldP spid="8223" grpId="0"/>
      <p:bldP spid="8292" grpId="0" animBg="1"/>
      <p:bldP spid="8293" grpId="0"/>
      <p:bldP spid="8294" grpId="0"/>
      <p:bldP spid="8287" grpId="0" animBg="1"/>
      <p:bldP spid="8375" grpId="0" animBg="1"/>
      <p:bldP spid="8376" grpId="0" animBg="1"/>
      <p:bldP spid="8383" grpId="0"/>
      <p:bldP spid="8219" grpId="0"/>
      <p:bldP spid="8220" grpId="0"/>
      <p:bldP spid="8433" grpId="0"/>
      <p:bldP spid="8434" grpId="0" animBg="1"/>
      <p:bldP spid="8435" grpId="0"/>
      <p:bldP spid="8436" grpId="0"/>
      <p:bldP spid="8443" grpId="0"/>
      <p:bldP spid="8446" grpId="0"/>
      <p:bldP spid="8458" grpId="0" animBg="1"/>
      <p:bldP spid="8459" grpId="0" animBg="1"/>
      <p:bldP spid="8460" grpId="0" animBg="1"/>
      <p:bldP spid="8461" grpId="0"/>
      <p:bldP spid="8462" grpId="0"/>
      <p:bldP spid="8463" grpId="0" animBg="1"/>
      <p:bldP spid="8465" grpId="0"/>
      <p:bldP spid="8466" grpId="0" animBg="1"/>
      <p:bldP spid="8467" grpId="0"/>
      <p:bldP spid="8468" grpId="0"/>
      <p:bldP spid="8469" grpId="0"/>
      <p:bldP spid="8470" grpId="0"/>
      <p:bldP spid="8471" grpId="0" animBg="1"/>
      <p:bldP spid="8472" grpId="0" animBg="1"/>
      <p:bldP spid="84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8463" y="1676400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2: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9226" name="Picture 10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7700"/>
            <a:ext cx="254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130300" y="3251200"/>
            <a:ext cx="12700" cy="31496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3048000" y="3314700"/>
            <a:ext cx="12700" cy="311150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736600" y="35560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1168400" y="31369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2730500" y="3111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 flipH="1" flipV="1">
            <a:off x="2857500" y="3263900"/>
            <a:ext cx="431800" cy="406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1016000" y="4635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60" name="Line 44"/>
          <p:cNvSpPr>
            <a:spLocks noChangeShapeType="1"/>
          </p:cNvSpPr>
          <p:nvPr/>
        </p:nvSpPr>
        <p:spPr bwMode="auto">
          <a:xfrm flipV="1">
            <a:off x="1143000" y="4838700"/>
            <a:ext cx="0" cy="14859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5"/>
          <p:cNvSpPr>
            <a:spLocks noChangeShapeType="1"/>
          </p:cNvSpPr>
          <p:nvPr/>
        </p:nvSpPr>
        <p:spPr bwMode="auto">
          <a:xfrm flipH="1" flipV="1">
            <a:off x="889000" y="4619625"/>
            <a:ext cx="241300" cy="1809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6"/>
          <p:cNvSpPr>
            <a:spLocks noChangeShapeType="1"/>
          </p:cNvSpPr>
          <p:nvPr/>
        </p:nvSpPr>
        <p:spPr bwMode="auto">
          <a:xfrm flipV="1">
            <a:off x="3048000" y="4851400"/>
            <a:ext cx="0" cy="1549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7"/>
          <p:cNvSpPr>
            <a:spLocks noChangeShapeType="1"/>
          </p:cNvSpPr>
          <p:nvPr/>
        </p:nvSpPr>
        <p:spPr bwMode="auto">
          <a:xfrm flipV="1">
            <a:off x="3035300" y="4635500"/>
            <a:ext cx="3048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638300" y="63373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4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838200" y="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</a:rPr>
              <a:t>Bài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11: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bì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2)</a:t>
            </a:r>
            <a:endParaRPr lang="en-US" sz="2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9278" name="Rectangle 62"/>
          <p:cNvSpPr>
            <a:spLocks noChangeArrowheads="1"/>
          </p:cNvSpPr>
          <p:nvPr/>
        </p:nvSpPr>
        <p:spPr bwMode="auto">
          <a:xfrm>
            <a:off x="749300" y="4495800"/>
            <a:ext cx="198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2921000" y="46355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80" name="Rectangle 64"/>
          <p:cNvSpPr>
            <a:spLocks noChangeArrowheads="1"/>
          </p:cNvSpPr>
          <p:nvPr/>
        </p:nvSpPr>
        <p:spPr bwMode="auto">
          <a:xfrm>
            <a:off x="3175000" y="3530600"/>
            <a:ext cx="244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sp>
        <p:nvSpPr>
          <p:cNvPr id="9292" name="Text Box 76"/>
          <p:cNvSpPr txBox="1">
            <a:spLocks noChangeArrowheads="1"/>
          </p:cNvSpPr>
          <p:nvPr/>
        </p:nvSpPr>
        <p:spPr bwMode="auto">
          <a:xfrm>
            <a:off x="6362700" y="627062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5</a:t>
            </a:r>
          </a:p>
        </p:txBody>
      </p:sp>
      <p:pic>
        <p:nvPicPr>
          <p:cNvPr id="9293" name="Picture 77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94" name="Line 78"/>
          <p:cNvSpPr>
            <a:spLocks noChangeShapeType="1"/>
          </p:cNvSpPr>
          <p:nvPr/>
        </p:nvSpPr>
        <p:spPr bwMode="auto">
          <a:xfrm>
            <a:off x="5791200" y="34163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5842000" y="33655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6" name="Line 80"/>
          <p:cNvSpPr>
            <a:spLocks noChangeShapeType="1"/>
          </p:cNvSpPr>
          <p:nvPr/>
        </p:nvSpPr>
        <p:spPr bwMode="auto">
          <a:xfrm>
            <a:off x="7848600" y="3378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86"/>
          <p:cNvSpPr>
            <a:spLocks noChangeShapeType="1"/>
          </p:cNvSpPr>
          <p:nvPr/>
        </p:nvSpPr>
        <p:spPr bwMode="auto">
          <a:xfrm>
            <a:off x="914400" y="3581400"/>
            <a:ext cx="2438400" cy="0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88"/>
          <p:cNvSpPr>
            <a:spLocks noChangeShapeType="1"/>
          </p:cNvSpPr>
          <p:nvPr/>
        </p:nvSpPr>
        <p:spPr bwMode="auto">
          <a:xfrm flipV="1">
            <a:off x="889000" y="3302000"/>
            <a:ext cx="419100" cy="393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1" name="Rectangle 95"/>
          <p:cNvSpPr>
            <a:spLocks noChangeArrowheads="1"/>
          </p:cNvSpPr>
          <p:nvPr/>
        </p:nvSpPr>
        <p:spPr bwMode="auto">
          <a:xfrm>
            <a:off x="3200400" y="4483100"/>
            <a:ext cx="265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solidFill>
                  <a:schemeClr val="hlink"/>
                </a:solidFill>
                <a:sym typeface="Wingdings" pitchFamily="2" charset="2"/>
              </a:rPr>
              <a:t></a:t>
            </a:r>
          </a:p>
        </p:txBody>
      </p:sp>
      <p:pic>
        <p:nvPicPr>
          <p:cNvPr id="9312" name="Picture 96" descr="fleche1%20(20)"/>
          <p:cNvPicPr>
            <a:picLocks noChangeAspect="1" noChangeArrowheads="1" noCrop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34644" y="3790156"/>
            <a:ext cx="434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57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51" grpId="0" animBg="1"/>
      <p:bldP spid="9260" grpId="0" animBg="1"/>
      <p:bldP spid="9261" grpId="0" animBg="1"/>
      <p:bldP spid="9262" grpId="0" animBg="1"/>
      <p:bldP spid="9263" grpId="0" animBg="1"/>
      <p:bldP spid="9292" grpId="0"/>
      <p:bldP spid="9294" grpId="0" animBg="1"/>
      <p:bldP spid="9295" grpId="0" animBg="1"/>
      <p:bldP spid="9296" grpId="0" animBg="1"/>
      <p:bldP spid="93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3182" y="18288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</a:rPr>
              <a:t> 3: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Times New Roman" pitchFamily="18" charset="0"/>
              </a:rPr>
              <a:t>bì</a:t>
            </a:r>
            <a:endParaRPr lang="en-US" sz="28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842000" y="59309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Times New Roman" pitchFamily="18" charset="0"/>
              </a:rPr>
              <a:t>Hình 7</a:t>
            </a:r>
          </a:p>
        </p:txBody>
      </p:sp>
      <p:sp>
        <p:nvSpPr>
          <p:cNvPr id="10247" name="AutoShape 7" descr="Woven mat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381000" cy="381000"/>
          </a:xfrm>
          <a:prstGeom prst="actionButtonHom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8" name="Picture 8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410075" cy="294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508500" y="3822700"/>
            <a:ext cx="3919538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5400000">
            <a:off x="6083300" y="3673475"/>
            <a:ext cx="498475" cy="257175"/>
          </a:xfrm>
          <a:prstGeom prst="rightArrow">
            <a:avLst>
              <a:gd name="adj1" fmla="val 50000"/>
              <a:gd name="adj2" fmla="val 48457"/>
            </a:avLst>
          </a:prstGeom>
          <a:solidFill>
            <a:srgbClr val="ABFEA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CC0066"/>
              </a:solidFill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838200" y="0"/>
            <a:ext cx="685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smtClean="0">
                <a:solidFill>
                  <a:srgbClr val="FF3300"/>
                </a:solidFill>
                <a:latin typeface="Times New Roman" pitchFamily="18" charset="0"/>
              </a:rPr>
              <a:t>Bài 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11: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bì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714500" y="639762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99"/>
                </a:solidFill>
                <a:latin typeface="Times New Roman" pitchFamily="18" charset="0"/>
              </a:rPr>
              <a:t>Hình 6</a:t>
            </a:r>
          </a:p>
        </p:txBody>
      </p:sp>
      <p:pic>
        <p:nvPicPr>
          <p:cNvPr id="10257" name="Picture 17" descr="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35300"/>
            <a:ext cx="243840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1143000" y="3479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 rot="16200000">
            <a:off x="2120900" y="46736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1130300" y="40259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11938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6" name="Line 26"/>
          <p:cNvSpPr>
            <a:spLocks noChangeShapeType="1"/>
          </p:cNvSpPr>
          <p:nvPr/>
        </p:nvSpPr>
        <p:spPr bwMode="auto">
          <a:xfrm>
            <a:off x="3200400" y="34417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 rot="10800000">
            <a:off x="3022600" y="4025900"/>
            <a:ext cx="304800" cy="1778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accent1"/>
          </a:solidFill>
          <a:ln w="952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en-US">
              <a:solidFill>
                <a:schemeClr val="hlink"/>
              </a:solidFill>
            </a:endParaRPr>
          </a:p>
        </p:txBody>
      </p:sp>
      <p:pic>
        <p:nvPicPr>
          <p:cNvPr id="10268" name="Picture 28" descr="fleche1%20(20)"/>
          <p:cNvPicPr>
            <a:picLocks noChangeAspect="1" noChangeArrowheads="1" noCrop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17144" y="4399756"/>
            <a:ext cx="43497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313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61" grpId="0" animBg="1"/>
      <p:bldP spid="10264" grpId="0" animBg="1"/>
      <p:bldP spid="102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916363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3400" y="-44797"/>
            <a:ext cx="8229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ngày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09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tháng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02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2017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en-US" sz="2800" u="sng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Thủ</a:t>
            </a:r>
            <a:r>
              <a:rPr 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công</a:t>
            </a:r>
            <a:endParaRPr lang="en-US" sz="2800" u="sng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11: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Gấp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cắt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dán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phong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bì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8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Tiết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6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7&quot;/&gt;&lt;/object&gt;&lt;object type=&quot;3&quot; unique_id=&quot;10005&quot;&gt;&lt;property id=&quot;20148&quot; value=&quot;5&quot;/&gt;&lt;property id=&quot;20300&quot; value=&quot;Slide 2 - &amp;quot;GẤP, CẮT, DÁN PHONG BÌ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Bài 11: Gấp, cắt, dán phong bì (Tiết 2)&amp;#x0D;&amp;quot;&quot;/&gt;&lt;property id=&quot;20307&quot; value=&quot;268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 - &amp;quot;Thứ năm, ngày 09 tháng 02 năm 2017&amp;#x0D;Thủ công&amp;#x0D;Bài 11: Gấp, cắt, dán phong bì (Tiết 2)&amp;quot;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262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GẤP, CẮT, DÁN PHONG BÌ</vt:lpstr>
      <vt:lpstr>Bài 11: Gấp, cắt, dán phong bì (Tiết 2) </vt:lpstr>
      <vt:lpstr>Slide 4</vt:lpstr>
      <vt:lpstr>Slide 5</vt:lpstr>
      <vt:lpstr>Slide 6</vt:lpstr>
      <vt:lpstr>Slide 7</vt:lpstr>
      <vt:lpstr>Slide 8</vt:lpstr>
      <vt:lpstr>Thứ năm, ngày 09 tháng 02 năm 2017 Thủ công Bài 11: Gấp, cắt, dán phong bì (Tiết 2)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2017-02-07T12:45:13Z</dcterms:created>
  <dcterms:modified xsi:type="dcterms:W3CDTF">2018-01-31T07:34:35Z</dcterms:modified>
</cp:coreProperties>
</file>