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6" r:id="rId4"/>
    <p:sldId id="287" r:id="rId5"/>
    <p:sldId id="288" r:id="rId6"/>
    <p:sldId id="289" r:id="rId7"/>
    <p:sldId id="257" r:id="rId8"/>
    <p:sldId id="260" r:id="rId9"/>
    <p:sldId id="263" r:id="rId10"/>
    <p:sldId id="267" r:id="rId11"/>
    <p:sldId id="269" r:id="rId12"/>
    <p:sldId id="271" r:id="rId13"/>
    <p:sldId id="272" r:id="rId14"/>
    <p:sldId id="273" r:id="rId15"/>
    <p:sldId id="274" r:id="rId16"/>
    <p:sldId id="281" r:id="rId17"/>
    <p:sldId id="282" r:id="rId18"/>
    <p:sldId id="292" r:id="rId19"/>
    <p:sldId id="290" r:id="rId20"/>
    <p:sldId id="29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1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C092-E713-424C-8D08-6D360E48D63C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E0D1F-9B64-468F-BC3C-CAAC383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42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C092-E713-424C-8D08-6D360E48D63C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E0D1F-9B64-468F-BC3C-CAAC383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4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C092-E713-424C-8D08-6D360E48D63C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E0D1F-9B64-468F-BC3C-CAAC383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53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C092-E713-424C-8D08-6D360E48D63C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E0D1F-9B64-468F-BC3C-CAAC383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11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C092-E713-424C-8D08-6D360E48D63C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E0D1F-9B64-468F-BC3C-CAAC383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49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C092-E713-424C-8D08-6D360E48D63C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E0D1F-9B64-468F-BC3C-CAAC383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8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C092-E713-424C-8D08-6D360E48D63C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E0D1F-9B64-468F-BC3C-CAAC383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43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C092-E713-424C-8D08-6D360E48D63C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E0D1F-9B64-468F-BC3C-CAAC383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67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C092-E713-424C-8D08-6D360E48D63C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E0D1F-9B64-468F-BC3C-CAAC383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72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C092-E713-424C-8D08-6D360E48D63C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E0D1F-9B64-468F-BC3C-CAAC383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54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C092-E713-424C-8D08-6D360E48D63C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E0D1F-9B64-468F-BC3C-CAAC383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1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AC092-E713-424C-8D08-6D360E48D63C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E0D1F-9B64-468F-BC3C-CAAC383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22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6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09600" y="228600"/>
            <a:ext cx="8229600" cy="55625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153650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</a:rPr>
              <a:t>2</a:t>
            </a:r>
            <a:endParaRPr lang="en-US" sz="88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969718"/>
            <a:ext cx="2314575" cy="24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81200"/>
            <a:ext cx="2314575" cy="24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45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ảnh\kh\hình học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-1"/>
            <a:ext cx="9171709" cy="686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number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2514600"/>
            <a:ext cx="209550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14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19812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72491"/>
            <a:ext cx="19812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055" y="1572491"/>
            <a:ext cx="19812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Kết quả hình ảnh cho number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57600"/>
            <a:ext cx="2552700" cy="265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91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4335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3090954"/>
            <a:ext cx="5029201" cy="376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78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066800"/>
            <a:ext cx="8763000" cy="289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14478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432" y="1454727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557" y="1454727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557" y="4247141"/>
            <a:ext cx="1798637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16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838201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598" y="838201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198" y="8382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81325"/>
            <a:ext cx="5334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3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5" name="Rectangle 107"/>
          <p:cNvSpPr>
            <a:spLocks noChangeArrowheads="1"/>
          </p:cNvSpPr>
          <p:nvPr/>
        </p:nvSpPr>
        <p:spPr bwMode="auto">
          <a:xfrm>
            <a:off x="1371600" y="2362200"/>
            <a:ext cx="1600200" cy="12192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26" name="Rectangle 98"/>
          <p:cNvSpPr>
            <a:spLocks noChangeArrowheads="1"/>
          </p:cNvSpPr>
          <p:nvPr/>
        </p:nvSpPr>
        <p:spPr bwMode="auto">
          <a:xfrm>
            <a:off x="1676400" y="2438400"/>
            <a:ext cx="838200" cy="990600"/>
          </a:xfrm>
          <a:prstGeom prst="rect">
            <a:avLst/>
          </a:prstGeom>
          <a:solidFill>
            <a:srgbClr val="66CC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6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</a:p>
        </p:txBody>
      </p:sp>
      <p:pic>
        <p:nvPicPr>
          <p:cNvPr id="73834" name="Picture 106" descr="ap_2010030509331427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4876800"/>
            <a:ext cx="1423987" cy="125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823" name="Picture 95" descr="15 - 1"/>
          <p:cNvPicPr>
            <a:picLocks noChangeAspect="1" noChangeArrowheads="1"/>
          </p:cNvPicPr>
          <p:nvPr/>
        </p:nvPicPr>
        <p:blipFill>
          <a:blip r:embed="rId3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4" t="16888" r="33687" b="41830"/>
          <a:stretch>
            <a:fillRect/>
          </a:stretch>
        </p:blipFill>
        <p:spPr bwMode="auto">
          <a:xfrm>
            <a:off x="3276600" y="2971800"/>
            <a:ext cx="294957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825" name="Picture 97" descr="15 - 1"/>
          <p:cNvPicPr>
            <a:picLocks noChangeAspect="1" noChangeArrowheads="1"/>
          </p:cNvPicPr>
          <p:nvPr/>
        </p:nvPicPr>
        <p:blipFill>
          <a:blip r:embed="rId3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79" t="16888" r="2022" b="41830"/>
          <a:stretch>
            <a:fillRect/>
          </a:stretch>
        </p:blipFill>
        <p:spPr bwMode="auto">
          <a:xfrm>
            <a:off x="6477000" y="2971800"/>
            <a:ext cx="2667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827" name="Rectangle 99"/>
          <p:cNvSpPr>
            <a:spLocks noChangeArrowheads="1"/>
          </p:cNvSpPr>
          <p:nvPr/>
        </p:nvSpPr>
        <p:spPr bwMode="auto">
          <a:xfrm>
            <a:off x="5181600" y="4800600"/>
            <a:ext cx="7620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73828" name="Rectangle 100"/>
          <p:cNvSpPr>
            <a:spLocks noChangeArrowheads="1"/>
          </p:cNvSpPr>
          <p:nvPr/>
        </p:nvSpPr>
        <p:spPr bwMode="auto">
          <a:xfrm>
            <a:off x="8305800" y="4800600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</a:p>
        </p:txBody>
      </p:sp>
      <p:pic>
        <p:nvPicPr>
          <p:cNvPr id="73830" name="Picture 102" descr="ap_2010030509331427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2362200"/>
            <a:ext cx="14239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831" name="Picture 103" descr="ap_201003050933142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3581400"/>
            <a:ext cx="1524000" cy="133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832" name="Picture 104" descr="ap_201003050933142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505200"/>
            <a:ext cx="1423987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833" name="Picture 105" descr="ap_201003050933142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4876800"/>
            <a:ext cx="1500187" cy="125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82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7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826" grpId="0" animBg="1"/>
      <p:bldP spid="73827" grpId="0"/>
      <p:bldP spid="738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72" name="Picture 20" descr="da-hong-hao-nho-bi-do-giaod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4825"/>
            <a:ext cx="3276600" cy="259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8" name="Picture 16" descr="ANd9GcRRo6d9aDhz4R6aZnAAelA1RG_dPqAUya_SCVKUdF1-BIEgjegZ2OouMtLcR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3048000"/>
            <a:ext cx="29432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1295400" y="4800600"/>
            <a:ext cx="381000" cy="609600"/>
          </a:xfrm>
          <a:prstGeom prst="rect">
            <a:avLst/>
          </a:prstGeom>
          <a:solidFill>
            <a:srgbClr val="66CC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74765" name="Rectangle 13"/>
          <p:cNvSpPr>
            <a:spLocks noChangeArrowheads="1"/>
          </p:cNvSpPr>
          <p:nvPr/>
        </p:nvSpPr>
        <p:spPr bwMode="auto">
          <a:xfrm>
            <a:off x="5562600" y="3200400"/>
            <a:ext cx="533400" cy="838200"/>
          </a:xfrm>
          <a:prstGeom prst="rect">
            <a:avLst/>
          </a:prstGeom>
          <a:solidFill>
            <a:srgbClr val="66CC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</a:t>
            </a:r>
          </a:p>
        </p:txBody>
      </p:sp>
      <p:pic>
        <p:nvPicPr>
          <p:cNvPr id="74774" name="Picture 22" descr="3083648326_618c1bd117_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84213"/>
            <a:ext cx="2171700" cy="1449387"/>
          </a:xfrm>
          <a:prstGeom prst="rect">
            <a:avLst/>
          </a:prstGeom>
          <a:solidFill>
            <a:srgbClr val="66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4775" name="Picture 23" descr="3083648326_618c1bd117_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133600"/>
            <a:ext cx="2171700" cy="1449388"/>
          </a:xfrm>
          <a:prstGeom prst="rect">
            <a:avLst/>
          </a:prstGeom>
          <a:solidFill>
            <a:srgbClr val="66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4776" name="Picture 24" descr="3083648326_618c1bd117_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581400"/>
            <a:ext cx="2171700" cy="1449388"/>
          </a:xfrm>
          <a:prstGeom prst="rect">
            <a:avLst/>
          </a:prstGeom>
          <a:solidFill>
            <a:srgbClr val="66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4777" name="Picture 25" descr="3083648326_618c1bd117_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029200"/>
            <a:ext cx="2171700" cy="1449388"/>
          </a:xfrm>
          <a:prstGeom prst="rect">
            <a:avLst/>
          </a:prstGeom>
          <a:solidFill>
            <a:srgbClr val="66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4766" name="Rectangle 14"/>
          <p:cNvSpPr>
            <a:spLocks noChangeArrowheads="1"/>
          </p:cNvSpPr>
          <p:nvPr/>
        </p:nvSpPr>
        <p:spPr bwMode="auto">
          <a:xfrm>
            <a:off x="8077200" y="4648200"/>
            <a:ext cx="609600" cy="685800"/>
          </a:xfrm>
          <a:prstGeom prst="rect">
            <a:avLst/>
          </a:prstGeom>
          <a:solidFill>
            <a:srgbClr val="66CC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9994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4" grpId="0" animBg="1"/>
      <p:bldP spid="74765" grpId="0" animBg="1"/>
      <p:bldP spid="7476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95374" y="1600200"/>
            <a:ext cx="733425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828800" y="1600200"/>
            <a:ext cx="725487" cy="692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514600" y="1600200"/>
            <a:ext cx="725487" cy="692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962400" y="1600200"/>
            <a:ext cx="725487" cy="692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236913" y="1600200"/>
            <a:ext cx="725487" cy="692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5867400" y="3422650"/>
            <a:ext cx="863600" cy="8445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6553200" y="2895600"/>
            <a:ext cx="863600" cy="8445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7239000" y="3422650"/>
            <a:ext cx="863600" cy="8445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4"/>
          <p:cNvSpPr>
            <a:spLocks noChangeArrowheads="1"/>
          </p:cNvSpPr>
          <p:nvPr/>
        </p:nvSpPr>
        <p:spPr bwMode="auto">
          <a:xfrm>
            <a:off x="6128026" y="4213639"/>
            <a:ext cx="863600" cy="8445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6991626" y="4213639"/>
            <a:ext cx="863600" cy="8445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838201" y="3505200"/>
            <a:ext cx="1219199" cy="218122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2057401" y="3505200"/>
            <a:ext cx="1219199" cy="218122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3276600" y="3505200"/>
            <a:ext cx="1219199" cy="218122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>
            <a:stCxn id="15" idx="0"/>
            <a:endCxn id="17" idx="0"/>
          </p:cNvCxnSpPr>
          <p:nvPr/>
        </p:nvCxnSpPr>
        <p:spPr>
          <a:xfrm>
            <a:off x="1447801" y="3505200"/>
            <a:ext cx="2438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62000" y="45720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758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2" descr="1287448600-chuyen-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2" b="10620"/>
          <a:stretch>
            <a:fillRect/>
          </a:stretch>
        </p:blipFill>
        <p:spPr bwMode="auto">
          <a:xfrm>
            <a:off x="5715000" y="3792071"/>
            <a:ext cx="1828800" cy="123712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1" descr="ANd9GcSRtbzzVib_HenD-So5BSBQ7OZF-7xZXxS2ixx-yUcEoYGROHrcaswU5doI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2667000" cy="1283848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35" descr="attach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0" r="10400" b="14706"/>
          <a:stretch>
            <a:fillRect/>
          </a:stretch>
        </p:blipFill>
        <p:spPr bwMode="auto">
          <a:xfrm>
            <a:off x="228600" y="990600"/>
            <a:ext cx="2514600" cy="1551562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1600200" y="0"/>
            <a:ext cx="914400" cy="1066800"/>
          </a:xfrm>
          <a:prstGeom prst="rect">
            <a:avLst/>
          </a:prstGeom>
          <a:solidFill>
            <a:srgbClr val="66CCFF"/>
          </a:solidFill>
          <a:ln w="9525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2743200" y="4638675"/>
            <a:ext cx="838200" cy="1076325"/>
          </a:xfrm>
          <a:prstGeom prst="rect">
            <a:avLst/>
          </a:prstGeom>
          <a:solidFill>
            <a:srgbClr val="66CCFF"/>
          </a:solidFill>
          <a:ln w="9525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6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61459" name="Rectangle 19"/>
          <p:cNvSpPr>
            <a:spLocks noChangeArrowheads="1"/>
          </p:cNvSpPr>
          <p:nvPr/>
        </p:nvSpPr>
        <p:spPr bwMode="auto">
          <a:xfrm>
            <a:off x="7391400" y="3919538"/>
            <a:ext cx="1066800" cy="1141986"/>
          </a:xfrm>
          <a:prstGeom prst="rect">
            <a:avLst/>
          </a:prstGeom>
          <a:solidFill>
            <a:srgbClr val="66CCFF"/>
          </a:solidFill>
          <a:ln w="9525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rial" pitchFamily="34" charset="0"/>
            </a:endParaRPr>
          </a:p>
        </p:txBody>
      </p:sp>
      <p:pic>
        <p:nvPicPr>
          <p:cNvPr id="3082" name="Picture 37" descr="1287448600-chuyen-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2" b="10620"/>
          <a:stretch>
            <a:fillRect/>
          </a:stretch>
        </p:blipFill>
        <p:spPr bwMode="auto">
          <a:xfrm>
            <a:off x="5715000" y="2572871"/>
            <a:ext cx="1828800" cy="123712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43" descr="1287448600-chuyen-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2" b="10620"/>
          <a:stretch>
            <a:fillRect/>
          </a:stretch>
        </p:blipFill>
        <p:spPr bwMode="auto">
          <a:xfrm>
            <a:off x="5715000" y="5029200"/>
            <a:ext cx="1828800" cy="123712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1" descr="ANd9GcSRtbzzVib_HenD-So5BSBQ7OZF-7xZXxS2ixx-yUcEoYGROHrcaswU5doI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52776"/>
            <a:ext cx="2667000" cy="1283848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7" descr="1287448600-chuyen-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2" b="10620"/>
          <a:stretch>
            <a:fillRect/>
          </a:stretch>
        </p:blipFill>
        <p:spPr bwMode="auto">
          <a:xfrm>
            <a:off x="5715000" y="134471"/>
            <a:ext cx="1828800" cy="123712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7" descr="1287448600-chuyen-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2" b="10620"/>
          <a:stretch>
            <a:fillRect/>
          </a:stretch>
        </p:blipFill>
        <p:spPr bwMode="auto">
          <a:xfrm>
            <a:off x="5715000" y="1353671"/>
            <a:ext cx="1828800" cy="123712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23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5" grpId="0" animBg="1"/>
      <p:bldP spid="61458" grpId="0" animBg="1"/>
      <p:bldP spid="614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228600"/>
            <a:ext cx="3218028" cy="3262313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660" y="1524000"/>
            <a:ext cx="227881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0"/>
            <a:ext cx="227881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24000"/>
            <a:ext cx="227881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124200"/>
            <a:ext cx="227881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189" y="3048000"/>
            <a:ext cx="227881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32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laodong.com.vn/Uploaded/buibichhuong/2014_08_05/rabbit_FSKW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1715770" cy="12865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52600" y="1752600"/>
            <a:ext cx="333375" cy="327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.VnAvant" charset="0"/>
                <a:cs typeface="Arial" pitchFamily="34" charset="0"/>
              </a:rPr>
              <a:t>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http://muare1.vcmedia.vn/images/2011/11/22/49/1321944215_ghenhu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097" y="1013460"/>
            <a:ext cx="2249805" cy="1043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www.bokusenkai.com/contents/c01_latestworks/img_works/ua/flower_sensu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022" y="2784792"/>
            <a:ext cx="1925955" cy="1288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nld2.vcmedia.vn/2014/banchai-c5aad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44800"/>
            <a:ext cx="1462405" cy="116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://vuakem.com/Images/New/oc_que_oc_que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470" y="2667000"/>
            <a:ext cx="1268730" cy="1268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://megafun.vn/dataimages/201206/original/images743765_500_273_bi_quyet_chon_coc_uong_nuoc_tot_cho_suc_khoe_639d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" y="4930775"/>
            <a:ext cx="2275205" cy="124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://www.giahotnhat.com/static/team/2013/Trolymuasam/1375351101938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914400"/>
            <a:ext cx="1768475" cy="1180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http://data.himmag.com/news/culture/2014/04/22/15706/1398136700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702" y="4643120"/>
            <a:ext cx="1712595" cy="1376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https://encrypted-tbn3.gstatic.com/images?q=tbn:ANd9GcTV7Pkkulmm_HcdmLS1wQMqgJ-Sbo2RAbqX-woWqA_X6iMNZuyq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355" y="4708525"/>
            <a:ext cx="1960245" cy="1235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752600" y="3733800"/>
            <a:ext cx="331787" cy="327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801813" y="6073775"/>
            <a:ext cx="331787" cy="327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486400" y="3810000"/>
            <a:ext cx="331787" cy="327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535613" y="1752600"/>
            <a:ext cx="331787" cy="327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5486400" y="5845175"/>
            <a:ext cx="331787" cy="327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7897813" y="3733800"/>
            <a:ext cx="331787" cy="327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8202613" y="5943600"/>
            <a:ext cx="331787" cy="327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7974013" y="1752600"/>
            <a:ext cx="331787" cy="327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092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34" name="Picture 106" descr="ap_2010030509331427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4876800"/>
            <a:ext cx="1423987" cy="125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830" name="Picture 102" descr="ap_2010030509331427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2362200"/>
            <a:ext cx="14239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831" name="Picture 103" descr="ap_201003050933142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3581400"/>
            <a:ext cx="1524000" cy="133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832" name="Picture 104" descr="ap_201003050933142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505200"/>
            <a:ext cx="1423987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833" name="Picture 105" descr="ap_201003050933142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4876800"/>
            <a:ext cx="1500187" cy="125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810000" y="2211050"/>
            <a:ext cx="129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333633"/>
            <a:ext cx="1323967" cy="1323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809" y="3626345"/>
            <a:ext cx="1323967" cy="1323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808" y="4841676"/>
            <a:ext cx="1323967" cy="1323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333633"/>
            <a:ext cx="1323967" cy="1323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538955"/>
            <a:ext cx="1323967" cy="1323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51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74" name="Picture 22" descr="3083648326_618c1bd117_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4213"/>
            <a:ext cx="2171700" cy="1449387"/>
          </a:xfrm>
          <a:prstGeom prst="rect">
            <a:avLst/>
          </a:prstGeom>
          <a:solidFill>
            <a:srgbClr val="66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4775" name="Picture 23" descr="3083648326_618c1bd117_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85800"/>
            <a:ext cx="2171700" cy="1449388"/>
          </a:xfrm>
          <a:prstGeom prst="rect">
            <a:avLst/>
          </a:prstGeom>
          <a:solidFill>
            <a:srgbClr val="66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4776" name="Picture 24" descr="3083648326_618c1bd117_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85800"/>
            <a:ext cx="2171700" cy="1449388"/>
          </a:xfrm>
          <a:prstGeom prst="rect">
            <a:avLst/>
          </a:prstGeom>
          <a:solidFill>
            <a:srgbClr val="66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4777" name="Picture 25" descr="3083648326_618c1bd117_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2133600"/>
            <a:ext cx="2171700" cy="1449388"/>
          </a:xfrm>
          <a:prstGeom prst="rect">
            <a:avLst/>
          </a:prstGeom>
          <a:solidFill>
            <a:srgbClr val="66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4766" name="Rectangle 14"/>
          <p:cNvSpPr>
            <a:spLocks noChangeArrowheads="1"/>
          </p:cNvSpPr>
          <p:nvPr/>
        </p:nvSpPr>
        <p:spPr bwMode="auto">
          <a:xfrm>
            <a:off x="6934200" y="3733800"/>
            <a:ext cx="1219200" cy="990600"/>
          </a:xfrm>
          <a:prstGeom prst="rect">
            <a:avLst/>
          </a:prstGeom>
          <a:solidFill>
            <a:srgbClr val="66CC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5" descr="3083648326_618c1bd117_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33600"/>
            <a:ext cx="2171700" cy="1449388"/>
          </a:xfrm>
          <a:prstGeom prst="rect">
            <a:avLst/>
          </a:prstGeom>
          <a:solidFill>
            <a:srgbClr val="66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170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19812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003" y="1572491"/>
            <a:ext cx="19812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521" y="1447800"/>
            <a:ext cx="19812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4045646"/>
            <a:ext cx="19812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32" y="3924644"/>
            <a:ext cx="19812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114800" y="152400"/>
            <a:ext cx="129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3786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Picture 17" descr="14"/>
          <p:cNvPicPr>
            <a:picLocks noChangeAspect="1" noChangeArrowheads="1"/>
          </p:cNvPicPr>
          <p:nvPr/>
        </p:nvPicPr>
        <p:blipFill>
          <a:blip r:embed="rId2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46" t="67651" r="6444" b="18327"/>
          <a:stretch>
            <a:fillRect/>
          </a:stretch>
        </p:blipFill>
        <p:spPr bwMode="auto">
          <a:xfrm>
            <a:off x="7431088" y="2743200"/>
            <a:ext cx="1027112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8" name="Picture 18" descr="14"/>
          <p:cNvPicPr>
            <a:picLocks noChangeAspect="1" noChangeArrowheads="1"/>
          </p:cNvPicPr>
          <p:nvPr/>
        </p:nvPicPr>
        <p:blipFill>
          <a:blip r:embed="rId2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7" t="81976" r="1506" b="7834"/>
          <a:stretch>
            <a:fillRect/>
          </a:stretch>
        </p:blipFill>
        <p:spPr bwMode="auto">
          <a:xfrm>
            <a:off x="7434263" y="3733800"/>
            <a:ext cx="1557337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0" name="Picture 20" descr="14"/>
          <p:cNvPicPr>
            <a:picLocks noChangeAspect="1" noChangeArrowheads="1"/>
          </p:cNvPicPr>
          <p:nvPr/>
        </p:nvPicPr>
        <p:blipFill>
          <a:blip r:embed="rId2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50" t="89775" r="1871" b="754"/>
          <a:stretch>
            <a:fillRect/>
          </a:stretch>
        </p:blipFill>
        <p:spPr bwMode="auto">
          <a:xfrm>
            <a:off x="4876800" y="4621213"/>
            <a:ext cx="167640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5" name="Picture 15" descr="14"/>
          <p:cNvPicPr>
            <a:picLocks noChangeAspect="1" noChangeArrowheads="1"/>
          </p:cNvPicPr>
          <p:nvPr/>
        </p:nvPicPr>
        <p:blipFill>
          <a:blip r:embed="rId2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65492" r="59219" b="2264"/>
          <a:stretch>
            <a:fillRect/>
          </a:stretch>
        </p:blipFill>
        <p:spPr bwMode="auto">
          <a:xfrm>
            <a:off x="465138" y="381000"/>
            <a:ext cx="31813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1" name="Rectangle 21"/>
          <p:cNvSpPr>
            <a:spLocks noChangeArrowheads="1"/>
          </p:cNvSpPr>
          <p:nvPr/>
        </p:nvSpPr>
        <p:spPr bwMode="auto">
          <a:xfrm>
            <a:off x="457200" y="3148013"/>
            <a:ext cx="414338" cy="644525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2" name="Rectangle 22"/>
          <p:cNvSpPr>
            <a:spLocks noChangeArrowheads="1"/>
          </p:cNvSpPr>
          <p:nvPr/>
        </p:nvSpPr>
        <p:spPr bwMode="auto">
          <a:xfrm>
            <a:off x="381000" y="3048000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</a:p>
        </p:txBody>
      </p:sp>
      <p:pic>
        <p:nvPicPr>
          <p:cNvPr id="71696" name="Picture 16" descr="14"/>
          <p:cNvPicPr>
            <a:picLocks noChangeAspect="1" noChangeArrowheads="1"/>
          </p:cNvPicPr>
          <p:nvPr/>
        </p:nvPicPr>
        <p:blipFill>
          <a:blip r:embed="rId2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5" t="65492" r="21725" b="2264"/>
          <a:stretch>
            <a:fillRect/>
          </a:stretch>
        </p:blipFill>
        <p:spPr bwMode="auto">
          <a:xfrm>
            <a:off x="3733800" y="381000"/>
            <a:ext cx="32480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3" name="Rectangle 23"/>
          <p:cNvSpPr>
            <a:spLocks noChangeArrowheads="1"/>
          </p:cNvSpPr>
          <p:nvPr/>
        </p:nvSpPr>
        <p:spPr bwMode="auto">
          <a:xfrm>
            <a:off x="3810000" y="3124200"/>
            <a:ext cx="457200" cy="644525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4" name="Rectangle 24"/>
          <p:cNvSpPr>
            <a:spLocks noChangeArrowheads="1"/>
          </p:cNvSpPr>
          <p:nvPr/>
        </p:nvSpPr>
        <p:spPr bwMode="auto">
          <a:xfrm>
            <a:off x="3810000" y="3048000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0400" y="4573250"/>
            <a:ext cx="129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2078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7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2" grpId="0"/>
      <p:bldP spid="717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ết quả hình ảnh cho number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4166999" cy="471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496291"/>
            <a:ext cx="327205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err="1" smtClean="0"/>
              <a:t>Số</a:t>
            </a:r>
            <a:r>
              <a:rPr lang="en-US" sz="13800" b="1" dirty="0" smtClean="0"/>
              <a:t> 1</a:t>
            </a:r>
            <a:endParaRPr lang="en-US" sz="13800" b="1" dirty="0"/>
          </a:p>
        </p:txBody>
      </p:sp>
    </p:spTree>
    <p:extLst>
      <p:ext uri="{BB962C8B-B14F-4D97-AF65-F5344CB8AC3E}">
        <p14:creationId xmlns:p14="http://schemas.microsoft.com/office/powerpoint/2010/main" val="292860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ết quả hình ảnh cho number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9" y="80635"/>
            <a:ext cx="3494271" cy="395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99" y="2590800"/>
            <a:ext cx="5174941" cy="2595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87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0146" cy="682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02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25</Words>
  <Application>Microsoft Office PowerPoint</Application>
  <PresentationFormat>On-screen Show (4:3)</PresentationFormat>
  <Paragraphs>23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hatrang4793</cp:lastModifiedBy>
  <cp:revision>31</cp:revision>
  <dcterms:created xsi:type="dcterms:W3CDTF">2015-06-06T15:03:07Z</dcterms:created>
  <dcterms:modified xsi:type="dcterms:W3CDTF">2015-06-15T01:54:48Z</dcterms:modified>
</cp:coreProperties>
</file>