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75" r:id="rId7"/>
    <p:sldId id="266" r:id="rId8"/>
    <p:sldId id="267" r:id="rId9"/>
    <p:sldId id="273" r:id="rId10"/>
    <p:sldId id="268" r:id="rId11"/>
    <p:sldId id="270" r:id="rId12"/>
    <p:sldId id="282" r:id="rId13"/>
    <p:sldId id="276" r:id="rId14"/>
    <p:sldId id="281" r:id="rId15"/>
    <p:sldId id="277" r:id="rId16"/>
    <p:sldId id="278" r:id="rId17"/>
    <p:sldId id="280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83FA8B1-A5E3-4700-BCBC-3940B2029B00}">
          <p14:sldIdLst>
            <p14:sldId id="256"/>
            <p14:sldId id="257"/>
            <p14:sldId id="262"/>
            <p14:sldId id="263"/>
            <p14:sldId id="264"/>
            <p14:sldId id="275"/>
            <p14:sldId id="266"/>
            <p14:sldId id="267"/>
            <p14:sldId id="273"/>
            <p14:sldId id="268"/>
            <p14:sldId id="270"/>
            <p14:sldId id="282"/>
            <p14:sldId id="276"/>
            <p14:sldId id="281"/>
            <p14:sldId id="277"/>
            <p14:sldId id="278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00"/>
    <a:srgbClr val="FF0066"/>
    <a:srgbClr val="0066FF"/>
    <a:srgbClr val="0000FF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0" autoAdjust="0"/>
    <p:restoredTop sz="94660"/>
  </p:normalViewPr>
  <p:slideViewPr>
    <p:cSldViewPr>
      <p:cViewPr>
        <p:scale>
          <a:sx n="74" d="100"/>
          <a:sy n="74" d="100"/>
        </p:scale>
        <p:origin x="-92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8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0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6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0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6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0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5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7CF7-6D47-4E39-BBC5-609CAA69FB7A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435DF-ED26-45E8-9654-559BA7E51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1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gif"/><Relationship Id="rId7" Type="http://schemas.openxmlformats.org/officeDocument/2006/relationships/image" Target="../media/image32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4.wdp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gif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10" Type="http://schemas.openxmlformats.org/officeDocument/2006/relationships/image" Target="../media/image45.png"/><Relationship Id="rId4" Type="http://schemas.openxmlformats.org/officeDocument/2006/relationships/image" Target="../media/image40.jp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9.gif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9.gif"/><Relationship Id="rId7" Type="http://schemas.openxmlformats.org/officeDocument/2006/relationships/image" Target="../media/image2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gif"/><Relationship Id="rId7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gif"/><Relationship Id="rId5" Type="http://schemas.openxmlformats.org/officeDocument/2006/relationships/image" Target="../media/image9.gif"/><Relationship Id="rId4" Type="http://schemas.openxmlformats.org/officeDocument/2006/relationships/image" Target="../media/image12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9.gif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hình nền pp cho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894" y="-3519488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96" y="-39694"/>
            <a:ext cx="1495425" cy="295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28" y="-39696"/>
            <a:ext cx="1495425" cy="29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9694"/>
            <a:ext cx="1495425" cy="29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39694"/>
            <a:ext cx="1495425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56" y="-39697"/>
            <a:ext cx="1495425" cy="295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-37204"/>
            <a:ext cx="1495425" cy="295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85" y="-39694"/>
            <a:ext cx="1495425" cy="295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707328"/>
            <a:ext cx="1495425" cy="295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2047875"/>
            <a:ext cx="1495425" cy="2952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5980793"/>
            <a:ext cx="1495425" cy="295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3362316"/>
            <a:ext cx="1495425" cy="2952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4662483"/>
            <a:ext cx="1495425" cy="295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4189" y="708019"/>
            <a:ext cx="1495425" cy="295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4189" y="2008186"/>
            <a:ext cx="1495425" cy="295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4189" y="5941104"/>
            <a:ext cx="1495425" cy="2952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4189" y="3322627"/>
            <a:ext cx="1495425" cy="2952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4189" y="4622794"/>
            <a:ext cx="1495425" cy="2952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97" y="6613060"/>
            <a:ext cx="1495425" cy="2952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27" y="6613058"/>
            <a:ext cx="1495425" cy="2952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6613060"/>
            <a:ext cx="1495425" cy="2952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6613060"/>
            <a:ext cx="1495425" cy="2952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55" y="6613057"/>
            <a:ext cx="1495425" cy="2952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2" y="6615550"/>
            <a:ext cx="1495425" cy="295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84" y="6613060"/>
            <a:ext cx="1495425" cy="29527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32902" y="2137680"/>
            <a:ext cx="7365774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endParaRPr lang="en-US" sz="60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20933" y="2878803"/>
            <a:ext cx="7285648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200" b="1" cap="all" spc="0" dirty="0" err="1" smtClean="0">
                <a:ln w="0"/>
                <a:solidFill>
                  <a:srgbClr val="0066FF"/>
                </a:solidFill>
                <a:effectLst>
                  <a:reflection blurRad="12700" stA="50000" endPos="50000" dist="5000" dir="5400000" sy="-100000" rotWithShape="0"/>
                </a:effectLst>
              </a:rPr>
              <a:t>Quý</a:t>
            </a:r>
            <a:r>
              <a:rPr lang="en-US" sz="6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200" b="1" cap="all" spc="0" dirty="0" err="1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thầy</a:t>
            </a:r>
            <a:r>
              <a:rPr lang="en-US" sz="6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200" b="1" cap="all" spc="0" dirty="0" err="1" smtClean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</a:rPr>
              <a:t>cô</a:t>
            </a:r>
            <a:r>
              <a:rPr lang="en-US" sz="6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62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6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6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200" b="1" cap="all" dirty="0" err="1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em</a:t>
            </a:r>
            <a:r>
              <a:rPr lang="en-US" sz="62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2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62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200" b="1" cap="all" dirty="0" err="1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</a:rPr>
              <a:t>sinh</a:t>
            </a:r>
            <a:endParaRPr lang="en-US" sz="6200" b="1" cap="all" spc="0" dirty="0">
              <a:ln w="0"/>
              <a:solidFill>
                <a:srgbClr val="00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4" y="4923518"/>
            <a:ext cx="658092" cy="17190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59" y="4923518"/>
            <a:ext cx="3810000" cy="457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14" y="4856378"/>
            <a:ext cx="658092" cy="17190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4" y="2527289"/>
            <a:ext cx="3790950" cy="18859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99007"/>
            <a:ext cx="3790950" cy="18859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97" y="135780"/>
            <a:ext cx="762000" cy="26264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375" y="-699067"/>
            <a:ext cx="857250" cy="28575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77713"/>
            <a:ext cx="3790950" cy="18859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03" y="724003"/>
            <a:ext cx="3790950" cy="18859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4" y="943543"/>
            <a:ext cx="3790950" cy="18859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1" y="988447"/>
            <a:ext cx="3790950" cy="18859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60" y="-422200"/>
            <a:ext cx="3790950" cy="18859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18" y="-283272"/>
            <a:ext cx="3790950" cy="18859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3912" y="3119433"/>
            <a:ext cx="3790950" cy="18859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6" y="-52644"/>
            <a:ext cx="3790950" cy="18859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9" y="77948"/>
            <a:ext cx="762000" cy="262646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800" y="3632194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43" y="914400"/>
            <a:ext cx="752475" cy="4000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18" y="914400"/>
            <a:ext cx="752475" cy="4000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93" y="914400"/>
            <a:ext cx="752475" cy="4000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68" y="924360"/>
            <a:ext cx="752475" cy="4000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43" y="914400"/>
            <a:ext cx="752475" cy="4000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18" y="910505"/>
            <a:ext cx="752475" cy="4000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92" y="914544"/>
            <a:ext cx="848101" cy="400050"/>
          </a:xfrm>
          <a:prstGeom prst="rect">
            <a:avLst/>
          </a:prstGeom>
        </p:spPr>
      </p:pic>
      <p:sp>
        <p:nvSpPr>
          <p:cNvPr id="16" name="12-Point Star 15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54870" y="32689"/>
            <a:ext cx="304800" cy="877816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67242" y="32689"/>
            <a:ext cx="287627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76553" y="46544"/>
            <a:ext cx="304800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8717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94" y="910505"/>
            <a:ext cx="770948" cy="400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Kết quả hình ảnh cho nốt nhạ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924" r="91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" y="5762345"/>
            <a:ext cx="899972" cy="10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85800"/>
            <a:ext cx="6515100" cy="457200"/>
          </a:xfrm>
          <a:prstGeom prst="rect">
            <a:avLst/>
          </a:prstGeom>
        </p:spPr>
      </p:pic>
      <p:pic>
        <p:nvPicPr>
          <p:cNvPr id="35" name="Picture 4" descr="Kết quả hình ảnh cho nốt nhạ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9924" r="91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05939"/>
            <a:ext cx="1274863" cy="155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0" y="1555173"/>
            <a:ext cx="306500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Explosion 2 3"/>
          <p:cNvSpPr/>
          <p:nvPr/>
        </p:nvSpPr>
        <p:spPr>
          <a:xfrm rot="20881914">
            <a:off x="-118674" y="2293029"/>
            <a:ext cx="9380440" cy="3172339"/>
          </a:xfrm>
          <a:prstGeom prst="irregularSeal2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Hoạt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động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thực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hành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6" y="6282463"/>
            <a:ext cx="3810000" cy="5143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82" y="6241192"/>
            <a:ext cx="38100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20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12-Point Star 15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54870" y="32689"/>
            <a:ext cx="304800" cy="877816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67242" y="32689"/>
            <a:ext cx="287627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76553" y="46544"/>
            <a:ext cx="304800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8717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50513" y="1143000"/>
            <a:ext cx="3550392" cy="1337635"/>
          </a:xfrm>
          <a:prstGeom prst="rightArrow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Soạn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bài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trình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chiếu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86638" y="3452972"/>
            <a:ext cx="410422" cy="39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470021" y="3084352"/>
            <a:ext cx="218144" cy="99904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unched Tape 12"/>
          <p:cNvSpPr/>
          <p:nvPr/>
        </p:nvSpPr>
        <p:spPr>
          <a:xfrm>
            <a:off x="2746894" y="3045478"/>
            <a:ext cx="4970212" cy="1037920"/>
          </a:xfrm>
          <a:prstGeom prst="flowChartPunchedTap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Tiêu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đề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hát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mà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yêu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thích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8279" y="4914908"/>
            <a:ext cx="441047" cy="41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2470021" y="4625130"/>
            <a:ext cx="218144" cy="9990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Punched Tape 66"/>
          <p:cNvSpPr/>
          <p:nvPr/>
        </p:nvSpPr>
        <p:spPr>
          <a:xfrm>
            <a:off x="2746894" y="4586256"/>
            <a:ext cx="4982476" cy="1037920"/>
          </a:xfrm>
          <a:prstGeom prst="flowChartPunchedTape">
            <a:avLst/>
          </a:prstGeom>
          <a:ln w="38100">
            <a:solidFill>
              <a:srgbClr val="00FF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Chèn</a:t>
            </a:r>
            <a:r>
              <a:rPr lang="en-US" sz="2400" b="1" dirty="0" smtClean="0">
                <a:solidFill>
                  <a:schemeClr val="tx1"/>
                </a:solidFill>
              </a:rPr>
              <a:t> video minh </a:t>
            </a:r>
            <a:r>
              <a:rPr lang="en-US" sz="2400" b="1" dirty="0" err="1" smtClean="0">
                <a:solidFill>
                  <a:schemeClr val="tx1"/>
                </a:solidFill>
              </a:rPr>
              <a:t>họa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hát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6251036"/>
            <a:ext cx="8809863" cy="3714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02870" y="4537258"/>
            <a:ext cx="4157632" cy="3714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2077" y="3838917"/>
            <a:ext cx="576330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3" grpId="0" animBg="1"/>
      <p:bldP spid="13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ết quả hình ảnh cho hình nền pp cho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92" y="-144463"/>
            <a:ext cx="14554200" cy="91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819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7100" y="0"/>
            <a:ext cx="304800" cy="914400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-39543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485900" y="0"/>
            <a:ext cx="304800" cy="91440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811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7" y="2689654"/>
            <a:ext cx="1281339" cy="27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2679926" y="1371600"/>
            <a:ext cx="5393873" cy="1981200"/>
          </a:xfrm>
          <a:prstGeom prst="cloudCallout">
            <a:avLst>
              <a:gd name="adj1" fmla="val -45204"/>
              <a:gd name="adj2" fmla="val 74256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</a:rPr>
              <a:t> ???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67" name="Picture 19" descr="Kết quả hình ảnh cho suy nghĩ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37" y="4359275"/>
            <a:ext cx="2154238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2-Point Star 36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26" y="4072151"/>
            <a:ext cx="6384473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599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12-Point Star 15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54870" y="32689"/>
            <a:ext cx="304800" cy="877816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67242" y="32689"/>
            <a:ext cx="287627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76553" y="46544"/>
            <a:ext cx="304800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8717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Kết quả hình ảnh cho nốt nhạ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9924" r="91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" y="5762345"/>
            <a:ext cx="899972" cy="10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Kết quả hình ảnh cho nốt nhạ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9924" r="91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05939"/>
            <a:ext cx="1274863" cy="155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0" y="1555173"/>
            <a:ext cx="306500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6" y="6282463"/>
            <a:ext cx="3810000" cy="5143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82" y="6241192"/>
            <a:ext cx="3810000" cy="514350"/>
          </a:xfrm>
          <a:prstGeom prst="rect">
            <a:avLst/>
          </a:prstGeom>
        </p:spPr>
      </p:pic>
      <p:pic>
        <p:nvPicPr>
          <p:cNvPr id="10242" name="Picture 2" descr="Kết quả hình ảnh cho ghi nhớ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1"/>
            <a:ext cx="9144000" cy="229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 rot="20881914">
            <a:off x="-42578" y="2038855"/>
            <a:ext cx="9228247" cy="2993185"/>
          </a:xfrm>
          <a:prstGeom prst="irregularSeal2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chơi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Ai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sẽ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đúng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???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965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44" y="27709"/>
            <a:ext cx="92470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chèn</a:t>
            </a:r>
            <a:r>
              <a:rPr lang="en-US" sz="2800" b="1" dirty="0" smtClean="0">
                <a:solidFill>
                  <a:srgbClr val="FF0000"/>
                </a:solidFill>
              </a:rPr>
              <a:t> video </a:t>
            </a:r>
            <a:r>
              <a:rPr lang="en-US" sz="2800" b="1" dirty="0" err="1" smtClean="0">
                <a:solidFill>
                  <a:srgbClr val="FF0000"/>
                </a:solidFill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chiếu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</a:rPr>
              <a:t>          </a:t>
            </a:r>
            <a:r>
              <a:rPr 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thẻ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 ???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732808"/>
            <a:ext cx="3655434" cy="1305792"/>
          </a:xfrm>
          <a:prstGeom prst="rect">
            <a:avLst/>
          </a:prstGeom>
          <a:ln w="5715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Insert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304800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9073" y="2732808"/>
            <a:ext cx="3603913" cy="130579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Home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460187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712645" y="4566805"/>
            <a:ext cx="3706955" cy="130579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View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303263" y="4109605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11" name="Cloud 10"/>
          <p:cNvSpPr/>
          <p:nvPr/>
        </p:nvSpPr>
        <p:spPr>
          <a:xfrm>
            <a:off x="2172532" y="1930548"/>
            <a:ext cx="2455716" cy="1328430"/>
          </a:xfrm>
          <a:prstGeom prst="cloud">
            <a:avLst/>
          </a:prstGeom>
          <a:ln w="28575">
            <a:solidFill>
              <a:srgbClr val="FF99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Giỏi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quá</a:t>
            </a:r>
            <a:r>
              <a:rPr lang="en-US" sz="2400" b="1" dirty="0" smtClean="0">
                <a:solidFill>
                  <a:srgbClr val="0000FF"/>
                </a:solidFill>
              </a:rPr>
              <a:t> ^^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830098" y="3595311"/>
            <a:ext cx="2587336" cy="1240909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42" y="914400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5923377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01" y="6483885"/>
            <a:ext cx="2790825" cy="171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7" y="6496791"/>
            <a:ext cx="2790825" cy="171450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6337588" y="1773253"/>
            <a:ext cx="2447925" cy="1342285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0"/>
            <a:ext cx="752475" cy="4000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0"/>
            <a:ext cx="752475" cy="4000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69" y="0"/>
            <a:ext cx="752475" cy="4000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44" y="0"/>
            <a:ext cx="752475" cy="4000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752475" cy="4000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752475" cy="4000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34" y="0"/>
            <a:ext cx="752475" cy="4000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09" y="0"/>
            <a:ext cx="752475" cy="4000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752475" cy="4000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0"/>
            <a:ext cx="752475" cy="4000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0"/>
            <a:ext cx="752475" cy="4000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752475" cy="400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14" y="0"/>
            <a:ext cx="752475" cy="400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89" y="0"/>
            <a:ext cx="752475" cy="400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17" y="6496791"/>
            <a:ext cx="2790825" cy="171450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4" y="461651"/>
            <a:ext cx="1252538" cy="1252538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046888" y="4617585"/>
            <a:ext cx="3603913" cy="130579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Design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7" name="7-Point Star 56"/>
          <p:cNvSpPr/>
          <p:nvPr/>
        </p:nvSpPr>
        <p:spPr>
          <a:xfrm>
            <a:off x="4589689" y="4198486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D </a:t>
            </a:r>
            <a:endParaRPr lang="en-US" sz="3200" b="1" dirty="0"/>
          </a:p>
        </p:txBody>
      </p:sp>
      <p:sp>
        <p:nvSpPr>
          <p:cNvPr id="60" name="Cloud 59"/>
          <p:cNvSpPr/>
          <p:nvPr/>
        </p:nvSpPr>
        <p:spPr>
          <a:xfrm>
            <a:off x="6325403" y="3658030"/>
            <a:ext cx="2447925" cy="1342285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73" y="1087920"/>
            <a:ext cx="632114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60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" grpId="0" build="allAtOnce"/>
      <p:bldP spid="11" grpId="0" animBg="1"/>
      <p:bldP spid="15" grpId="0" animBg="1"/>
      <p:bldP spid="15" grpId="1" animBg="1"/>
      <p:bldP spid="12" grpId="0" animBg="1"/>
      <p:bldP spid="12" grpId="1" animBg="1"/>
      <p:bldP spid="60" grpId="0" animBg="1"/>
      <p:bldP spid="6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44" y="27709"/>
            <a:ext cx="92470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chèn</a:t>
            </a:r>
            <a:r>
              <a:rPr lang="en-US" sz="2800" b="1" dirty="0" smtClean="0">
                <a:solidFill>
                  <a:srgbClr val="FF0000"/>
                </a:solidFill>
              </a:rPr>
              <a:t> video </a:t>
            </a:r>
            <a:r>
              <a:rPr lang="en-US" sz="2800" b="1" dirty="0" err="1" smtClean="0">
                <a:solidFill>
                  <a:srgbClr val="FF0000"/>
                </a:solidFill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chiếu</a:t>
            </a:r>
            <a:r>
              <a:rPr lang="en-US" sz="2800" b="1" dirty="0" smtClean="0">
                <a:solidFill>
                  <a:srgbClr val="FF0000"/>
                </a:solidFill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 ???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7676" y="4562167"/>
            <a:ext cx="3655434" cy="1305792"/>
          </a:xfrm>
          <a:prstGeom prst="rect">
            <a:avLst/>
          </a:prstGeom>
          <a:ln w="5715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Insert</a:t>
            </a:r>
            <a:r>
              <a:rPr lang="en-US" sz="2400" b="1" dirty="0" smtClean="0">
                <a:solidFill>
                  <a:srgbClr val="C00000"/>
                </a:solidFill>
              </a:rPr>
              <a:t>          </a:t>
            </a:r>
            <a:r>
              <a:rPr lang="en-US" sz="2400" b="1" dirty="0" smtClean="0">
                <a:solidFill>
                  <a:srgbClr val="00B050"/>
                </a:solidFill>
              </a:rPr>
              <a:t>Video</a:t>
            </a:r>
            <a:r>
              <a:rPr lang="en-US" sz="2400" b="1" dirty="0" smtClean="0">
                <a:solidFill>
                  <a:srgbClr val="C00000"/>
                </a:solidFill>
              </a:rPr>
              <a:t>      </a:t>
            </a:r>
          </a:p>
          <a:p>
            <a:pPr algn="ctr"/>
            <a:r>
              <a:rPr lang="en-US" sz="2400" b="1" dirty="0" smtClean="0">
                <a:solidFill>
                  <a:srgbClr val="0066FF"/>
                </a:solidFill>
              </a:rPr>
              <a:t>Video from file 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4520476" y="4143068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9073" y="2732808"/>
            <a:ext cx="3603913" cy="130579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Insert</a:t>
            </a:r>
            <a:r>
              <a:rPr lang="en-US" sz="2400" b="1" dirty="0">
                <a:solidFill>
                  <a:srgbClr val="C00000"/>
                </a:solidFill>
              </a:rPr>
              <a:t>          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Picture</a:t>
            </a:r>
            <a:r>
              <a:rPr lang="en-US" sz="2400" b="1" dirty="0" smtClean="0">
                <a:solidFill>
                  <a:srgbClr val="C00000"/>
                </a:solidFill>
              </a:rPr>
              <a:t>      </a:t>
            </a:r>
          </a:p>
          <a:p>
            <a:pPr algn="ctr"/>
            <a:r>
              <a:rPr lang="en-US" sz="2400" b="1" dirty="0" smtClean="0">
                <a:solidFill>
                  <a:srgbClr val="0066FF"/>
                </a:solidFill>
              </a:rPr>
              <a:t>Video from file 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460187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712645" y="4566805"/>
            <a:ext cx="3706955" cy="130579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Insert</a:t>
            </a:r>
            <a:r>
              <a:rPr lang="en-US" sz="2400" b="1" dirty="0" smtClean="0">
                <a:solidFill>
                  <a:srgbClr val="C00000"/>
                </a:solidFill>
              </a:rPr>
              <a:t>          </a:t>
            </a:r>
            <a:r>
              <a:rPr lang="en-US" sz="2400" b="1" dirty="0">
                <a:solidFill>
                  <a:srgbClr val="00B050"/>
                </a:solidFill>
              </a:rPr>
              <a:t>Video</a:t>
            </a:r>
            <a:r>
              <a:rPr lang="en-US" sz="2400" b="1" dirty="0">
                <a:solidFill>
                  <a:srgbClr val="C00000"/>
                </a:solidFill>
              </a:rPr>
              <a:t>      </a:t>
            </a:r>
          </a:p>
          <a:p>
            <a:pPr algn="ctr"/>
            <a:r>
              <a:rPr lang="en-US" sz="2400" b="1" dirty="0" smtClean="0">
                <a:solidFill>
                  <a:srgbClr val="0066FF"/>
                </a:solidFill>
              </a:rPr>
              <a:t>Audio </a:t>
            </a:r>
            <a:r>
              <a:rPr lang="en-US" sz="2400" b="1" dirty="0">
                <a:solidFill>
                  <a:srgbClr val="0066FF"/>
                </a:solidFill>
              </a:rPr>
              <a:t>from file 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303263" y="4109605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15" name="Cloud 14"/>
          <p:cNvSpPr/>
          <p:nvPr/>
        </p:nvSpPr>
        <p:spPr>
          <a:xfrm>
            <a:off x="3059685" y="4025583"/>
            <a:ext cx="2587336" cy="1018868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657975" y="3581400"/>
            <a:ext cx="2455716" cy="1328430"/>
          </a:xfrm>
          <a:prstGeom prst="cloud">
            <a:avLst/>
          </a:prstGeom>
          <a:ln w="28575">
            <a:solidFill>
              <a:srgbClr val="FF99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Giỏi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quá</a:t>
            </a:r>
            <a:r>
              <a:rPr lang="en-US" sz="2400" b="1" dirty="0" smtClean="0">
                <a:solidFill>
                  <a:srgbClr val="0000FF"/>
                </a:solidFill>
              </a:rPr>
              <a:t> ^^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42" y="914400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5923377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01" y="6483885"/>
            <a:ext cx="2790825" cy="171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7" y="6496791"/>
            <a:ext cx="2790825" cy="171450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6337588" y="1773253"/>
            <a:ext cx="2447925" cy="1342285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576793" y="505746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0"/>
            <a:ext cx="752475" cy="4000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0"/>
            <a:ext cx="752475" cy="4000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69" y="0"/>
            <a:ext cx="752475" cy="4000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44" y="0"/>
            <a:ext cx="752475" cy="4000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752475" cy="4000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752475" cy="4000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34" y="0"/>
            <a:ext cx="752475" cy="4000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09" y="0"/>
            <a:ext cx="752475" cy="4000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752475" cy="4000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0"/>
            <a:ext cx="752475" cy="4000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0"/>
            <a:ext cx="752475" cy="4000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752475" cy="400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14" y="0"/>
            <a:ext cx="752475" cy="400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89" y="0"/>
            <a:ext cx="752475" cy="400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17" y="6496791"/>
            <a:ext cx="2790825" cy="171450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>
          <a:xfrm>
            <a:off x="5272950" y="5410759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632429" y="320501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391088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375393" y="5024005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059669" y="5410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48" name="Picture 20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3" y="461650"/>
            <a:ext cx="1455399" cy="1455399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703579" y="2686051"/>
            <a:ext cx="3603913" cy="130579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Insert</a:t>
            </a:r>
            <a:r>
              <a:rPr lang="en-US" sz="2400" b="1" dirty="0">
                <a:solidFill>
                  <a:srgbClr val="C00000"/>
                </a:solidFill>
              </a:rPr>
              <a:t>          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Audio</a:t>
            </a:r>
            <a:r>
              <a:rPr lang="en-US" sz="2400" b="1" dirty="0" smtClean="0">
                <a:solidFill>
                  <a:srgbClr val="C00000"/>
                </a:solidFill>
              </a:rPr>
              <a:t> 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66FF"/>
                </a:solidFill>
              </a:rPr>
              <a:t>Audio </a:t>
            </a:r>
            <a:r>
              <a:rPr lang="en-US" sz="2400" b="1" dirty="0">
                <a:solidFill>
                  <a:srgbClr val="0066FF"/>
                </a:solidFill>
              </a:rPr>
              <a:t>from file 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25955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60" name="Cloud 59"/>
          <p:cNvSpPr/>
          <p:nvPr/>
        </p:nvSpPr>
        <p:spPr>
          <a:xfrm>
            <a:off x="1983364" y="1639907"/>
            <a:ext cx="2447925" cy="1342285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290109" y="320501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059669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587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build="allAtOnce"/>
      <p:bldP spid="15" grpId="0" animBg="1"/>
      <p:bldP spid="15" grpId="1" animBg="1"/>
      <p:bldP spid="11" grpId="0" animBg="1"/>
      <p:bldP spid="12" grpId="0" animBg="1"/>
      <p:bldP spid="12" grpId="1" animBg="1"/>
      <p:bldP spid="60" grpId="0" animBg="1"/>
      <p:bldP spid="6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44" y="27709"/>
            <a:ext cx="92470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video </a:t>
            </a:r>
            <a:r>
              <a:rPr lang="en-US" sz="2800" b="1" dirty="0" err="1" smtClean="0">
                <a:solidFill>
                  <a:srgbClr val="FF0000"/>
                </a:solidFill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 ?????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732808"/>
            <a:ext cx="3655434" cy="1305792"/>
          </a:xfrm>
          <a:prstGeom prst="rect">
            <a:avLst/>
          </a:prstGeom>
          <a:ln w="57150">
            <a:solidFill>
              <a:srgbClr val="FF006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    Playback            </a:t>
            </a:r>
            <a:r>
              <a:rPr lang="en-US" sz="2400" b="1" dirty="0" smtClean="0">
                <a:solidFill>
                  <a:srgbClr val="00B050"/>
                </a:solidFill>
              </a:rPr>
              <a:t>Start</a:t>
            </a:r>
            <a:r>
              <a:rPr lang="en-US" sz="2400" b="1" dirty="0" smtClean="0">
                <a:solidFill>
                  <a:srgbClr val="C00000"/>
                </a:solidFill>
              </a:rPr>
              <a:t>    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On Click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304800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799" y="2732808"/>
            <a:ext cx="3603913" cy="1305792"/>
          </a:xfrm>
          <a:prstGeom prst="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Playback          </a:t>
            </a:r>
            <a:r>
              <a:rPr lang="en-US" sz="2400" b="1" dirty="0" smtClean="0">
                <a:solidFill>
                  <a:srgbClr val="00B050"/>
                </a:solidFill>
              </a:rPr>
              <a:t>Start</a:t>
            </a:r>
            <a:r>
              <a:rPr lang="en-US" sz="2400" b="1" dirty="0" smtClean="0">
                <a:solidFill>
                  <a:srgbClr val="C00000"/>
                </a:solidFill>
              </a:rPr>
              <a:t>   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Automatically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4800600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736239" y="4762501"/>
            <a:ext cx="3706955" cy="1305792"/>
          </a:xfrm>
          <a:prstGeom prst="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Insert</a:t>
            </a: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2400" b="1" dirty="0" smtClean="0">
                <a:solidFill>
                  <a:srgbClr val="00B050"/>
                </a:solidFill>
              </a:rPr>
              <a:t>Start</a:t>
            </a:r>
            <a:r>
              <a:rPr lang="en-US" sz="2400" b="1" dirty="0" smtClean="0">
                <a:solidFill>
                  <a:srgbClr val="C00000"/>
                </a:solidFill>
              </a:rPr>
              <a:t>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Automatically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</a:p>
          <a:p>
            <a:pPr algn="ctr"/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279040" y="4343402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11" name="Cloud 10"/>
          <p:cNvSpPr/>
          <p:nvPr/>
        </p:nvSpPr>
        <p:spPr>
          <a:xfrm>
            <a:off x="6773142" y="1653762"/>
            <a:ext cx="2455716" cy="1328430"/>
          </a:xfrm>
          <a:prstGeom prst="cloud">
            <a:avLst/>
          </a:prstGeom>
          <a:ln w="28575">
            <a:solidFill>
              <a:srgbClr val="FF99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Giỏi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quá</a:t>
            </a:r>
            <a:r>
              <a:rPr lang="en-US" sz="2400" b="1" dirty="0" smtClean="0">
                <a:solidFill>
                  <a:srgbClr val="0000FF"/>
                </a:solidFill>
              </a:rPr>
              <a:t> ^^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345746" y="1639907"/>
            <a:ext cx="2447925" cy="1342285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2158306" y="4038600"/>
            <a:ext cx="2587336" cy="1139535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42" y="851352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5951086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01" y="6483885"/>
            <a:ext cx="2790825" cy="171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7" y="6496791"/>
            <a:ext cx="2790825" cy="17145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2709429" y="320501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0"/>
            <a:ext cx="752475" cy="4000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0"/>
            <a:ext cx="752475" cy="4000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69" y="0"/>
            <a:ext cx="752475" cy="4000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44" y="0"/>
            <a:ext cx="752475" cy="4000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752475" cy="4000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752475" cy="4000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34" y="0"/>
            <a:ext cx="752475" cy="4000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09" y="0"/>
            <a:ext cx="752475" cy="4000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752475" cy="4000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0"/>
            <a:ext cx="752475" cy="4000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0"/>
            <a:ext cx="752475" cy="4000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752475" cy="400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14" y="0"/>
            <a:ext cx="752475" cy="400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89" y="0"/>
            <a:ext cx="752475" cy="400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17" y="6496791"/>
            <a:ext cx="2790825" cy="171450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>
          <a:xfrm>
            <a:off x="1057274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7059755" y="320501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676900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101855" y="560070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405711" y="5257802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48" name="Picture 20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4" y="611253"/>
            <a:ext cx="1253712" cy="125371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154759" y="4762501"/>
            <a:ext cx="3706955" cy="1305792"/>
          </a:xfrm>
          <a:prstGeom prst="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Insert</a:t>
            </a:r>
            <a:r>
              <a:rPr lang="en-US" sz="2400" b="1" dirty="0" smtClean="0">
                <a:solidFill>
                  <a:srgbClr val="FF0000"/>
                </a:solidFill>
              </a:rPr>
              <a:t>          </a:t>
            </a:r>
            <a:r>
              <a:rPr lang="en-US" sz="2400" b="1" dirty="0" smtClean="0">
                <a:solidFill>
                  <a:srgbClr val="00B050"/>
                </a:solidFill>
              </a:rPr>
              <a:t>Start</a:t>
            </a:r>
            <a:r>
              <a:rPr lang="en-US" sz="2400" b="1" dirty="0" smtClean="0">
                <a:solidFill>
                  <a:srgbClr val="C00000"/>
                </a:solidFill>
              </a:rPr>
              <a:t>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On Click</a:t>
            </a:r>
            <a:endParaRPr lang="en-US" sz="2400" b="1" dirty="0">
              <a:solidFill>
                <a:srgbClr val="0066FF"/>
              </a:solidFill>
            </a:endParaRPr>
          </a:p>
          <a:p>
            <a:pPr algn="ctr"/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40" name="7-Point Star 39"/>
          <p:cNvSpPr/>
          <p:nvPr/>
        </p:nvSpPr>
        <p:spPr>
          <a:xfrm>
            <a:off x="4697560" y="4343402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</a:p>
        </p:txBody>
      </p:sp>
      <p:sp>
        <p:nvSpPr>
          <p:cNvPr id="54" name="Cloud 53"/>
          <p:cNvSpPr/>
          <p:nvPr/>
        </p:nvSpPr>
        <p:spPr>
          <a:xfrm>
            <a:off x="6410758" y="3886200"/>
            <a:ext cx="2587336" cy="1139535"/>
          </a:xfrm>
          <a:prstGeom prst="cloud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Ôi</a:t>
            </a:r>
            <a:r>
              <a:rPr lang="en-US" sz="2400" b="1" dirty="0" smtClean="0">
                <a:solidFill>
                  <a:srgbClr val="0000FF"/>
                </a:solidFill>
              </a:rPr>
              <a:t> ! </a:t>
            </a:r>
            <a:r>
              <a:rPr lang="en-US" sz="2400" b="1" dirty="0" err="1" smtClean="0">
                <a:solidFill>
                  <a:srgbClr val="0000FF"/>
                </a:solidFill>
              </a:rPr>
              <a:t>Sai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rồi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!!!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520375" y="560070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824231" y="5257802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742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11" grpId="0" animBg="1"/>
      <p:bldP spid="12" grpId="0" animBg="1"/>
      <p:bldP spid="12" grpId="1" animBg="1"/>
      <p:bldP spid="15" grpId="0" animBg="1"/>
      <p:bldP spid="15" grpId="1" animBg="1"/>
      <p:bldP spid="54" grpId="0" animBg="1"/>
      <p:bldP spid="5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65" y="0"/>
            <a:ext cx="91974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18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84" y="921601"/>
            <a:ext cx="4867277" cy="41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NGÔI SAO RƠ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87458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NGÔI SAO RƠ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0960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NGÔI SAO RƠ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84" y="2984451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NGÔI SAO RƠ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2539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NGÔI SAO RƠ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43" y="228600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NGÔI SAO RƠ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81297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NGÔI SAO RƠ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383" y="796895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6553200"/>
            <a:ext cx="2291374" cy="4524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553196"/>
            <a:ext cx="2291374" cy="4524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44" y="6553198"/>
            <a:ext cx="2291374" cy="4524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79" y="6553200"/>
            <a:ext cx="2291374" cy="4524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553195"/>
            <a:ext cx="2291374" cy="4524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4649" y="4882059"/>
            <a:ext cx="2291374" cy="4524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1904" y="2833477"/>
            <a:ext cx="2291374" cy="4524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1904" y="789721"/>
            <a:ext cx="2291374" cy="4524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4651" y="6837957"/>
            <a:ext cx="2291374" cy="45243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59" y="-144463"/>
            <a:ext cx="2291374" cy="4524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84" y="-144467"/>
            <a:ext cx="2291374" cy="4524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60" y="-144465"/>
            <a:ext cx="2291374" cy="4524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63" y="-144463"/>
            <a:ext cx="2291374" cy="4524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84" y="-144468"/>
            <a:ext cx="2291374" cy="4524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539" y="4648295"/>
            <a:ext cx="2291374" cy="4524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8284" y="2599713"/>
            <a:ext cx="2291374" cy="45243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8284" y="555957"/>
            <a:ext cx="2291374" cy="45243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537" y="6604193"/>
            <a:ext cx="2291374" cy="4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ết quả hình ảnh cho hình nền pp cho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92" y="-144463"/>
            <a:ext cx="14554200" cy="91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819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7100" y="0"/>
            <a:ext cx="304800" cy="914400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-39543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485900" y="0"/>
            <a:ext cx="304800" cy="91440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811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6777"/>
            <a:ext cx="1281339" cy="27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3292927" y="1524000"/>
            <a:ext cx="5393873" cy="1981200"/>
          </a:xfrm>
          <a:prstGeom prst="cloudCallout">
            <a:avLst>
              <a:gd name="adj1" fmla="val -45204"/>
              <a:gd name="adj2" fmla="val 74256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chèn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mến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trang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chiếu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</a:rPr>
              <a:t> 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67" name="Picture 19" descr="Kết quả hình ảnh cho suy nghĩ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38" y="4359275"/>
            <a:ext cx="3095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2-Point Star 36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Kết quả hình ảnh cho 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29" y="-3810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12-Point Star 15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54870" y="32689"/>
            <a:ext cx="304800" cy="877816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67242" y="32689"/>
            <a:ext cx="287627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328953" y="32689"/>
            <a:ext cx="304800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0241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 descr="Kết quả hình ảnh cho mái trường mến yê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779">
            <a:off x="474842" y="1388119"/>
            <a:ext cx="3655547" cy="3983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9" name="Picture 9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82" y="4340214"/>
            <a:ext cx="4611299" cy="2514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162550">
            <a:off x="4242279" y="1551584"/>
            <a:ext cx="5075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/>
              <a:t>Mái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trường</a:t>
            </a:r>
            <a:r>
              <a:rPr lang="en-US" sz="4400" b="1" dirty="0"/>
              <a:t> </a:t>
            </a:r>
            <a:r>
              <a:rPr lang="en-US" sz="4400" b="1" dirty="0" err="1" smtClean="0"/>
              <a:t>mến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yêu</a:t>
            </a:r>
            <a:r>
              <a:rPr lang="en-US" sz="4400" b="1" dirty="0" smtClean="0"/>
              <a:t>  !!!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5" y="5867400"/>
            <a:ext cx="3581400" cy="990600"/>
          </a:xfrm>
          <a:prstGeom prst="rect">
            <a:avLst/>
          </a:prstGeom>
        </p:spPr>
      </p:pic>
      <p:pic>
        <p:nvPicPr>
          <p:cNvPr id="6" name="Mai-truong-men-yeu-Hien-Th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6251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57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ết quả hình ảnh cho hình nền pp cho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7937"/>
            <a:ext cx="9240618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819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7100" y="0"/>
            <a:ext cx="304800" cy="914400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-39543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485900" y="0"/>
            <a:ext cx="304800" cy="91440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811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6777"/>
            <a:ext cx="1281339" cy="27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3292927" y="1524000"/>
            <a:ext cx="5393873" cy="1981200"/>
          </a:xfrm>
          <a:prstGeom prst="cloudCallout">
            <a:avLst>
              <a:gd name="adj1" fmla="val -45204"/>
              <a:gd name="adj2" fmla="val 74256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Chèn</a:t>
            </a:r>
            <a:r>
              <a:rPr lang="en-US" sz="2400" b="1" dirty="0" smtClean="0">
                <a:solidFill>
                  <a:srgbClr val="FF0000"/>
                </a:solidFill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chiếu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</a:rPr>
              <a:t> ???</a:t>
            </a:r>
          </a:p>
        </p:txBody>
      </p:sp>
      <p:pic>
        <p:nvPicPr>
          <p:cNvPr id="2067" name="Picture 19" descr="Kết quả hình ảnh cho suy nghĩ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38" y="4359275"/>
            <a:ext cx="3095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2-Point Star 36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2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khung nề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0" y="-340509"/>
            <a:ext cx="9187729" cy="721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819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7100" y="0"/>
            <a:ext cx="304800" cy="914400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-39543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485900" y="0"/>
            <a:ext cx="304800" cy="91440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811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85800"/>
            <a:ext cx="7046686" cy="457200"/>
          </a:xfrm>
          <a:prstGeom prst="rect">
            <a:avLst/>
          </a:prstGeom>
        </p:spPr>
      </p:pic>
      <p:sp>
        <p:nvSpPr>
          <p:cNvPr id="37" name="12-Point Star 36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71" y="942975"/>
            <a:ext cx="752475" cy="4000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46" y="942975"/>
            <a:ext cx="752475" cy="4000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21" y="942975"/>
            <a:ext cx="752475" cy="4000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96" y="952935"/>
            <a:ext cx="752475" cy="4000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71" y="942975"/>
            <a:ext cx="752475" cy="4000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46" y="939080"/>
            <a:ext cx="752475" cy="4000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81" y="943119"/>
            <a:ext cx="770948" cy="4000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07" y="952935"/>
            <a:ext cx="770948" cy="400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46" y="5105400"/>
            <a:ext cx="1019175" cy="714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21" y="5105400"/>
            <a:ext cx="1019175" cy="71437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71" y="5105400"/>
            <a:ext cx="1019175" cy="7143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46" y="5105400"/>
            <a:ext cx="1019175" cy="71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38" y="4617027"/>
            <a:ext cx="2686050" cy="2200275"/>
          </a:xfrm>
          <a:prstGeom prst="rect">
            <a:avLst/>
          </a:prstGeom>
        </p:spPr>
      </p:pic>
      <p:pic>
        <p:nvPicPr>
          <p:cNvPr id="6148" name="Picture 4" descr="Kết quả hình ảnh cho khung nền powerpoint CHO TRẺ E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21977" y="1352984"/>
            <a:ext cx="6824964" cy="36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4572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34403" y="2541356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CHÈN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ĐOẠN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 VIDEO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VÀO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BÀI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TRÌNH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CHIẾU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21" name="Explosion 2 20"/>
          <p:cNvSpPr/>
          <p:nvPr/>
        </p:nvSpPr>
        <p:spPr>
          <a:xfrm rot="20898115">
            <a:off x="887791" y="1248981"/>
            <a:ext cx="2023233" cy="1047145"/>
          </a:xfrm>
          <a:prstGeom prst="irregularSeal2">
            <a:avLst/>
          </a:prstGeom>
          <a:ln w="3810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</a:rPr>
              <a:t>BÀI</a:t>
            </a:r>
            <a:r>
              <a:rPr lang="en-US" sz="2400" b="1" dirty="0" smtClean="0">
                <a:solidFill>
                  <a:srgbClr val="FF0066"/>
                </a:solidFill>
              </a:rPr>
              <a:t> 4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ết quả hình ảnh cho hình nền pp cho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92" y="-144463"/>
            <a:ext cx="14554200" cy="91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819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7100" y="0"/>
            <a:ext cx="304800" cy="914400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-39543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485900" y="0"/>
            <a:ext cx="304800" cy="91440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811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6777"/>
            <a:ext cx="1281339" cy="27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3292927" y="1524000"/>
            <a:ext cx="5393873" cy="1981200"/>
          </a:xfrm>
          <a:prstGeom prst="cloudCallout">
            <a:avLst>
              <a:gd name="adj1" fmla="val -45204"/>
              <a:gd name="adj2" fmla="val 74256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chèn</a:t>
            </a:r>
            <a:r>
              <a:rPr lang="en-US" sz="2400" b="1" dirty="0" smtClean="0">
                <a:solidFill>
                  <a:srgbClr val="FF0000"/>
                </a:solidFill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chiếu</a:t>
            </a:r>
            <a:r>
              <a:rPr lang="en-US" sz="2400" b="1" dirty="0" smtClean="0">
                <a:solidFill>
                  <a:srgbClr val="FF0000"/>
                </a:solidFill>
              </a:rPr>
              <a:t> ???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67" name="Picture 19" descr="Kết quả hình ảnh cho suy nghĩ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38" y="4359275"/>
            <a:ext cx="3095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2-Point Star 36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70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powerpoint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1" y="46544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12-Point Star 15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54870" y="32689"/>
            <a:ext cx="304800" cy="877816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67242" y="32689"/>
            <a:ext cx="287627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76553" y="46544"/>
            <a:ext cx="304800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8717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" name="TextBox 2047"/>
          <p:cNvSpPr txBox="1"/>
          <p:nvPr/>
        </p:nvSpPr>
        <p:spPr>
          <a:xfrm>
            <a:off x="1249282" y="1850635"/>
            <a:ext cx="1821730" cy="83099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Insert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53339" y="3597227"/>
            <a:ext cx="1821730" cy="769441"/>
          </a:xfrm>
          <a:prstGeom prst="rect">
            <a:avLst/>
          </a:prstGeom>
          <a:ln w="57150">
            <a:solidFill>
              <a:srgbClr val="00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FF00"/>
                </a:solidFill>
              </a:rPr>
              <a:t>Video</a:t>
            </a:r>
            <a:endParaRPr lang="en-US" sz="4400" b="1" dirty="0">
              <a:ln/>
              <a:solidFill>
                <a:srgbClr val="00FF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29443" y="5138982"/>
            <a:ext cx="4234298" cy="769441"/>
          </a:xfrm>
          <a:prstGeom prst="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0066FF"/>
                </a:solidFill>
              </a:rPr>
              <a:t>Video from file</a:t>
            </a:r>
            <a:endParaRPr lang="en-US" sz="4400" b="1" dirty="0">
              <a:ln/>
              <a:solidFill>
                <a:srgbClr val="0066FF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1" y="765833"/>
            <a:ext cx="6570702" cy="4572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3515458" y="1272844"/>
            <a:ext cx="3785684" cy="1913842"/>
          </a:xfrm>
          <a:prstGeom prst="horizontalScroll">
            <a:avLst/>
          </a:prstGeom>
          <a:ln w="381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CHÈN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VIDEO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TRÌNH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CHIẾU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2" y="1816958"/>
            <a:ext cx="1012809" cy="101280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1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5" y="3417398"/>
            <a:ext cx="1129101" cy="11291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00" y="5014982"/>
            <a:ext cx="1017439" cy="10174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66" y="3048000"/>
            <a:ext cx="3009243" cy="1939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2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 animBg="1"/>
      <p:bldP spid="64" grpId="0" animBg="1"/>
      <p:bldP spid="6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Kết quả hình ảnh cho 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29" y="-3810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12-Point Star 15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54870" y="32689"/>
            <a:ext cx="304800" cy="877816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67242" y="32689"/>
            <a:ext cx="287627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328953" y="32689"/>
            <a:ext cx="304800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0241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 descr="Kết quả hình ảnh cho mái trường mến yê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779">
            <a:off x="474842" y="1388119"/>
            <a:ext cx="3655547" cy="3983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9" name="Picture 9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82" y="4340214"/>
            <a:ext cx="4611299" cy="2514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162550">
            <a:off x="4242279" y="1551584"/>
            <a:ext cx="5075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/>
              <a:t>Mái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trường</a:t>
            </a:r>
            <a:r>
              <a:rPr lang="en-US" sz="4400" b="1" dirty="0"/>
              <a:t> </a:t>
            </a:r>
            <a:r>
              <a:rPr lang="en-US" sz="4400" b="1" dirty="0" err="1" smtClean="0"/>
              <a:t>mến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yêu</a:t>
            </a:r>
            <a:r>
              <a:rPr lang="en-US" sz="4400" b="1" dirty="0" smtClean="0"/>
              <a:t>  !!!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5" y="5867400"/>
            <a:ext cx="3581400" cy="990600"/>
          </a:xfrm>
          <a:prstGeom prst="rect">
            <a:avLst/>
          </a:prstGeom>
        </p:spPr>
      </p:pic>
      <p:pic>
        <p:nvPicPr>
          <p:cNvPr id="6" name="Mái trường mến yêu ( doraemon 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683" y="4139863"/>
            <a:ext cx="4664481" cy="29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8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úi ấn sông tr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570"/>
            <a:ext cx="9144000" cy="574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77100" y="0"/>
            <a:ext cx="304800" cy="914400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85900" y="0"/>
            <a:ext cx="304800" cy="91440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81100" y="0"/>
            <a:ext cx="3048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12-Point Star 7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FF00"/>
                </a:solidFill>
              </a:rPr>
              <a:t>TIN </a:t>
            </a:r>
            <a:r>
              <a:rPr lang="en-US" b="1" dirty="0" err="1" smtClean="0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92088" y="18292"/>
            <a:ext cx="304800" cy="8778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510" y="-101857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QUẢNG NGÃI ĐẤT MẸ NGOAN CƯỜ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3505200"/>
            <a:ext cx="5808130" cy="32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85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63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275&quot;/&gt;&lt;/object&gt;&lt;object type=&quot;3&quot; unique_id=&quot;10010&quot;&gt;&lt;property id=&quot;20148&quot; value=&quot;5&quot;/&gt;&lt;property id=&quot;20300&quot; value=&quot;Slide 7&quot;/&gt;&lt;property id=&quot;20307&quot; value=&quot;266&quot;/&gt;&lt;/object&gt;&lt;object type=&quot;3&quot; unique_id=&quot;10011&quot;&gt;&lt;property id=&quot;20148&quot; value=&quot;5&quot;/&gt;&lt;property id=&quot;20300&quot; value=&quot;Slide 8&quot;/&gt;&lt;property id=&quot;20307&quot; value=&quot;267&quot;/&gt;&lt;/object&gt;&lt;object type=&quot;3&quot; unique_id=&quot;10012&quot;&gt;&lt;property id=&quot;20148&quot; value=&quot;5&quot;/&gt;&lt;property id=&quot;20300&quot; value=&quot;Slide 9&quot;/&gt;&lt;property id=&quot;20307&quot; value=&quot;273&quot;/&gt;&lt;/object&gt;&lt;object type=&quot;3&quot; unique_id=&quot;10013&quot;&gt;&lt;property id=&quot;20148&quot; value=&quot;5&quot;/&gt;&lt;property id=&quot;20300&quot; value=&quot;Slide 10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70&quot;/&gt;&lt;/object&gt;&lt;object type=&quot;3&quot; unique_id=&quot;10015&quot;&gt;&lt;property id=&quot;20148&quot; value=&quot;5&quot;/&gt;&lt;property id=&quot;20300&quot; value=&quot;Slide 12&quot;/&gt;&lt;property id=&quot;20307&quot; value=&quot;282&quot;/&gt;&lt;/object&gt;&lt;object type=&quot;3&quot; unique_id=&quot;10016&quot;&gt;&lt;property id=&quot;20148&quot; value=&quot;5&quot;/&gt;&lt;property id=&quot;20300&quot; value=&quot;Slide 13&quot;/&gt;&lt;property id=&quot;20307&quot; value=&quot;276&quot;/&gt;&lt;/object&gt;&lt;object type=&quot;3&quot; unique_id=&quot;10017&quot;&gt;&lt;property id=&quot;20148&quot; value=&quot;5&quot;/&gt;&lt;property id=&quot;20300&quot; value=&quot;Slide 14&quot;/&gt;&lt;property id=&quot;20307&quot; value=&quot;281&quot;/&gt;&lt;/object&gt;&lt;object type=&quot;3&quot; unique_id=&quot;10018&quot;&gt;&lt;property id=&quot;20148&quot; value=&quot;5&quot;/&gt;&lt;property id=&quot;20300&quot; value=&quot;Slide 15&quot;/&gt;&lt;property id=&quot;20307&quot; value=&quot;277&quot;/&gt;&lt;/object&gt;&lt;object type=&quot;3&quot; unique_id=&quot;10019&quot;&gt;&lt;property id=&quot;20148&quot; value=&quot;5&quot;/&gt;&lt;property id=&quot;20300&quot; value=&quot;Slide 16&quot;/&gt;&lt;property id=&quot;20307&quot; value=&quot;278&quot;/&gt;&lt;/object&gt;&lt;object type=&quot;3&quot; unique_id=&quot;10020&quot;&gt;&lt;property id=&quot;20148&quot; value=&quot;5&quot;/&gt;&lt;property id=&quot;20300&quot; value=&quot;Slide 17&quot;/&gt;&lt;property id=&quot;20307&quot; value=&quot;28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rgbClr val="FF9900"/>
          </a:solidFill>
        </a:ln>
      </a:spPr>
      <a:bodyPr rtlCol="0" anchor="ctr"/>
      <a:lstStyle>
        <a:defPPr algn="ctr">
          <a:defRPr sz="2400" b="1" dirty="0" err="1" smtClean="0">
            <a:solidFill>
              <a:srgbClr val="0000FF"/>
            </a:solidFill>
          </a:defRPr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333</Words>
  <Application>Microsoft Office PowerPoint</Application>
  <PresentationFormat>On-screen Show (4:3)</PresentationFormat>
  <Paragraphs>96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</dc:creator>
  <cp:lastModifiedBy>MTC</cp:lastModifiedBy>
  <cp:revision>158</cp:revision>
  <dcterms:created xsi:type="dcterms:W3CDTF">2017-11-30T07:39:28Z</dcterms:created>
  <dcterms:modified xsi:type="dcterms:W3CDTF">2018-11-09T07:40:20Z</dcterms:modified>
</cp:coreProperties>
</file>