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3" r:id="rId2"/>
    <p:sldId id="266" r:id="rId3"/>
    <p:sldId id="267" r:id="rId4"/>
    <p:sldId id="268" r:id="rId5"/>
    <p:sldId id="269" r:id="rId6"/>
    <p:sldId id="285" r:id="rId7"/>
    <p:sldId id="270" r:id="rId8"/>
    <p:sldId id="271" r:id="rId9"/>
    <p:sldId id="272" r:id="rId10"/>
    <p:sldId id="273" r:id="rId11"/>
    <p:sldId id="286" r:id="rId12"/>
    <p:sldId id="274" r:id="rId13"/>
    <p:sldId id="275" r:id="rId14"/>
    <p:sldId id="276" r:id="rId15"/>
    <p:sldId id="277" r:id="rId16"/>
    <p:sldId id="278" r:id="rId17"/>
    <p:sldId id="287" r:id="rId18"/>
    <p:sldId id="288" r:id="rId19"/>
    <p:sldId id="289" r:id="rId20"/>
    <p:sldId id="291" r:id="rId21"/>
    <p:sldId id="292" r:id="rId22"/>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80" autoAdjust="0"/>
  </p:normalViewPr>
  <p:slideViewPr>
    <p:cSldViewPr>
      <p:cViewPr varScale="1">
        <p:scale>
          <a:sx n="78" d="100"/>
          <a:sy n="78" d="100"/>
        </p:scale>
        <p:origin x="7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1148F5-AE69-448E-92B0-1641973B9CBE}" type="datetimeFigureOut">
              <a:rPr lang="vi-VN" smtClean="0"/>
              <a:pPr/>
              <a:t>30/11/2018</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6E4B20-E984-4E56-8D20-D1E2E289E200}" type="slidenum">
              <a:rPr lang="vi-VN" smtClean="0"/>
              <a:pPr/>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E76E4B20-E984-4E56-8D20-D1E2E289E200}" type="slidenum">
              <a:rPr lang="vi-VN" smtClean="0"/>
              <a:pPr/>
              <a:t>14</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3EE6F08-FFB2-4DFA-AEAD-ED8F4C7E2A52}" type="datetimeFigureOut">
              <a:rPr lang="vi-VN" smtClean="0"/>
              <a:pPr/>
              <a:t>30/11/2018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6461809-EC31-43A5-8CD9-977B064FA185}"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3EE6F08-FFB2-4DFA-AEAD-ED8F4C7E2A52}" type="datetimeFigureOut">
              <a:rPr lang="vi-VN" smtClean="0"/>
              <a:pPr/>
              <a:t>30/11/2018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6461809-EC31-43A5-8CD9-977B064FA185}"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3EE6F08-FFB2-4DFA-AEAD-ED8F4C7E2A52}" type="datetimeFigureOut">
              <a:rPr lang="vi-VN" smtClean="0"/>
              <a:pPr/>
              <a:t>30/11/2018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6461809-EC31-43A5-8CD9-977B064FA185}" type="slidenum">
              <a:rPr lang="vi-VN" smtClean="0"/>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eaLnBrk="1" hangingPunct="1">
              <a:defRPr>
                <a:solidFill>
                  <a:prstClr val="black">
                    <a:tint val="75000"/>
                  </a:prstClr>
                </a:solidFill>
                <a:latin typeface="Arial" charset="0"/>
              </a:defRPr>
            </a:lvl1pPr>
          </a:lstStyle>
          <a:p>
            <a:pPr>
              <a:defRPr/>
            </a:pPr>
            <a:fld id="{15CEF14A-B60A-430F-9E29-635E825814D8}" type="datetimeFigureOut">
              <a:rPr lang="en-US"/>
              <a:pPr>
                <a:defRPr/>
              </a:pPr>
              <a:t>11/30/2018</a:t>
            </a:fld>
            <a:endParaRPr lang="en-US"/>
          </a:p>
        </p:txBody>
      </p:sp>
      <p:sp>
        <p:nvSpPr>
          <p:cNvPr id="4" name="Footer Placeholder 4"/>
          <p:cNvSpPr>
            <a:spLocks noGrp="1"/>
          </p:cNvSpPr>
          <p:nvPr>
            <p:ph type="ftr" sz="quarter" idx="11"/>
          </p:nvPr>
        </p:nvSpPr>
        <p:spPr/>
        <p:txBody>
          <a:bodyPr/>
          <a:lstStyle>
            <a:lvl1pPr eaLnBrk="1" hangingPunct="1">
              <a:defRPr>
                <a:solidFill>
                  <a:prstClr val="black">
                    <a:tint val="75000"/>
                  </a:prstClr>
                </a:solidFill>
                <a:latin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eaLnBrk="1" hangingPunct="1">
              <a:defRPr>
                <a:latin typeface="Arial" panose="020B0604020202020204" pitchFamily="34" charset="0"/>
              </a:defRPr>
            </a:lvl1pPr>
          </a:lstStyle>
          <a:p>
            <a:fld id="{2B046C10-1067-4B16-A058-8CF1543465B5}" type="slidenum">
              <a:rPr lang="en-US" altLang="en-US"/>
              <a:pPr/>
              <a:t>‹#›</a:t>
            </a:fld>
            <a:endParaRPr lang="en-US" altLang="en-US"/>
          </a:p>
        </p:txBody>
      </p:sp>
    </p:spTree>
    <p:extLst>
      <p:ext uri="{BB962C8B-B14F-4D97-AF65-F5344CB8AC3E}">
        <p14:creationId xmlns:p14="http://schemas.microsoft.com/office/powerpoint/2010/main" val="900897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3EE6F08-FFB2-4DFA-AEAD-ED8F4C7E2A52}" type="datetimeFigureOut">
              <a:rPr lang="vi-VN" smtClean="0"/>
              <a:pPr/>
              <a:t>30/11/2018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6461809-EC31-43A5-8CD9-977B064FA185}"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EE6F08-FFB2-4DFA-AEAD-ED8F4C7E2A52}" type="datetimeFigureOut">
              <a:rPr lang="vi-VN" smtClean="0"/>
              <a:pPr/>
              <a:t>30/11/2018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6461809-EC31-43A5-8CD9-977B064FA185}"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3EE6F08-FFB2-4DFA-AEAD-ED8F4C7E2A52}" type="datetimeFigureOut">
              <a:rPr lang="vi-VN" smtClean="0"/>
              <a:pPr/>
              <a:t>30/11/2018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6461809-EC31-43A5-8CD9-977B064FA185}"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3EE6F08-FFB2-4DFA-AEAD-ED8F4C7E2A52}" type="datetimeFigureOut">
              <a:rPr lang="vi-VN" smtClean="0"/>
              <a:pPr/>
              <a:t>30/11/2018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6461809-EC31-43A5-8CD9-977B064FA185}"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3EE6F08-FFB2-4DFA-AEAD-ED8F4C7E2A52}" type="datetimeFigureOut">
              <a:rPr lang="vi-VN" smtClean="0"/>
              <a:pPr/>
              <a:t>30/11/2018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6461809-EC31-43A5-8CD9-977B064FA185}"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E6F08-FFB2-4DFA-AEAD-ED8F4C7E2A52}" type="datetimeFigureOut">
              <a:rPr lang="vi-VN" smtClean="0"/>
              <a:pPr/>
              <a:t>30/11/2018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6461809-EC31-43A5-8CD9-977B064FA185}"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EE6F08-FFB2-4DFA-AEAD-ED8F4C7E2A52}" type="datetimeFigureOut">
              <a:rPr lang="vi-VN" smtClean="0"/>
              <a:pPr/>
              <a:t>30/11/2018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6461809-EC31-43A5-8CD9-977B064FA185}"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EE6F08-FFB2-4DFA-AEAD-ED8F4C7E2A52}" type="datetimeFigureOut">
              <a:rPr lang="vi-VN" smtClean="0"/>
              <a:pPr/>
              <a:t>30/11/2018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6461809-EC31-43A5-8CD9-977B064FA185}"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E6F08-FFB2-4DFA-AEAD-ED8F4C7E2A52}" type="datetimeFigureOut">
              <a:rPr lang="vi-VN" smtClean="0"/>
              <a:pPr/>
              <a:t>30/11/2018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61809-EC31-43A5-8CD9-977B064FA185}"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1.gif"/></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11.gif"/><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1.gif"/></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3" descr="POINSE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950" y="4621213"/>
            <a:ext cx="200025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4"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81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166769" y="3969"/>
            <a:ext cx="19812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4" descr="POINSET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rot="16200000">
            <a:off x="-80962" y="4348162"/>
            <a:ext cx="2590800" cy="2581275"/>
          </a:xfrm>
          <a:noFill/>
        </p:spPr>
      </p:pic>
      <p:sp>
        <p:nvSpPr>
          <p:cNvPr id="97286" name="WordArt 10"/>
          <p:cNvSpPr>
            <a:spLocks noChangeArrowheads="1" noChangeShapeType="1" noTextEdit="1"/>
          </p:cNvSpPr>
          <p:nvPr/>
        </p:nvSpPr>
        <p:spPr bwMode="auto">
          <a:xfrm>
            <a:off x="457200" y="1143000"/>
            <a:ext cx="8229600" cy="6553200"/>
          </a:xfrm>
          <a:prstGeom prst="rect">
            <a:avLst/>
          </a:prstGeom>
        </p:spPr>
        <p:txBody>
          <a:bodyPr spcFirstLastPara="1" wrap="none" fromWordArt="1">
            <a:prstTxWarp prst="textArchUp">
              <a:avLst>
                <a:gd name="adj" fmla="val 10673796"/>
              </a:avLst>
            </a:prstTxWarp>
          </a:bodyPr>
          <a:lstStyle/>
          <a:p>
            <a:r>
              <a:rPr lang="en-US" sz="3600" b="1" kern="10">
                <a:ln w="9525">
                  <a:solidFill>
                    <a:srgbClr val="FF0000"/>
                  </a:solidFill>
                  <a:round/>
                  <a:headEnd/>
                  <a:tailEnd/>
                </a:ln>
                <a:solidFill>
                  <a:srgbClr val="00CC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NHIỆT LIỆT CHÀO MỪNG QUÝ THẦY CÔ VỀ DỰ GIỜ! </a:t>
            </a:r>
          </a:p>
        </p:txBody>
      </p:sp>
      <p:pic>
        <p:nvPicPr>
          <p:cNvPr id="97287" name="Picture 12" descr="clematis Ville de Ly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73171">
            <a:off x="4026694" y="-140494"/>
            <a:ext cx="8382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8" name="Picture 13" descr="clematis Ville de Ly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762000"/>
            <a:ext cx="8382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9" name="Picture 14" descr="clematis Ville de Ly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3900" y="430213"/>
            <a:ext cx="91122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0" name="Picture 15" descr="clematis Ville de Ly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5025" y="3644900"/>
            <a:ext cx="1016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1" name="Picture 16" descr="clematis Ville de Ly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381500"/>
            <a:ext cx="8382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2" name="Picture 17" descr="clematis Ville de Ly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5586413"/>
            <a:ext cx="838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3" name="Picture 18" descr="clematis Ville de Ly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662613"/>
            <a:ext cx="838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4" name="Picture 19" descr="clematis Ville de Ly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586413"/>
            <a:ext cx="838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5"/>
          <p:cNvSpPr txBox="1">
            <a:spLocks noChangeArrowheads="1"/>
          </p:cNvSpPr>
          <p:nvPr/>
        </p:nvSpPr>
        <p:spPr bwMode="auto">
          <a:xfrm>
            <a:off x="0" y="1848922"/>
            <a:ext cx="9296400" cy="2031325"/>
          </a:xfrm>
          <a:prstGeom prst="rect">
            <a:avLst/>
          </a:prstGeom>
          <a:noFill/>
          <a:ln>
            <a:noFill/>
          </a:ln>
          <a:effectLst/>
          <a:extLst/>
        </p:spPr>
        <p:txBody>
          <a:bodyPr>
            <a:spAutoFit/>
          </a:bodyPr>
          <a:lstStyle/>
          <a:p>
            <a:pPr algn="ctr" eaLnBrk="0" hangingPunct="0">
              <a:defRPr/>
            </a:pPr>
            <a:r>
              <a:rPr lang="en-US" sz="6600" b="1" dirty="0" err="1">
                <a:ln w="1905"/>
                <a:solidFill>
                  <a:srgbClr val="FF0000"/>
                </a:solidFill>
                <a:effectLst>
                  <a:innerShdw blurRad="69850" dist="43180" dir="5400000">
                    <a:srgbClr val="000000">
                      <a:alpha val="65000"/>
                    </a:srgbClr>
                  </a:innerShdw>
                </a:effectLst>
                <a:latin typeface="Times New Roman" pitchFamily="18" charset="0"/>
              </a:rPr>
              <a:t>Lớp</a:t>
            </a:r>
            <a:r>
              <a:rPr lang="en-US" sz="6600" b="1" dirty="0">
                <a:ln w="1905"/>
                <a:solidFill>
                  <a:srgbClr val="FF0000"/>
                </a:solidFill>
                <a:effectLst>
                  <a:innerShdw blurRad="69850" dist="43180" dir="5400000">
                    <a:srgbClr val="000000">
                      <a:alpha val="65000"/>
                    </a:srgbClr>
                  </a:innerShdw>
                </a:effectLst>
                <a:latin typeface="Times New Roman" pitchFamily="18" charset="0"/>
              </a:rPr>
              <a:t> </a:t>
            </a:r>
            <a:r>
              <a:rPr lang="en-US" sz="6600" b="1" dirty="0" smtClean="0">
                <a:ln w="1905"/>
                <a:solidFill>
                  <a:srgbClr val="FF0000"/>
                </a:solidFill>
                <a:effectLst>
                  <a:innerShdw blurRad="69850" dist="43180" dir="5400000">
                    <a:srgbClr val="000000">
                      <a:alpha val="65000"/>
                    </a:srgbClr>
                  </a:innerShdw>
                </a:effectLst>
                <a:latin typeface="Times New Roman" pitchFamily="18" charset="0"/>
              </a:rPr>
              <a:t>4</a:t>
            </a:r>
            <a:r>
              <a:rPr lang="en-US" sz="6600" b="1" baseline="30000" dirty="0">
                <a:ln w="1905"/>
                <a:solidFill>
                  <a:srgbClr val="FF0000"/>
                </a:solidFill>
                <a:effectLst>
                  <a:innerShdw blurRad="69850" dist="43180" dir="5400000">
                    <a:srgbClr val="000000">
                      <a:alpha val="65000"/>
                    </a:srgbClr>
                  </a:innerShdw>
                </a:effectLst>
                <a:latin typeface="Times New Roman" pitchFamily="18" charset="0"/>
              </a:rPr>
              <a:t>A</a:t>
            </a:r>
            <a:endParaRPr lang="en-US" sz="6600" b="1" dirty="0">
              <a:ln w="1905"/>
              <a:solidFill>
                <a:srgbClr val="0000B4"/>
              </a:solidFill>
              <a:effectLst>
                <a:innerShdw blurRad="69850" dist="43180" dir="5400000">
                  <a:srgbClr val="000000">
                    <a:alpha val="65000"/>
                  </a:srgbClr>
                </a:innerShdw>
              </a:effectLst>
              <a:latin typeface="Times New Roman" pitchFamily="18" charset="0"/>
            </a:endParaRPr>
          </a:p>
          <a:p>
            <a:pPr algn="ctr" eaLnBrk="0" hangingPunct="0">
              <a:defRPr/>
            </a:pPr>
            <a:r>
              <a:rPr lang="en-US" sz="6000" b="1" dirty="0">
                <a:ln w="1905"/>
                <a:solidFill>
                  <a:srgbClr val="0000B4"/>
                </a:solidFill>
                <a:effectLst>
                  <a:innerShdw blurRad="69850" dist="43180" dir="5400000">
                    <a:srgbClr val="000000">
                      <a:alpha val="65000"/>
                    </a:srgbClr>
                  </a:innerShdw>
                </a:effectLst>
                <a:latin typeface="Times New Roman" pitchFamily="18" charset="0"/>
              </a:rPr>
              <a:t>MÔN KHOA HỌC</a:t>
            </a:r>
            <a:endParaRPr lang="en-US" sz="6000" b="1" dirty="0">
              <a:solidFill>
                <a:srgbClr val="FF0000"/>
              </a:solidFill>
              <a:effectLst>
                <a:outerShdw blurRad="38100" dist="38100" dir="2700000" algn="tl">
                  <a:srgbClr val="000000">
                    <a:alpha val="43137"/>
                  </a:srgbClr>
                </a:outerShdw>
              </a:effectLst>
              <a:latin typeface="Times New Roman" pitchFamily="18" charset="0"/>
            </a:endParaRPr>
          </a:p>
        </p:txBody>
      </p:sp>
      <p:sp>
        <p:nvSpPr>
          <p:cNvPr id="17" name="Text Box 5"/>
          <p:cNvSpPr txBox="1">
            <a:spLocks noChangeArrowheads="1"/>
          </p:cNvSpPr>
          <p:nvPr/>
        </p:nvSpPr>
        <p:spPr bwMode="auto">
          <a:xfrm>
            <a:off x="2251076" y="4770825"/>
            <a:ext cx="5222875" cy="646331"/>
          </a:xfrm>
          <a:prstGeom prst="rect">
            <a:avLst/>
          </a:prstGeom>
          <a:noFill/>
          <a:ln>
            <a:noFill/>
          </a:ln>
          <a:effectLst/>
          <a:extLst/>
        </p:spPr>
        <p:txBody>
          <a:bodyPr wrap="square">
            <a:spAutoFit/>
          </a:bodyPr>
          <a:lstStyle/>
          <a:p>
            <a:pPr eaLnBrk="0" hangingPunct="0">
              <a:spcBef>
                <a:spcPct val="50000"/>
              </a:spcBef>
              <a:defRPr/>
            </a:pPr>
            <a:r>
              <a:rPr lang="en-US" sz="3600" dirty="0">
                <a:solidFill>
                  <a:prstClr val="black"/>
                </a:solidFill>
                <a:effectLst>
                  <a:outerShdw blurRad="38100" dist="38100" dir="2700000" algn="tl">
                    <a:srgbClr val="000000">
                      <a:alpha val="43137"/>
                    </a:srgbClr>
                  </a:outerShdw>
                </a:effectLst>
                <a:latin typeface="Times New Roman" pitchFamily="18" charset="0"/>
              </a:rPr>
              <a:t> GV: </a:t>
            </a:r>
            <a:r>
              <a:rPr lang="en-US" sz="3600" dirty="0" err="1" smtClean="0">
                <a:solidFill>
                  <a:prstClr val="black"/>
                </a:solidFill>
                <a:effectLst>
                  <a:outerShdw blurRad="38100" dist="38100" dir="2700000" algn="tl">
                    <a:srgbClr val="000000">
                      <a:alpha val="43137"/>
                    </a:srgbClr>
                  </a:outerShdw>
                </a:effectLst>
                <a:latin typeface="Times New Roman" pitchFamily="18" charset="0"/>
              </a:rPr>
              <a:t>Đỗ</a:t>
            </a:r>
            <a:r>
              <a:rPr lang="en-US" sz="3600" dirty="0" smtClean="0">
                <a:solidFill>
                  <a:prstClr val="black"/>
                </a:solidFill>
                <a:effectLst>
                  <a:outerShdw blurRad="38100" dist="38100" dir="2700000" algn="tl">
                    <a:srgbClr val="000000">
                      <a:alpha val="43137"/>
                    </a:srgbClr>
                  </a:outerShdw>
                </a:effectLst>
                <a:latin typeface="Times New Roman" pitchFamily="18" charset="0"/>
              </a:rPr>
              <a:t> </a:t>
            </a:r>
            <a:r>
              <a:rPr lang="en-US" sz="3600" dirty="0" err="1" smtClean="0">
                <a:solidFill>
                  <a:prstClr val="black"/>
                </a:solidFill>
                <a:effectLst>
                  <a:outerShdw blurRad="38100" dist="38100" dir="2700000" algn="tl">
                    <a:srgbClr val="000000">
                      <a:alpha val="43137"/>
                    </a:srgbClr>
                  </a:outerShdw>
                </a:effectLst>
                <a:latin typeface="Times New Roman" pitchFamily="18" charset="0"/>
              </a:rPr>
              <a:t>Thị</a:t>
            </a:r>
            <a:r>
              <a:rPr lang="en-US" sz="3600" dirty="0" smtClean="0">
                <a:solidFill>
                  <a:prstClr val="black"/>
                </a:solidFill>
                <a:effectLst>
                  <a:outerShdw blurRad="38100" dist="38100" dir="2700000" algn="tl">
                    <a:srgbClr val="000000">
                      <a:alpha val="43137"/>
                    </a:srgbClr>
                  </a:outerShdw>
                </a:effectLst>
                <a:latin typeface="Times New Roman" pitchFamily="18" charset="0"/>
              </a:rPr>
              <a:t> </a:t>
            </a:r>
            <a:r>
              <a:rPr lang="en-US" sz="3600" dirty="0" err="1" smtClean="0">
                <a:solidFill>
                  <a:prstClr val="black"/>
                </a:solidFill>
                <a:effectLst>
                  <a:outerShdw blurRad="38100" dist="38100" dir="2700000" algn="tl">
                    <a:srgbClr val="000000">
                      <a:alpha val="43137"/>
                    </a:srgbClr>
                  </a:outerShdw>
                </a:effectLst>
                <a:latin typeface="Times New Roman" pitchFamily="18" charset="0"/>
              </a:rPr>
              <a:t>Thùy</a:t>
            </a:r>
            <a:r>
              <a:rPr lang="en-US" sz="3600" dirty="0" smtClean="0">
                <a:solidFill>
                  <a:prstClr val="black"/>
                </a:solidFill>
                <a:effectLst>
                  <a:outerShdw blurRad="38100" dist="38100" dir="2700000" algn="tl">
                    <a:srgbClr val="000000">
                      <a:alpha val="43137"/>
                    </a:srgbClr>
                  </a:outerShdw>
                </a:effectLst>
                <a:latin typeface="Times New Roman" pitchFamily="18" charset="0"/>
              </a:rPr>
              <a:t> </a:t>
            </a:r>
            <a:r>
              <a:rPr lang="en-US" sz="3600" dirty="0" err="1" smtClean="0">
                <a:solidFill>
                  <a:prstClr val="black"/>
                </a:solidFill>
                <a:effectLst>
                  <a:outerShdw blurRad="38100" dist="38100" dir="2700000" algn="tl">
                    <a:srgbClr val="000000">
                      <a:alpha val="43137"/>
                    </a:srgbClr>
                  </a:outerShdw>
                </a:effectLst>
                <a:latin typeface="Times New Roman" pitchFamily="18" charset="0"/>
              </a:rPr>
              <a:t>Dương</a:t>
            </a:r>
            <a:endParaRPr lang="en-US" sz="3600" dirty="0">
              <a:solidFill>
                <a:prstClr val="black"/>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324473008"/>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9"/>
          <p:cNvSpPr txBox="1">
            <a:spLocks noChangeArrowheads="1"/>
          </p:cNvSpPr>
          <p:nvPr/>
        </p:nvSpPr>
        <p:spPr bwMode="auto">
          <a:xfrm>
            <a:off x="533400" y="1340768"/>
            <a:ext cx="7924800" cy="461665"/>
          </a:xfrm>
          <a:prstGeom prst="rect">
            <a:avLst/>
          </a:prstGeom>
          <a:noFill/>
          <a:ln w="9525">
            <a:noFill/>
            <a:miter lim="800000"/>
            <a:headEnd/>
            <a:tailEnd/>
          </a:ln>
        </p:spPr>
        <p:txBody>
          <a:bodyPr>
            <a:spAutoFit/>
          </a:bodyPr>
          <a:lstStyle/>
          <a:p>
            <a:pPr>
              <a:spcBef>
                <a:spcPct val="50000"/>
              </a:spcBef>
            </a:pPr>
            <a:r>
              <a:rPr lang="en-US" sz="2400" b="1" dirty="0">
                <a:solidFill>
                  <a:srgbClr val="FF0066"/>
                </a:solidFill>
                <a:latin typeface="Times New Roman" pitchFamily="18" charset="0"/>
                <a:cs typeface="Times New Roman" pitchFamily="18" charset="0"/>
              </a:rPr>
              <a:t>II. </a:t>
            </a:r>
            <a:r>
              <a:rPr lang="en-US" sz="2400" b="1" dirty="0" err="1">
                <a:solidFill>
                  <a:srgbClr val="FF0066"/>
                </a:solidFill>
                <a:latin typeface="Times New Roman" pitchFamily="18" charset="0"/>
                <a:cs typeface="Times New Roman" pitchFamily="18" charset="0"/>
              </a:rPr>
              <a:t>Một</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số</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nguyên</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tắc</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khi</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tập</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bơi</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hoặc</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đi</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bơi</a:t>
            </a:r>
            <a:r>
              <a:rPr lang="en-US" sz="2400" b="1" dirty="0">
                <a:solidFill>
                  <a:srgbClr val="FF0066"/>
                </a:solidFill>
                <a:latin typeface="Times New Roman" pitchFamily="18" charset="0"/>
                <a:cs typeface="Times New Roman" pitchFamily="18" charset="0"/>
              </a:rPr>
              <a:t>:</a:t>
            </a:r>
          </a:p>
        </p:txBody>
      </p:sp>
      <p:grpSp>
        <p:nvGrpSpPr>
          <p:cNvPr id="3" name="Group 10"/>
          <p:cNvGrpSpPr>
            <a:grpSpLocks/>
          </p:cNvGrpSpPr>
          <p:nvPr/>
        </p:nvGrpSpPr>
        <p:grpSpPr bwMode="auto">
          <a:xfrm>
            <a:off x="179512" y="1844824"/>
            <a:ext cx="4227388" cy="2929136"/>
            <a:chOff x="288" y="1920"/>
            <a:chExt cx="2496" cy="1680"/>
          </a:xfrm>
        </p:grpSpPr>
        <p:pic>
          <p:nvPicPr>
            <p:cNvPr id="13322" name="Picture 11" descr="4"/>
            <p:cNvPicPr>
              <a:picLocks noChangeAspect="1" noChangeArrowheads="1"/>
            </p:cNvPicPr>
            <p:nvPr/>
          </p:nvPicPr>
          <p:blipFill>
            <a:blip r:embed="rId2" cstate="print"/>
            <a:srcRect/>
            <a:stretch>
              <a:fillRect/>
            </a:stretch>
          </p:blipFill>
          <p:spPr bwMode="auto">
            <a:xfrm>
              <a:off x="288" y="1920"/>
              <a:ext cx="2496" cy="1680"/>
            </a:xfrm>
            <a:prstGeom prst="rect">
              <a:avLst/>
            </a:prstGeom>
            <a:noFill/>
            <a:ln w="9525">
              <a:solidFill>
                <a:srgbClr val="FF0000"/>
              </a:solidFill>
              <a:miter lim="800000"/>
              <a:headEnd/>
              <a:tailEnd/>
            </a:ln>
          </p:spPr>
        </p:pic>
        <p:sp>
          <p:nvSpPr>
            <p:cNvPr id="13323" name="Oval 12"/>
            <p:cNvSpPr>
              <a:spLocks noChangeArrowheads="1"/>
            </p:cNvSpPr>
            <p:nvPr/>
          </p:nvSpPr>
          <p:spPr bwMode="auto">
            <a:xfrm>
              <a:off x="336" y="3216"/>
              <a:ext cx="296" cy="340"/>
            </a:xfrm>
            <a:prstGeom prst="ellipse">
              <a:avLst/>
            </a:prstGeom>
            <a:gradFill rotWithShape="1">
              <a:gsLst>
                <a:gs pos="0">
                  <a:srgbClr val="FFFF00"/>
                </a:gs>
                <a:gs pos="100000">
                  <a:srgbClr val="FF0000"/>
                </a:gs>
              </a:gsLst>
              <a:path path="shape">
                <a:fillToRect l="50000" t="50000" r="50000" b="50000"/>
              </a:path>
            </a:gradFill>
            <a:ln w="9525">
              <a:solidFill>
                <a:srgbClr val="FF0000"/>
              </a:solidFill>
              <a:round/>
              <a:headEnd/>
              <a:tailEnd/>
            </a:ln>
          </p:spPr>
          <p:txBody>
            <a:bodyPr wrap="none" anchor="ctr"/>
            <a:lstStyle/>
            <a:p>
              <a:pPr algn="ctr"/>
              <a:r>
                <a:rPr lang="en-US" sz="2400">
                  <a:solidFill>
                    <a:srgbClr val="000066"/>
                  </a:solidFill>
                </a:rPr>
                <a:t>4</a:t>
              </a:r>
            </a:p>
          </p:txBody>
        </p:sp>
      </p:grpSp>
      <p:grpSp>
        <p:nvGrpSpPr>
          <p:cNvPr id="4" name="Group 13"/>
          <p:cNvGrpSpPr>
            <a:grpSpLocks/>
          </p:cNvGrpSpPr>
          <p:nvPr/>
        </p:nvGrpSpPr>
        <p:grpSpPr bwMode="auto">
          <a:xfrm>
            <a:off x="4651543" y="1844824"/>
            <a:ext cx="4240937" cy="2929136"/>
            <a:chOff x="2976" y="1920"/>
            <a:chExt cx="2504" cy="1680"/>
          </a:xfrm>
        </p:grpSpPr>
        <p:pic>
          <p:nvPicPr>
            <p:cNvPr id="13320" name="Picture 14" descr="5"/>
            <p:cNvPicPr>
              <a:picLocks noChangeAspect="1" noChangeArrowheads="1"/>
            </p:cNvPicPr>
            <p:nvPr/>
          </p:nvPicPr>
          <p:blipFill>
            <a:blip r:embed="rId3" cstate="print"/>
            <a:srcRect/>
            <a:stretch>
              <a:fillRect/>
            </a:stretch>
          </p:blipFill>
          <p:spPr bwMode="auto">
            <a:xfrm>
              <a:off x="2976" y="1920"/>
              <a:ext cx="2504" cy="1680"/>
            </a:xfrm>
            <a:prstGeom prst="rect">
              <a:avLst/>
            </a:prstGeom>
            <a:noFill/>
            <a:ln w="9525">
              <a:solidFill>
                <a:srgbClr val="FF0000"/>
              </a:solidFill>
              <a:miter lim="800000"/>
              <a:headEnd/>
              <a:tailEnd/>
            </a:ln>
          </p:spPr>
        </p:pic>
        <p:sp>
          <p:nvSpPr>
            <p:cNvPr id="13321" name="Oval 15"/>
            <p:cNvSpPr>
              <a:spLocks noChangeArrowheads="1"/>
            </p:cNvSpPr>
            <p:nvPr/>
          </p:nvSpPr>
          <p:spPr bwMode="auto">
            <a:xfrm>
              <a:off x="3024" y="3216"/>
              <a:ext cx="296" cy="340"/>
            </a:xfrm>
            <a:prstGeom prst="ellipse">
              <a:avLst/>
            </a:prstGeom>
            <a:gradFill rotWithShape="1">
              <a:gsLst>
                <a:gs pos="0">
                  <a:srgbClr val="FFFF00"/>
                </a:gs>
                <a:gs pos="100000">
                  <a:srgbClr val="FF0000"/>
                </a:gs>
              </a:gsLst>
              <a:path path="shape">
                <a:fillToRect l="50000" t="50000" r="50000" b="50000"/>
              </a:path>
            </a:gradFill>
            <a:ln w="9525">
              <a:solidFill>
                <a:srgbClr val="FF0000"/>
              </a:solidFill>
              <a:round/>
              <a:headEnd/>
              <a:tailEnd/>
            </a:ln>
          </p:spPr>
          <p:txBody>
            <a:bodyPr wrap="none" anchor="ctr"/>
            <a:lstStyle/>
            <a:p>
              <a:pPr algn="ctr"/>
              <a:r>
                <a:rPr lang="en-US" sz="2400">
                  <a:solidFill>
                    <a:srgbClr val="000066"/>
                  </a:solidFill>
                </a:rPr>
                <a:t>5</a:t>
              </a:r>
            </a:p>
          </p:txBody>
        </p:sp>
      </p:grpSp>
      <p:sp>
        <p:nvSpPr>
          <p:cNvPr id="13318" name="Text Box 16"/>
          <p:cNvSpPr txBox="1">
            <a:spLocks noChangeArrowheads="1"/>
          </p:cNvSpPr>
          <p:nvPr/>
        </p:nvSpPr>
        <p:spPr bwMode="auto">
          <a:xfrm>
            <a:off x="304800" y="4922168"/>
            <a:ext cx="5851376" cy="461665"/>
          </a:xfrm>
          <a:prstGeom prst="rect">
            <a:avLst/>
          </a:prstGeom>
          <a:blipFill>
            <a:blip r:embed="rId4" cstate="print"/>
            <a:tile tx="0" ty="0" sx="100000" sy="100000" flip="none" algn="tl"/>
          </a:blipFill>
          <a:ln w="9525">
            <a:solidFill>
              <a:srgbClr val="FF0000"/>
            </a:solidFill>
            <a:miter lim="800000"/>
            <a:headEnd/>
            <a:tailEnd/>
          </a:ln>
        </p:spPr>
        <p:txBody>
          <a:bodyPr wrap="square">
            <a:spAutoFit/>
          </a:bodyPr>
          <a:lstStyle/>
          <a:p>
            <a:pPr algn="ctr"/>
            <a:r>
              <a:rPr lang="en-US" sz="2400" b="1" i="1" dirty="0">
                <a:solidFill>
                  <a:srgbClr val="6600CC"/>
                </a:solidFill>
                <a:latin typeface="Times New Roman" pitchFamily="18" charset="0"/>
                <a:cs typeface="Times New Roman" pitchFamily="18" charset="0"/>
              </a:rPr>
              <a:t>- </a:t>
            </a:r>
            <a:r>
              <a:rPr lang="en-US" sz="2400" b="1" i="1" dirty="0" err="1">
                <a:solidFill>
                  <a:srgbClr val="6600CC"/>
                </a:solidFill>
                <a:latin typeface="Times New Roman" pitchFamily="18" charset="0"/>
                <a:cs typeface="Times New Roman" pitchFamily="18" charset="0"/>
              </a:rPr>
              <a:t>Nên</a:t>
            </a:r>
            <a:r>
              <a:rPr lang="en-US" sz="2400" b="1" i="1" dirty="0">
                <a:solidFill>
                  <a:srgbClr val="6600CC"/>
                </a:solidFill>
                <a:latin typeface="Times New Roman" pitchFamily="18" charset="0"/>
                <a:cs typeface="Times New Roman" pitchFamily="18" charset="0"/>
              </a:rPr>
              <a:t> </a:t>
            </a:r>
            <a:r>
              <a:rPr lang="en-US" sz="2400" b="1" i="1" dirty="0" err="1">
                <a:solidFill>
                  <a:srgbClr val="6600CC"/>
                </a:solidFill>
                <a:latin typeface="Times New Roman" pitchFamily="18" charset="0"/>
                <a:cs typeface="Times New Roman" pitchFamily="18" charset="0"/>
              </a:rPr>
              <a:t>tập</a:t>
            </a:r>
            <a:r>
              <a:rPr lang="en-US" sz="2400" b="1" i="1" dirty="0">
                <a:solidFill>
                  <a:srgbClr val="6600CC"/>
                </a:solidFill>
                <a:latin typeface="Times New Roman" pitchFamily="18" charset="0"/>
                <a:cs typeface="Times New Roman" pitchFamily="18" charset="0"/>
              </a:rPr>
              <a:t> </a:t>
            </a:r>
            <a:r>
              <a:rPr lang="en-US" sz="2400" b="1" i="1" dirty="0" err="1">
                <a:solidFill>
                  <a:srgbClr val="6600CC"/>
                </a:solidFill>
                <a:latin typeface="Times New Roman" pitchFamily="18" charset="0"/>
                <a:cs typeface="Times New Roman" pitchFamily="18" charset="0"/>
              </a:rPr>
              <a:t>bơi</a:t>
            </a:r>
            <a:r>
              <a:rPr lang="en-US" sz="2400" b="1" i="1" dirty="0">
                <a:solidFill>
                  <a:srgbClr val="6600CC"/>
                </a:solidFill>
                <a:latin typeface="Times New Roman" pitchFamily="18" charset="0"/>
                <a:cs typeface="Times New Roman" pitchFamily="18" charset="0"/>
              </a:rPr>
              <a:t> </a:t>
            </a:r>
            <a:r>
              <a:rPr lang="en-US" sz="2400" b="1" i="1" dirty="0" err="1">
                <a:solidFill>
                  <a:srgbClr val="6600CC"/>
                </a:solidFill>
                <a:latin typeface="Times New Roman" pitchFamily="18" charset="0"/>
                <a:cs typeface="Times New Roman" pitchFamily="18" charset="0"/>
              </a:rPr>
              <a:t>hoặc</a:t>
            </a:r>
            <a:r>
              <a:rPr lang="en-US" sz="2400" b="1" i="1" dirty="0">
                <a:solidFill>
                  <a:srgbClr val="6600CC"/>
                </a:solidFill>
                <a:latin typeface="Times New Roman" pitchFamily="18" charset="0"/>
                <a:cs typeface="Times New Roman" pitchFamily="18" charset="0"/>
              </a:rPr>
              <a:t> </a:t>
            </a:r>
            <a:r>
              <a:rPr lang="en-US" sz="2400" b="1" i="1" dirty="0" err="1">
                <a:solidFill>
                  <a:srgbClr val="6600CC"/>
                </a:solidFill>
                <a:latin typeface="Times New Roman" pitchFamily="18" charset="0"/>
                <a:cs typeface="Times New Roman" pitchFamily="18" charset="0"/>
              </a:rPr>
              <a:t>đi</a:t>
            </a:r>
            <a:r>
              <a:rPr lang="en-US" sz="2400" b="1" i="1" dirty="0">
                <a:solidFill>
                  <a:srgbClr val="6600CC"/>
                </a:solidFill>
                <a:latin typeface="Times New Roman" pitchFamily="18" charset="0"/>
                <a:cs typeface="Times New Roman" pitchFamily="18" charset="0"/>
              </a:rPr>
              <a:t> </a:t>
            </a:r>
            <a:r>
              <a:rPr lang="en-US" sz="2400" b="1" i="1" dirty="0" err="1">
                <a:solidFill>
                  <a:srgbClr val="6600CC"/>
                </a:solidFill>
                <a:latin typeface="Times New Roman" pitchFamily="18" charset="0"/>
                <a:cs typeface="Times New Roman" pitchFamily="18" charset="0"/>
              </a:rPr>
              <a:t>bơi</a:t>
            </a:r>
            <a:r>
              <a:rPr lang="en-US" sz="2400" b="1" i="1" dirty="0">
                <a:solidFill>
                  <a:srgbClr val="6600CC"/>
                </a:solidFill>
                <a:latin typeface="Times New Roman" pitchFamily="18" charset="0"/>
                <a:cs typeface="Times New Roman" pitchFamily="18" charset="0"/>
              </a:rPr>
              <a:t> ở </a:t>
            </a:r>
            <a:r>
              <a:rPr lang="en-US" sz="2400" b="1" i="1" dirty="0" err="1">
                <a:solidFill>
                  <a:srgbClr val="6600CC"/>
                </a:solidFill>
                <a:latin typeface="Times New Roman" pitchFamily="18" charset="0"/>
                <a:cs typeface="Times New Roman" pitchFamily="18" charset="0"/>
              </a:rPr>
              <a:t>đâu</a:t>
            </a:r>
            <a:r>
              <a:rPr lang="en-US" sz="2400" b="1" i="1" dirty="0">
                <a:solidFill>
                  <a:srgbClr val="6600CC"/>
                </a:solidFill>
                <a:latin typeface="Times New Roman" pitchFamily="18" charset="0"/>
                <a:cs typeface="Times New Roman" pitchFamily="18" charset="0"/>
              </a:rPr>
              <a:t>?</a:t>
            </a:r>
          </a:p>
        </p:txBody>
      </p:sp>
      <p:sp>
        <p:nvSpPr>
          <p:cNvPr id="21521" name="Text Box 17"/>
          <p:cNvSpPr txBox="1">
            <a:spLocks noChangeArrowheads="1"/>
          </p:cNvSpPr>
          <p:nvPr/>
        </p:nvSpPr>
        <p:spPr bwMode="auto">
          <a:xfrm>
            <a:off x="304800" y="5412706"/>
            <a:ext cx="8458200" cy="830997"/>
          </a:xfrm>
          <a:prstGeom prst="rect">
            <a:avLst/>
          </a:prstGeom>
          <a:noFill/>
          <a:ln w="9525">
            <a:noFill/>
            <a:miter lim="800000"/>
            <a:headEnd/>
            <a:tailEnd/>
          </a:ln>
        </p:spPr>
        <p:txBody>
          <a:bodyPr>
            <a:spAutoFit/>
          </a:bodyPr>
          <a:lstStyle/>
          <a:p>
            <a:pPr algn="just" eaLnBrk="0" hangingPunct="0">
              <a:spcBef>
                <a:spcPct val="50000"/>
              </a:spcBef>
            </a:pPr>
            <a:r>
              <a:rPr lang="en-US" sz="2400" b="1" dirty="0">
                <a:solidFill>
                  <a:srgbClr val="000066"/>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Nên</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tập</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bơi</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hoặc</a:t>
            </a:r>
            <a:r>
              <a:rPr lang="en-US" sz="2400" b="1" dirty="0">
                <a:solidFill>
                  <a:srgbClr val="009900"/>
                </a:solidFill>
                <a:latin typeface="Times New Roman" pitchFamily="18" charset="0"/>
                <a:cs typeface="Times New Roman" pitchFamily="18" charset="0"/>
              </a:rPr>
              <a:t> </a:t>
            </a:r>
            <a:r>
              <a:rPr lang="en-US" sz="2400" b="1" dirty="0" err="1" smtClean="0">
                <a:solidFill>
                  <a:srgbClr val="009900"/>
                </a:solidFill>
                <a:latin typeface="Times New Roman" pitchFamily="18" charset="0"/>
                <a:cs typeface="Times New Roman" pitchFamily="18" charset="0"/>
              </a:rPr>
              <a:t>đi</a:t>
            </a:r>
            <a:r>
              <a:rPr lang="en-US" sz="2400" b="1" dirty="0" smtClean="0">
                <a:solidFill>
                  <a:srgbClr val="009900"/>
                </a:solidFill>
                <a:latin typeface="Times New Roman" pitchFamily="18" charset="0"/>
                <a:cs typeface="Times New Roman" pitchFamily="18" charset="0"/>
              </a:rPr>
              <a:t> </a:t>
            </a:r>
            <a:r>
              <a:rPr lang="en-US" sz="2400" b="1" dirty="0" err="1" smtClean="0">
                <a:solidFill>
                  <a:srgbClr val="009900"/>
                </a:solidFill>
                <a:latin typeface="Times New Roman" pitchFamily="18" charset="0"/>
                <a:cs typeface="Times New Roman" pitchFamily="18" charset="0"/>
              </a:rPr>
              <a:t>bơi</a:t>
            </a:r>
            <a:r>
              <a:rPr lang="en-US" sz="2400" b="1" dirty="0" smtClean="0">
                <a:solidFill>
                  <a:srgbClr val="009900"/>
                </a:solidFill>
                <a:latin typeface="Times New Roman" pitchFamily="18" charset="0"/>
                <a:cs typeface="Times New Roman" pitchFamily="18" charset="0"/>
              </a:rPr>
              <a:t> </a:t>
            </a:r>
            <a:r>
              <a:rPr lang="en-US" sz="2400" b="1" dirty="0">
                <a:solidFill>
                  <a:srgbClr val="009900"/>
                </a:solidFill>
                <a:latin typeface="Times New Roman" pitchFamily="18" charset="0"/>
                <a:cs typeface="Times New Roman" pitchFamily="18" charset="0"/>
              </a:rPr>
              <a:t>ở </a:t>
            </a:r>
            <a:r>
              <a:rPr lang="en-US" sz="2400" b="1" dirty="0" err="1" smtClean="0">
                <a:solidFill>
                  <a:srgbClr val="009900"/>
                </a:solidFill>
                <a:latin typeface="Times New Roman" pitchFamily="18" charset="0"/>
                <a:cs typeface="Times New Roman" pitchFamily="18" charset="0"/>
              </a:rPr>
              <a:t>nơi</a:t>
            </a:r>
            <a:r>
              <a:rPr lang="en-US" sz="2400" b="1" dirty="0" smtClean="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có</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người</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lớn</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và</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phương</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tiện</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cứu</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hộ</a:t>
            </a:r>
            <a:r>
              <a:rPr lang="en-US" sz="2400" b="1" dirty="0">
                <a:solidFill>
                  <a:srgbClr val="009900"/>
                </a:solidFill>
                <a:latin typeface="Times New Roman" pitchFamily="18" charset="0"/>
                <a:cs typeface="Times New Roman" pitchFamily="18" charset="0"/>
              </a:rPr>
              <a:t>.</a:t>
            </a:r>
          </a:p>
        </p:txBody>
      </p:sp>
      <p:sp>
        <p:nvSpPr>
          <p:cNvPr id="16" name="WordArt 10"/>
          <p:cNvSpPr>
            <a:spLocks noChangeArrowheads="1" noChangeShapeType="1" noTextEdit="1"/>
          </p:cNvSpPr>
          <p:nvPr/>
        </p:nvSpPr>
        <p:spPr bwMode="auto">
          <a:xfrm>
            <a:off x="2411412" y="785979"/>
            <a:ext cx="4038600" cy="400135"/>
          </a:xfrm>
          <a:prstGeom prst="rect">
            <a:avLst/>
          </a:prstGeom>
        </p:spPr>
        <p:txBody>
          <a:bodyPr wrap="none" fromWordArt="1">
            <a:prstTxWarp prst="textPlain">
              <a:avLst>
                <a:gd name="adj" fmla="val 50000"/>
              </a:avLst>
            </a:prstTxWarp>
          </a:bodyPr>
          <a:lstStyle/>
          <a:p>
            <a:pPr algn="ctr"/>
            <a:r>
              <a:rPr lang="vi-VN"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Phòng tránh tai nạn đuối nước</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521"/>
                                        </p:tgtEl>
                                        <p:attrNameLst>
                                          <p:attrName>style.visibility</p:attrName>
                                        </p:attrNameLst>
                                      </p:cBhvr>
                                      <p:to>
                                        <p:strVal val="visible"/>
                                      </p:to>
                                    </p:set>
                                    <p:anim calcmode="lin" valueType="num">
                                      <p:cBhvr>
                                        <p:cTn id="7" dur="500" fill="hold"/>
                                        <p:tgtEl>
                                          <p:spTgt spid="21521"/>
                                        </p:tgtEl>
                                        <p:attrNameLst>
                                          <p:attrName>ppt_w</p:attrName>
                                        </p:attrNameLst>
                                      </p:cBhvr>
                                      <p:tavLst>
                                        <p:tav tm="0">
                                          <p:val>
                                            <p:fltVal val="0"/>
                                          </p:val>
                                        </p:tav>
                                        <p:tav tm="100000">
                                          <p:val>
                                            <p:strVal val="#ppt_w"/>
                                          </p:val>
                                        </p:tav>
                                      </p:tavLst>
                                    </p:anim>
                                    <p:anim calcmode="lin" valueType="num">
                                      <p:cBhvr>
                                        <p:cTn id="8" dur="500" fill="hold"/>
                                        <p:tgtEl>
                                          <p:spTgt spid="21521"/>
                                        </p:tgtEl>
                                        <p:attrNameLst>
                                          <p:attrName>ppt_h</p:attrName>
                                        </p:attrNameLst>
                                      </p:cBhvr>
                                      <p:tavLst>
                                        <p:tav tm="0">
                                          <p:val>
                                            <p:fltVal val="0"/>
                                          </p:val>
                                        </p:tav>
                                        <p:tav tm="100000">
                                          <p:val>
                                            <p:strVal val="#ppt_h"/>
                                          </p:val>
                                        </p:tav>
                                      </p:tavLst>
                                    </p:anim>
                                    <p:animEffect transition="in" filter="fade">
                                      <p:cBhvr>
                                        <p:cTn id="9"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Nd9GcTVyox1LSvDhguJInEKVJb6VJkzt46HL6qcJpQmgj75Rq33Y9p3fw"/>
          <p:cNvPicPr>
            <a:picLocks noChangeAspect="1" noChangeArrowheads="1"/>
          </p:cNvPicPr>
          <p:nvPr/>
        </p:nvPicPr>
        <p:blipFill>
          <a:blip r:embed="rId2" cstate="print"/>
          <a:srcRect/>
          <a:stretch>
            <a:fillRect/>
          </a:stretch>
        </p:blipFill>
        <p:spPr bwMode="auto">
          <a:xfrm>
            <a:off x="166688" y="2400672"/>
            <a:ext cx="4837360" cy="4268688"/>
          </a:xfrm>
          <a:prstGeom prst="rect">
            <a:avLst/>
          </a:prstGeom>
          <a:noFill/>
          <a:ln w="9525">
            <a:solidFill>
              <a:srgbClr val="FFFF00"/>
            </a:solidFill>
            <a:miter lim="800000"/>
            <a:headEnd/>
            <a:tailEnd/>
          </a:ln>
        </p:spPr>
      </p:pic>
      <p:pic>
        <p:nvPicPr>
          <p:cNvPr id="5" name="Picture 6" descr="images663389_IMG_Thay_giao_day_boi_cho_HS_khoi_4_1_"/>
          <p:cNvPicPr>
            <a:picLocks noChangeAspect="1" noChangeArrowheads="1"/>
          </p:cNvPicPr>
          <p:nvPr/>
        </p:nvPicPr>
        <p:blipFill>
          <a:blip r:embed="rId3" cstate="print"/>
          <a:srcRect/>
          <a:stretch>
            <a:fillRect/>
          </a:stretch>
        </p:blipFill>
        <p:spPr bwMode="auto">
          <a:xfrm>
            <a:off x="5220071" y="2386385"/>
            <a:ext cx="3785817" cy="4298114"/>
          </a:xfrm>
          <a:prstGeom prst="rect">
            <a:avLst/>
          </a:prstGeom>
          <a:noFill/>
          <a:ln w="9525">
            <a:solidFill>
              <a:srgbClr val="FFFF00"/>
            </a:solidFill>
            <a:miter lim="800000"/>
            <a:headEnd/>
            <a:tailEnd/>
          </a:ln>
        </p:spPr>
      </p:pic>
      <p:sp>
        <p:nvSpPr>
          <p:cNvPr id="6" name="Text Box 16"/>
          <p:cNvSpPr txBox="1">
            <a:spLocks noChangeArrowheads="1"/>
          </p:cNvSpPr>
          <p:nvPr/>
        </p:nvSpPr>
        <p:spPr bwMode="auto">
          <a:xfrm>
            <a:off x="683568" y="692696"/>
            <a:ext cx="7200800" cy="461665"/>
          </a:xfrm>
          <a:prstGeom prst="rect">
            <a:avLst/>
          </a:prstGeom>
          <a:blipFill>
            <a:blip r:embed="rId4" cstate="print"/>
            <a:tile tx="0" ty="0" sx="100000" sy="100000" flip="none" algn="tl"/>
          </a:blipFill>
          <a:ln w="9525">
            <a:solidFill>
              <a:srgbClr val="FF0000"/>
            </a:solidFill>
            <a:miter lim="800000"/>
            <a:headEnd/>
            <a:tailEnd/>
          </a:ln>
        </p:spPr>
        <p:txBody>
          <a:bodyPr wrap="square">
            <a:spAutoFit/>
          </a:bodyPr>
          <a:lstStyle/>
          <a:p>
            <a:pPr algn="ct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Trước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khi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bơi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sau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khi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bơi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cần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chú</a:t>
            </a:r>
            <a:r>
              <a:rPr lang="en-US" sz="2400" dirty="0">
                <a:solidFill>
                  <a:schemeClr val="bg1"/>
                </a:solidFill>
                <a:latin typeface="Times New Roman" pitchFamily="18" charset="0"/>
                <a:cs typeface="Times New Roman" pitchFamily="18" charset="0"/>
              </a:rPr>
              <a:t> ý </a:t>
            </a:r>
            <a:r>
              <a:rPr lang="en-US" sz="2400" dirty="0" err="1">
                <a:solidFill>
                  <a:schemeClr val="bg1"/>
                </a:solidFill>
                <a:latin typeface="Times New Roman" pitchFamily="18" charset="0"/>
                <a:cs typeface="Times New Roman" pitchFamily="18" charset="0"/>
              </a:rPr>
              <a:t>điều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gì</a:t>
            </a:r>
            <a:r>
              <a:rPr lang="en-US" sz="2400" dirty="0">
                <a:solidFill>
                  <a:schemeClr val="bg1"/>
                </a:solidFill>
                <a:latin typeface="Times New Roman" pitchFamily="18" charset="0"/>
                <a:cs typeface="Times New Roman" pitchFamily="18" charset="0"/>
              </a:rPr>
              <a:t>?</a:t>
            </a:r>
          </a:p>
        </p:txBody>
      </p:sp>
      <p:sp>
        <p:nvSpPr>
          <p:cNvPr id="11" name="AutoShape 11"/>
          <p:cNvSpPr>
            <a:spLocks noChangeArrowheads="1"/>
          </p:cNvSpPr>
          <p:nvPr/>
        </p:nvSpPr>
        <p:spPr bwMode="auto">
          <a:xfrm>
            <a:off x="6804248" y="980728"/>
            <a:ext cx="2339752" cy="1447800"/>
          </a:xfrm>
          <a:prstGeom prst="irregularSeal2">
            <a:avLst/>
          </a:prstGeom>
          <a:gradFill rotWithShape="1">
            <a:gsLst>
              <a:gs pos="0">
                <a:schemeClr val="bg1"/>
              </a:gs>
              <a:gs pos="100000">
                <a:srgbClr val="00FFFF"/>
              </a:gs>
            </a:gsLst>
            <a:path path="shape">
              <a:fillToRect l="50000" t="50000" r="50000" b="50000"/>
            </a:path>
          </a:gradFill>
          <a:ln w="9525">
            <a:noFill/>
            <a:miter lim="800000"/>
            <a:headEnd/>
            <a:tailEnd/>
          </a:ln>
        </p:spPr>
        <p:txBody>
          <a:bodyPr wrap="none" anchor="ctr"/>
          <a:lstStyle/>
          <a:p>
            <a:pPr algn="ctr"/>
            <a:r>
              <a:rPr lang="en-US" sz="2400" dirty="0" err="1">
                <a:solidFill>
                  <a:srgbClr val="FF0000"/>
                </a:solidFill>
                <a:latin typeface="Times New Roman" pitchFamily="18" charset="0"/>
                <a:cs typeface="Times New Roman" pitchFamily="18" charset="0"/>
              </a:rPr>
              <a:t>Thảo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luận</a:t>
            </a:r>
            <a:endParaRPr lang="en-US" sz="2400" dirty="0">
              <a:solidFill>
                <a:srgbClr val="FF0000"/>
              </a:solidFill>
              <a:latin typeface="Times New Roman" pitchFamily="18" charset="0"/>
              <a:cs typeface="Times New Roman" pitchFamily="18" charset="0"/>
            </a:endParaRPr>
          </a:p>
          <a:p>
            <a:pPr algn="ctr"/>
            <a:r>
              <a:rPr lang="en-US" sz="2400" dirty="0" err="1">
                <a:solidFill>
                  <a:srgbClr val="FF0000"/>
                </a:solidFill>
                <a:latin typeface="Times New Roman" pitchFamily="18" charset="0"/>
                <a:cs typeface="Times New Roman" pitchFamily="18" charset="0"/>
              </a:rPr>
              <a:t>nhóm</a:t>
            </a:r>
            <a:r>
              <a:rPr lang="en-US" sz="2400" dirty="0">
                <a:solidFill>
                  <a:srgbClr val="FF0000"/>
                </a:solidFill>
                <a:latin typeface="Times New Roman" pitchFamily="18" charset="0"/>
                <a:cs typeface="Times New Roman" pitchFamily="18" charset="0"/>
              </a:rPr>
              <a: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1" grpId="1" animBg="1"/>
      <p:bldP spid="11"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 Box 16"/>
          <p:cNvSpPr txBox="1">
            <a:spLocks noChangeArrowheads="1"/>
          </p:cNvSpPr>
          <p:nvPr/>
        </p:nvSpPr>
        <p:spPr bwMode="auto">
          <a:xfrm>
            <a:off x="381000" y="1772816"/>
            <a:ext cx="6279232" cy="461665"/>
          </a:xfrm>
          <a:prstGeom prst="rect">
            <a:avLst/>
          </a:prstGeom>
          <a:blipFill>
            <a:blip r:embed="rId2" cstate="print"/>
            <a:tile tx="0" ty="0" sx="100000" sy="100000" flip="none" algn="tl"/>
          </a:blipFill>
          <a:ln w="9525">
            <a:solidFill>
              <a:srgbClr val="FF0000"/>
            </a:solidFill>
            <a:miter lim="800000"/>
            <a:headEnd/>
            <a:tailEnd/>
          </a:ln>
        </p:spPr>
        <p:txBody>
          <a:bodyPr wrap="square">
            <a:spAutoFit/>
          </a:bodyPr>
          <a:lstStyle/>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Trước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khi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bơi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sau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khi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bơi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cần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chú</a:t>
            </a:r>
            <a:r>
              <a:rPr lang="en-US" sz="2400" dirty="0">
                <a:solidFill>
                  <a:schemeClr val="bg1"/>
                </a:solidFill>
                <a:latin typeface="Times New Roman" pitchFamily="18" charset="0"/>
                <a:cs typeface="Times New Roman" pitchFamily="18" charset="0"/>
              </a:rPr>
              <a:t> ý </a:t>
            </a:r>
            <a:r>
              <a:rPr lang="en-US" sz="2400" dirty="0" err="1">
                <a:solidFill>
                  <a:schemeClr val="bg1"/>
                </a:solidFill>
                <a:latin typeface="Times New Roman" pitchFamily="18" charset="0"/>
                <a:cs typeface="Times New Roman" pitchFamily="18" charset="0"/>
              </a:rPr>
              <a:t>điều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gì</a:t>
            </a:r>
            <a:r>
              <a:rPr lang="en-US" sz="2400" dirty="0">
                <a:solidFill>
                  <a:schemeClr val="bg1"/>
                </a:solidFill>
                <a:latin typeface="Times New Roman" pitchFamily="18" charset="0"/>
                <a:cs typeface="Times New Roman" pitchFamily="18" charset="0"/>
              </a:rPr>
              <a:t>?</a:t>
            </a:r>
          </a:p>
        </p:txBody>
      </p:sp>
      <p:sp>
        <p:nvSpPr>
          <p:cNvPr id="22545" name="Text Box 17"/>
          <p:cNvSpPr txBox="1">
            <a:spLocks noChangeArrowheads="1"/>
          </p:cNvSpPr>
          <p:nvPr/>
        </p:nvSpPr>
        <p:spPr bwMode="auto">
          <a:xfrm>
            <a:off x="366713" y="2309971"/>
            <a:ext cx="8382000" cy="43396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p:spPr>
        <p:txBody>
          <a:bodyPr wrap="square">
            <a:spAutoFit/>
          </a:bodyPr>
          <a:lstStyle/>
          <a:p>
            <a:pPr algn="just" eaLnBrk="0" hangingPunct="0">
              <a:spcBef>
                <a:spcPct val="50000"/>
              </a:spcBef>
            </a:pPr>
            <a:r>
              <a:rPr lang="en-US" sz="2400" b="1" i="1" dirty="0" smtClean="0">
                <a:solidFill>
                  <a:srgbClr val="0000FF"/>
                </a:solidFill>
                <a:latin typeface="Times New Roman" pitchFamily="18" charset="0"/>
                <a:cs typeface="Times New Roman" pitchFamily="18" charset="0"/>
              </a:rPr>
              <a:t>	</a:t>
            </a:r>
            <a:r>
              <a:rPr lang="en-US" sz="2400" b="1" i="1" dirty="0" err="1" smtClean="0">
                <a:solidFill>
                  <a:srgbClr val="000066"/>
                </a:solidFill>
                <a:latin typeface="Times New Roman" pitchFamily="18" charset="0"/>
                <a:cs typeface="Times New Roman" pitchFamily="18" charset="0"/>
              </a:rPr>
              <a:t>Tuân</a:t>
            </a:r>
            <a:r>
              <a:rPr lang="en-US" sz="2400" b="1" i="1" dirty="0" smtClean="0">
                <a:solidFill>
                  <a:srgbClr val="000066"/>
                </a:solidFill>
                <a:latin typeface="Times New Roman" pitchFamily="18" charset="0"/>
                <a:cs typeface="Times New Roman" pitchFamily="18" charset="0"/>
              </a:rPr>
              <a:t> </a:t>
            </a:r>
            <a:r>
              <a:rPr lang="en-US" sz="2400" b="1" i="1" dirty="0" err="1" smtClean="0">
                <a:solidFill>
                  <a:srgbClr val="000066"/>
                </a:solidFill>
                <a:latin typeface="Times New Roman" pitchFamily="18" charset="0"/>
                <a:cs typeface="Times New Roman" pitchFamily="18" charset="0"/>
              </a:rPr>
              <a:t>thủ</a:t>
            </a:r>
            <a:r>
              <a:rPr lang="en-US" sz="2400" b="1" i="1" dirty="0" smtClean="0">
                <a:solidFill>
                  <a:srgbClr val="000066"/>
                </a:solidFill>
                <a:latin typeface="Times New Roman" pitchFamily="18" charset="0"/>
                <a:cs typeface="Times New Roman" pitchFamily="18" charset="0"/>
              </a:rPr>
              <a:t> </a:t>
            </a:r>
            <a:r>
              <a:rPr lang="en-US" sz="2400" b="1" i="1" dirty="0" err="1" smtClean="0">
                <a:solidFill>
                  <a:srgbClr val="000066"/>
                </a:solidFill>
                <a:latin typeface="Times New Roman" pitchFamily="18" charset="0"/>
                <a:cs typeface="Times New Roman" pitchFamily="18" charset="0"/>
              </a:rPr>
              <a:t>các</a:t>
            </a:r>
            <a:r>
              <a:rPr lang="en-US" sz="2400" b="1" i="1" dirty="0" smtClean="0">
                <a:solidFill>
                  <a:srgbClr val="000066"/>
                </a:solidFill>
                <a:latin typeface="Times New Roman" pitchFamily="18" charset="0"/>
                <a:cs typeface="Times New Roman" pitchFamily="18" charset="0"/>
              </a:rPr>
              <a:t> </a:t>
            </a:r>
            <a:r>
              <a:rPr lang="en-US" sz="2400" b="1" i="1" dirty="0" err="1" smtClean="0">
                <a:solidFill>
                  <a:srgbClr val="000066"/>
                </a:solidFill>
                <a:latin typeface="Times New Roman" pitchFamily="18" charset="0"/>
                <a:cs typeface="Times New Roman" pitchFamily="18" charset="0"/>
              </a:rPr>
              <a:t>quy</a:t>
            </a:r>
            <a:r>
              <a:rPr lang="en-US" sz="2400" b="1" i="1" dirty="0" smtClean="0">
                <a:solidFill>
                  <a:srgbClr val="000066"/>
                </a:solidFill>
                <a:latin typeface="Times New Roman" pitchFamily="18" charset="0"/>
                <a:cs typeface="Times New Roman" pitchFamily="18" charset="0"/>
              </a:rPr>
              <a:t> </a:t>
            </a:r>
            <a:r>
              <a:rPr lang="en-US" sz="2400" b="1" i="1" dirty="0" err="1" smtClean="0">
                <a:solidFill>
                  <a:srgbClr val="000066"/>
                </a:solidFill>
                <a:latin typeface="Times New Roman" pitchFamily="18" charset="0"/>
                <a:cs typeface="Times New Roman" pitchFamily="18" charset="0"/>
              </a:rPr>
              <a:t>định</a:t>
            </a:r>
            <a:r>
              <a:rPr lang="en-US" sz="2400" b="1" i="1" dirty="0" smtClean="0">
                <a:solidFill>
                  <a:srgbClr val="000066"/>
                </a:solidFill>
                <a:latin typeface="Times New Roman" pitchFamily="18" charset="0"/>
                <a:cs typeface="Times New Roman" pitchFamily="18" charset="0"/>
              </a:rPr>
              <a:t> </a:t>
            </a:r>
            <a:r>
              <a:rPr lang="en-US" sz="2400" b="1" i="1" dirty="0" err="1" smtClean="0">
                <a:solidFill>
                  <a:srgbClr val="000066"/>
                </a:solidFill>
                <a:latin typeface="Times New Roman" pitchFamily="18" charset="0"/>
                <a:cs typeface="Times New Roman" pitchFamily="18" charset="0"/>
              </a:rPr>
              <a:t>của</a:t>
            </a:r>
            <a:r>
              <a:rPr lang="en-US" sz="2400" b="1" i="1" dirty="0" smtClean="0">
                <a:solidFill>
                  <a:srgbClr val="000066"/>
                </a:solidFill>
                <a:latin typeface="Times New Roman" pitchFamily="18" charset="0"/>
                <a:cs typeface="Times New Roman" pitchFamily="18" charset="0"/>
              </a:rPr>
              <a:t> </a:t>
            </a:r>
            <a:r>
              <a:rPr lang="en-US" sz="2400" b="1" i="1" dirty="0" err="1" smtClean="0">
                <a:solidFill>
                  <a:srgbClr val="000066"/>
                </a:solidFill>
                <a:latin typeface="Times New Roman" pitchFamily="18" charset="0"/>
                <a:cs typeface="Times New Roman" pitchFamily="18" charset="0"/>
              </a:rPr>
              <a:t>bể</a:t>
            </a:r>
            <a:r>
              <a:rPr lang="en-US" sz="2400" b="1" i="1" dirty="0" smtClean="0">
                <a:solidFill>
                  <a:srgbClr val="000066"/>
                </a:solidFill>
                <a:latin typeface="Times New Roman" pitchFamily="18" charset="0"/>
                <a:cs typeface="Times New Roman" pitchFamily="18" charset="0"/>
              </a:rPr>
              <a:t> </a:t>
            </a:r>
            <a:r>
              <a:rPr lang="en-US" sz="2400" b="1" i="1" dirty="0" err="1" smtClean="0">
                <a:solidFill>
                  <a:srgbClr val="000066"/>
                </a:solidFill>
                <a:latin typeface="Times New Roman" pitchFamily="18" charset="0"/>
                <a:cs typeface="Times New Roman" pitchFamily="18" charset="0"/>
              </a:rPr>
              <a:t>bơi</a:t>
            </a:r>
            <a:r>
              <a:rPr lang="en-US" sz="2400" b="1" i="1" dirty="0" smtClean="0">
                <a:solidFill>
                  <a:srgbClr val="000066"/>
                </a:solidFill>
                <a:latin typeface="Times New Roman" pitchFamily="18" charset="0"/>
                <a:cs typeface="Times New Roman" pitchFamily="18" charset="0"/>
              </a:rPr>
              <a:t>, </a:t>
            </a:r>
            <a:r>
              <a:rPr lang="en-US" sz="2400" b="1" i="1" dirty="0" err="1" smtClean="0">
                <a:solidFill>
                  <a:srgbClr val="000066"/>
                </a:solidFill>
                <a:latin typeface="Times New Roman" pitchFamily="18" charset="0"/>
                <a:cs typeface="Times New Roman" pitchFamily="18" charset="0"/>
              </a:rPr>
              <a:t>khu</a:t>
            </a:r>
            <a:r>
              <a:rPr lang="en-US" sz="2400" b="1" i="1" dirty="0" smtClean="0">
                <a:solidFill>
                  <a:srgbClr val="000066"/>
                </a:solidFill>
                <a:latin typeface="Times New Roman" pitchFamily="18" charset="0"/>
                <a:cs typeface="Times New Roman" pitchFamily="18" charset="0"/>
              </a:rPr>
              <a:t> </a:t>
            </a:r>
            <a:r>
              <a:rPr lang="en-US" sz="2400" b="1" i="1" dirty="0" err="1" smtClean="0">
                <a:solidFill>
                  <a:srgbClr val="000066"/>
                </a:solidFill>
                <a:latin typeface="Times New Roman" pitchFamily="18" charset="0"/>
                <a:cs typeface="Times New Roman" pitchFamily="18" charset="0"/>
              </a:rPr>
              <a:t>vực</a:t>
            </a:r>
            <a:r>
              <a:rPr lang="en-US" sz="2400" b="1" i="1" dirty="0" smtClean="0">
                <a:solidFill>
                  <a:srgbClr val="000066"/>
                </a:solidFill>
                <a:latin typeface="Times New Roman" pitchFamily="18" charset="0"/>
                <a:cs typeface="Times New Roman" pitchFamily="18" charset="0"/>
              </a:rPr>
              <a:t> </a:t>
            </a:r>
            <a:r>
              <a:rPr lang="en-US" sz="2400" b="1" i="1" dirty="0" err="1" smtClean="0">
                <a:solidFill>
                  <a:srgbClr val="000066"/>
                </a:solidFill>
                <a:latin typeface="Times New Roman" pitchFamily="18" charset="0"/>
                <a:cs typeface="Times New Roman" pitchFamily="18" charset="0"/>
              </a:rPr>
              <a:t>bơi</a:t>
            </a:r>
            <a:endParaRPr lang="en-US" sz="2400" b="1" i="1" dirty="0" smtClean="0">
              <a:solidFill>
                <a:srgbClr val="000066"/>
              </a:solidFill>
              <a:latin typeface="Times New Roman" pitchFamily="18" charset="0"/>
              <a:cs typeface="Times New Roman" pitchFamily="18" charset="0"/>
            </a:endParaRPr>
          </a:p>
          <a:p>
            <a:pPr algn="just" eaLnBrk="0" hangingPunct="0">
              <a:spcBef>
                <a:spcPct val="50000"/>
              </a:spcBef>
            </a:pPr>
            <a:r>
              <a:rPr lang="en-US" sz="2400" b="1" i="1" dirty="0" smtClean="0">
                <a:solidFill>
                  <a:srgbClr val="000066"/>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Trước</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và</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sau</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khi</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bơi</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cần</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vận</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động</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tập</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các</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bài</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thể</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dục</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để</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không</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bị</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cảm</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lạnh</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và</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chuột</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rút</a:t>
            </a:r>
            <a:r>
              <a:rPr lang="en-US" sz="2400" b="1" i="1" dirty="0" smtClean="0">
                <a:solidFill>
                  <a:srgbClr val="009900"/>
                </a:solidFill>
                <a:latin typeface="Times New Roman" pitchFamily="18" charset="0"/>
                <a:cs typeface="Times New Roman" pitchFamily="18" charset="0"/>
              </a:rPr>
              <a:t>.</a:t>
            </a:r>
          </a:p>
          <a:p>
            <a:pPr algn="just" eaLnBrk="0" hangingPunct="0">
              <a:spcBef>
                <a:spcPct val="50000"/>
              </a:spcBef>
            </a:pPr>
            <a:r>
              <a:rPr lang="en-US" sz="2400" b="1" i="1" dirty="0">
                <a:solidFill>
                  <a:srgbClr val="009900"/>
                </a:solidFill>
                <a:latin typeface="Times New Roman" pitchFamily="18" charset="0"/>
                <a:cs typeface="Times New Roman" pitchFamily="18" charset="0"/>
              </a:rPr>
              <a:t>	</a:t>
            </a:r>
            <a:r>
              <a:rPr lang="en-US" sz="2400" b="1" i="1" dirty="0" err="1">
                <a:solidFill>
                  <a:srgbClr val="009900"/>
                </a:solidFill>
                <a:latin typeface="Times New Roman" pitchFamily="18" charset="0"/>
                <a:cs typeface="Times New Roman" pitchFamily="18" charset="0"/>
              </a:rPr>
              <a:t>K</a:t>
            </a:r>
            <a:r>
              <a:rPr lang="en-US" sz="2400" b="1" i="1" dirty="0" err="1" smtClean="0">
                <a:solidFill>
                  <a:srgbClr val="009900"/>
                </a:solidFill>
                <a:latin typeface="Times New Roman" pitchFamily="18" charset="0"/>
                <a:cs typeface="Times New Roman" pitchFamily="18" charset="0"/>
              </a:rPr>
              <a:t>hông</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nên</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bơi</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khi</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người</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đang</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ra</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mồ</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hôi</a:t>
            </a:r>
            <a:r>
              <a:rPr lang="en-US" sz="2400" b="1" i="1" dirty="0" smtClean="0">
                <a:solidFill>
                  <a:srgbClr val="009900"/>
                </a:solidFill>
                <a:latin typeface="Times New Roman" pitchFamily="18" charset="0"/>
                <a:cs typeface="Times New Roman" pitchFamily="18" charset="0"/>
              </a:rPr>
              <a:t> hay </a:t>
            </a:r>
            <a:r>
              <a:rPr lang="en-US" sz="2400" b="1" i="1" dirty="0" err="1" smtClean="0">
                <a:solidFill>
                  <a:srgbClr val="009900"/>
                </a:solidFill>
                <a:latin typeface="Times New Roman" pitchFamily="18" charset="0"/>
                <a:cs typeface="Times New Roman" pitchFamily="18" charset="0"/>
              </a:rPr>
              <a:t>khi</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vừa</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ăn</a:t>
            </a:r>
            <a:r>
              <a:rPr lang="en-US" sz="2400" b="1" i="1" dirty="0" smtClean="0">
                <a:solidFill>
                  <a:srgbClr val="009900"/>
                </a:solidFill>
                <a:latin typeface="Times New Roman" pitchFamily="18" charset="0"/>
                <a:cs typeface="Times New Roman" pitchFamily="18" charset="0"/>
              </a:rPr>
              <a:t> no </a:t>
            </a:r>
            <a:r>
              <a:rPr lang="en-US" sz="2400" b="1" i="1" dirty="0" err="1" smtClean="0">
                <a:solidFill>
                  <a:srgbClr val="009900"/>
                </a:solidFill>
                <a:latin typeface="Times New Roman" pitchFamily="18" charset="0"/>
                <a:cs typeface="Times New Roman" pitchFamily="18" charset="0"/>
              </a:rPr>
              <a:t>hoặc</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khi</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đói</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để</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tránh</a:t>
            </a:r>
            <a:r>
              <a:rPr lang="en-US" sz="2400" b="1" i="1" dirty="0" smtClean="0">
                <a:solidFill>
                  <a:srgbClr val="009900"/>
                </a:solidFill>
                <a:latin typeface="Times New Roman" pitchFamily="18" charset="0"/>
                <a:cs typeface="Times New Roman" pitchFamily="18" charset="0"/>
              </a:rPr>
              <a:t> tai </a:t>
            </a:r>
            <a:r>
              <a:rPr lang="en-US" sz="2400" b="1" i="1" dirty="0" err="1" smtClean="0">
                <a:solidFill>
                  <a:srgbClr val="009900"/>
                </a:solidFill>
                <a:latin typeface="Times New Roman" pitchFamily="18" charset="0"/>
                <a:cs typeface="Times New Roman" pitchFamily="18" charset="0"/>
              </a:rPr>
              <a:t>nạn</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khi</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bơi</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hoặc</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tập</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bơi</a:t>
            </a:r>
            <a:r>
              <a:rPr lang="en-US" sz="2400" b="1" i="1" dirty="0" smtClean="0">
                <a:solidFill>
                  <a:srgbClr val="009900"/>
                </a:solidFill>
                <a:latin typeface="Times New Roman" pitchFamily="18" charset="0"/>
                <a:cs typeface="Times New Roman" pitchFamily="18" charset="0"/>
              </a:rPr>
              <a:t>.</a:t>
            </a:r>
          </a:p>
          <a:p>
            <a:pPr algn="just" eaLnBrk="0" hangingPunct="0">
              <a:spcBef>
                <a:spcPct val="50000"/>
              </a:spcBef>
            </a:pPr>
            <a:r>
              <a:rPr lang="en-US" sz="2400" b="1" i="1" dirty="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Cần</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tắm</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bằng</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nước</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ngọt</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trước</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và</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sau</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khi</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bơi</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lau</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hết</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nước</a:t>
            </a:r>
            <a:r>
              <a:rPr lang="en-US" sz="2400" b="1" i="1" dirty="0" smtClean="0">
                <a:solidFill>
                  <a:srgbClr val="009900"/>
                </a:solidFill>
                <a:latin typeface="Times New Roman" pitchFamily="18" charset="0"/>
                <a:cs typeface="Times New Roman" pitchFamily="18" charset="0"/>
              </a:rPr>
              <a:t> ở </a:t>
            </a:r>
            <a:r>
              <a:rPr lang="en-US" sz="2400" b="1" i="1" dirty="0" err="1" smtClean="0">
                <a:solidFill>
                  <a:srgbClr val="009900"/>
                </a:solidFill>
                <a:latin typeface="Times New Roman" pitchFamily="18" charset="0"/>
                <a:cs typeface="Times New Roman" pitchFamily="18" charset="0"/>
              </a:rPr>
              <a:t>mang</a:t>
            </a:r>
            <a:r>
              <a:rPr lang="en-US" sz="2400" b="1" i="1" dirty="0" smtClean="0">
                <a:solidFill>
                  <a:srgbClr val="009900"/>
                </a:solidFill>
                <a:latin typeface="Times New Roman" pitchFamily="18" charset="0"/>
                <a:cs typeface="Times New Roman" pitchFamily="18" charset="0"/>
              </a:rPr>
              <a:t> tai </a:t>
            </a:r>
            <a:r>
              <a:rPr lang="en-US" sz="2400" b="1" i="1" dirty="0" err="1" smtClean="0">
                <a:solidFill>
                  <a:srgbClr val="009900"/>
                </a:solidFill>
                <a:latin typeface="Times New Roman" pitchFamily="18" charset="0"/>
                <a:cs typeface="Times New Roman" pitchFamily="18" charset="0"/>
              </a:rPr>
              <a:t>và</a:t>
            </a:r>
            <a:r>
              <a:rPr lang="en-US" sz="2400" b="1" i="1" dirty="0" smtClean="0">
                <a:solidFill>
                  <a:srgbClr val="009900"/>
                </a:solidFill>
                <a:latin typeface="Times New Roman" pitchFamily="18" charset="0"/>
                <a:cs typeface="Times New Roman" pitchFamily="18" charset="0"/>
              </a:rPr>
              <a:t> </a:t>
            </a:r>
            <a:r>
              <a:rPr lang="en-US" sz="2400" b="1" i="1" dirty="0" err="1" smtClean="0">
                <a:solidFill>
                  <a:srgbClr val="009900"/>
                </a:solidFill>
                <a:latin typeface="Times New Roman" pitchFamily="18" charset="0"/>
                <a:cs typeface="Times New Roman" pitchFamily="18" charset="0"/>
              </a:rPr>
              <a:t>mũi</a:t>
            </a:r>
            <a:r>
              <a:rPr lang="en-US" sz="2400" b="1" i="1" dirty="0" smtClean="0">
                <a:solidFill>
                  <a:srgbClr val="009900"/>
                </a:solidFill>
                <a:latin typeface="Times New Roman" pitchFamily="18" charset="0"/>
                <a:cs typeface="Times New Roman" pitchFamily="18" charset="0"/>
              </a:rPr>
              <a:t>.</a:t>
            </a:r>
          </a:p>
          <a:p>
            <a:pPr algn="just" eaLnBrk="0" hangingPunct="0">
              <a:spcBef>
                <a:spcPct val="50000"/>
              </a:spcBef>
            </a:pPr>
            <a:r>
              <a:rPr lang="en-US" sz="2400" b="1" i="1" dirty="0">
                <a:solidFill>
                  <a:srgbClr val="009900"/>
                </a:solidFill>
                <a:latin typeface="Times New Roman" pitchFamily="18" charset="0"/>
                <a:cs typeface="Times New Roman" pitchFamily="18" charset="0"/>
              </a:rPr>
              <a:t>	</a:t>
            </a:r>
            <a:r>
              <a:rPr lang="en-US" sz="2400" b="1" i="1" dirty="0" smtClean="0">
                <a:solidFill>
                  <a:srgbClr val="009900"/>
                </a:solidFill>
                <a:latin typeface="Times New Roman" pitchFamily="18" charset="0"/>
                <a:cs typeface="Times New Roman" pitchFamily="18" charset="0"/>
              </a:rPr>
              <a:t>……………….</a:t>
            </a:r>
          </a:p>
          <a:p>
            <a:pPr algn="just" eaLnBrk="0" hangingPunct="0">
              <a:spcBef>
                <a:spcPct val="50000"/>
              </a:spcBef>
            </a:pPr>
            <a:endParaRPr lang="en-US" sz="2400" b="1" i="1" dirty="0">
              <a:solidFill>
                <a:srgbClr val="009900"/>
              </a:solidFill>
              <a:latin typeface="Times New Roman" pitchFamily="18" charset="0"/>
              <a:cs typeface="Times New Roman" pitchFamily="18" charset="0"/>
            </a:endParaRPr>
          </a:p>
        </p:txBody>
      </p:sp>
      <p:sp>
        <p:nvSpPr>
          <p:cNvPr id="9" name="WordArt 10"/>
          <p:cNvSpPr>
            <a:spLocks noChangeArrowheads="1" noChangeShapeType="1" noTextEdit="1"/>
          </p:cNvSpPr>
          <p:nvPr/>
        </p:nvSpPr>
        <p:spPr bwMode="auto">
          <a:xfrm>
            <a:off x="2411412" y="785979"/>
            <a:ext cx="4038600" cy="400135"/>
          </a:xfrm>
          <a:prstGeom prst="rect">
            <a:avLst/>
          </a:prstGeom>
        </p:spPr>
        <p:txBody>
          <a:bodyPr wrap="none" fromWordArt="1">
            <a:prstTxWarp prst="textPlain">
              <a:avLst>
                <a:gd name="adj" fmla="val 50000"/>
              </a:avLst>
            </a:prstTxWarp>
          </a:bodyPr>
          <a:lstStyle/>
          <a:p>
            <a:pPr algn="ctr"/>
            <a:r>
              <a:rPr lang="vi-VN"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Phòng tránh tai nạn đuối nước</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blinds(horizontal)">
                                      <p:cBhvr>
                                        <p:cTn id="7" dur="500"/>
                                        <p:tgtEl>
                                          <p:spTgt spid="143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45"/>
                                        </p:tgtEl>
                                        <p:attrNameLst>
                                          <p:attrName>style.visibility</p:attrName>
                                        </p:attrNameLst>
                                      </p:cBhvr>
                                      <p:to>
                                        <p:strVal val="visible"/>
                                      </p:to>
                                    </p:set>
                                    <p:animEffect transition="in" filter="blinds(horizontal)">
                                      <p:cBhvr>
                                        <p:cTn id="12" dur="500"/>
                                        <p:tgtEl>
                                          <p:spTgt spid="22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225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9"/>
          <p:cNvSpPr txBox="1">
            <a:spLocks noChangeArrowheads="1"/>
          </p:cNvSpPr>
          <p:nvPr/>
        </p:nvSpPr>
        <p:spPr bwMode="auto">
          <a:xfrm>
            <a:off x="323528" y="1412776"/>
            <a:ext cx="7416824" cy="461665"/>
          </a:xfrm>
          <a:prstGeom prst="rect">
            <a:avLst/>
          </a:prstGeom>
          <a:noFill/>
          <a:ln w="9525">
            <a:noFill/>
            <a:miter lim="800000"/>
            <a:headEnd/>
            <a:tailEnd/>
          </a:ln>
        </p:spPr>
        <p:txBody>
          <a:bodyPr wrap="square">
            <a:spAutoFit/>
          </a:bodyPr>
          <a:lstStyle/>
          <a:p>
            <a:pPr>
              <a:spcBef>
                <a:spcPct val="50000"/>
              </a:spcBef>
            </a:pPr>
            <a:r>
              <a:rPr lang="en-US" sz="2400" b="1" u="sng" dirty="0">
                <a:solidFill>
                  <a:srgbClr val="FF0066"/>
                </a:solidFill>
                <a:latin typeface="Times New Roman" pitchFamily="18" charset="0"/>
                <a:cs typeface="Times New Roman" pitchFamily="18" charset="0"/>
              </a:rPr>
              <a:t>II. </a:t>
            </a:r>
            <a:r>
              <a:rPr lang="en-US" sz="2400" b="1" u="sng" dirty="0" err="1">
                <a:solidFill>
                  <a:srgbClr val="FF0066"/>
                </a:solidFill>
                <a:latin typeface="Times New Roman" pitchFamily="18" charset="0"/>
                <a:cs typeface="Times New Roman" pitchFamily="18" charset="0"/>
              </a:rPr>
              <a:t>Một</a:t>
            </a:r>
            <a:r>
              <a:rPr lang="en-US" sz="2400" b="1" u="sng" dirty="0">
                <a:solidFill>
                  <a:srgbClr val="FF0066"/>
                </a:solidFill>
                <a:latin typeface="Times New Roman" pitchFamily="18" charset="0"/>
                <a:cs typeface="Times New Roman" pitchFamily="18" charset="0"/>
              </a:rPr>
              <a:t> </a:t>
            </a:r>
            <a:r>
              <a:rPr lang="en-US" sz="2400" b="1" u="sng" dirty="0" err="1">
                <a:solidFill>
                  <a:srgbClr val="FF0066"/>
                </a:solidFill>
                <a:latin typeface="Times New Roman" pitchFamily="18" charset="0"/>
                <a:cs typeface="Times New Roman" pitchFamily="18" charset="0"/>
              </a:rPr>
              <a:t>số</a:t>
            </a:r>
            <a:r>
              <a:rPr lang="en-US" sz="2400" b="1" u="sng" dirty="0">
                <a:solidFill>
                  <a:srgbClr val="FF0066"/>
                </a:solidFill>
                <a:latin typeface="Times New Roman" pitchFamily="18" charset="0"/>
                <a:cs typeface="Times New Roman" pitchFamily="18" charset="0"/>
              </a:rPr>
              <a:t> </a:t>
            </a:r>
            <a:r>
              <a:rPr lang="en-US" sz="2400" b="1" u="sng" dirty="0" err="1">
                <a:solidFill>
                  <a:srgbClr val="FF0066"/>
                </a:solidFill>
                <a:latin typeface="Times New Roman" pitchFamily="18" charset="0"/>
                <a:cs typeface="Times New Roman" pitchFamily="18" charset="0"/>
              </a:rPr>
              <a:t>nguyên</a:t>
            </a:r>
            <a:r>
              <a:rPr lang="en-US" sz="2400" b="1" u="sng" dirty="0">
                <a:solidFill>
                  <a:srgbClr val="FF0066"/>
                </a:solidFill>
                <a:latin typeface="Times New Roman" pitchFamily="18" charset="0"/>
                <a:cs typeface="Times New Roman" pitchFamily="18" charset="0"/>
              </a:rPr>
              <a:t> </a:t>
            </a:r>
            <a:r>
              <a:rPr lang="en-US" sz="2400" b="1" u="sng" dirty="0" err="1">
                <a:solidFill>
                  <a:srgbClr val="FF0066"/>
                </a:solidFill>
                <a:latin typeface="Times New Roman" pitchFamily="18" charset="0"/>
                <a:cs typeface="Times New Roman" pitchFamily="18" charset="0"/>
              </a:rPr>
              <a:t>tắc</a:t>
            </a:r>
            <a:r>
              <a:rPr lang="en-US" sz="2400" b="1" u="sng" dirty="0">
                <a:solidFill>
                  <a:srgbClr val="FF0066"/>
                </a:solidFill>
                <a:latin typeface="Times New Roman" pitchFamily="18" charset="0"/>
                <a:cs typeface="Times New Roman" pitchFamily="18" charset="0"/>
              </a:rPr>
              <a:t> </a:t>
            </a:r>
            <a:r>
              <a:rPr lang="en-US" sz="2400" b="1" u="sng" dirty="0" err="1">
                <a:solidFill>
                  <a:srgbClr val="FF0066"/>
                </a:solidFill>
                <a:latin typeface="Times New Roman" pitchFamily="18" charset="0"/>
                <a:cs typeface="Times New Roman" pitchFamily="18" charset="0"/>
              </a:rPr>
              <a:t>khi</a:t>
            </a:r>
            <a:r>
              <a:rPr lang="en-US" sz="2400" b="1" u="sng" dirty="0">
                <a:solidFill>
                  <a:srgbClr val="FF0066"/>
                </a:solidFill>
                <a:latin typeface="Times New Roman" pitchFamily="18" charset="0"/>
                <a:cs typeface="Times New Roman" pitchFamily="18" charset="0"/>
              </a:rPr>
              <a:t> </a:t>
            </a:r>
            <a:r>
              <a:rPr lang="en-US" sz="2400" b="1" u="sng" dirty="0" err="1">
                <a:solidFill>
                  <a:srgbClr val="FF0066"/>
                </a:solidFill>
                <a:latin typeface="Times New Roman" pitchFamily="18" charset="0"/>
                <a:cs typeface="Times New Roman" pitchFamily="18" charset="0"/>
              </a:rPr>
              <a:t>tập</a:t>
            </a:r>
            <a:r>
              <a:rPr lang="en-US" sz="2400" b="1" u="sng" dirty="0">
                <a:solidFill>
                  <a:srgbClr val="FF0066"/>
                </a:solidFill>
                <a:latin typeface="Times New Roman" pitchFamily="18" charset="0"/>
                <a:cs typeface="Times New Roman" pitchFamily="18" charset="0"/>
              </a:rPr>
              <a:t> </a:t>
            </a:r>
            <a:r>
              <a:rPr lang="en-US" sz="2400" b="1" u="sng" dirty="0" err="1">
                <a:solidFill>
                  <a:srgbClr val="FF0066"/>
                </a:solidFill>
                <a:latin typeface="Times New Roman" pitchFamily="18" charset="0"/>
                <a:cs typeface="Times New Roman" pitchFamily="18" charset="0"/>
              </a:rPr>
              <a:t>bơi</a:t>
            </a:r>
            <a:r>
              <a:rPr lang="en-US" sz="2400" b="1" u="sng" dirty="0">
                <a:solidFill>
                  <a:srgbClr val="FF0066"/>
                </a:solidFill>
                <a:latin typeface="Times New Roman" pitchFamily="18" charset="0"/>
                <a:cs typeface="Times New Roman" pitchFamily="18" charset="0"/>
              </a:rPr>
              <a:t> </a:t>
            </a:r>
            <a:r>
              <a:rPr lang="en-US" sz="2400" b="1" u="sng" dirty="0" err="1">
                <a:solidFill>
                  <a:srgbClr val="FF0066"/>
                </a:solidFill>
                <a:latin typeface="Times New Roman" pitchFamily="18" charset="0"/>
                <a:cs typeface="Times New Roman" pitchFamily="18" charset="0"/>
              </a:rPr>
              <a:t>hoặc</a:t>
            </a:r>
            <a:r>
              <a:rPr lang="en-US" sz="2400" b="1" u="sng" dirty="0">
                <a:solidFill>
                  <a:srgbClr val="FF0066"/>
                </a:solidFill>
                <a:latin typeface="Times New Roman" pitchFamily="18" charset="0"/>
                <a:cs typeface="Times New Roman" pitchFamily="18" charset="0"/>
              </a:rPr>
              <a:t> </a:t>
            </a:r>
            <a:r>
              <a:rPr lang="en-US" sz="2400" b="1" u="sng" dirty="0" err="1">
                <a:solidFill>
                  <a:srgbClr val="FF0066"/>
                </a:solidFill>
                <a:latin typeface="Times New Roman" pitchFamily="18" charset="0"/>
                <a:cs typeface="Times New Roman" pitchFamily="18" charset="0"/>
              </a:rPr>
              <a:t>đi</a:t>
            </a:r>
            <a:r>
              <a:rPr lang="en-US" sz="2400" b="1" u="sng" dirty="0">
                <a:solidFill>
                  <a:srgbClr val="FF0066"/>
                </a:solidFill>
                <a:latin typeface="Times New Roman" pitchFamily="18" charset="0"/>
                <a:cs typeface="Times New Roman" pitchFamily="18" charset="0"/>
              </a:rPr>
              <a:t> </a:t>
            </a:r>
            <a:r>
              <a:rPr lang="en-US" sz="2400" b="1" u="sng" dirty="0" err="1">
                <a:solidFill>
                  <a:srgbClr val="FF0066"/>
                </a:solidFill>
                <a:latin typeface="Times New Roman" pitchFamily="18" charset="0"/>
                <a:cs typeface="Times New Roman" pitchFamily="18" charset="0"/>
              </a:rPr>
              <a:t>bơi</a:t>
            </a:r>
            <a:r>
              <a:rPr lang="en-US" sz="2400" b="1" u="sng" dirty="0">
                <a:solidFill>
                  <a:srgbClr val="FF0066"/>
                </a:solidFill>
                <a:latin typeface="Times New Roman" pitchFamily="18" charset="0"/>
                <a:cs typeface="Times New Roman" pitchFamily="18" charset="0"/>
              </a:rPr>
              <a:t>:</a:t>
            </a:r>
          </a:p>
        </p:txBody>
      </p:sp>
      <p:sp>
        <p:nvSpPr>
          <p:cNvPr id="15370" name="Text Box 10"/>
          <p:cNvSpPr txBox="1">
            <a:spLocks noChangeArrowheads="1"/>
          </p:cNvSpPr>
          <p:nvPr/>
        </p:nvSpPr>
        <p:spPr bwMode="auto">
          <a:xfrm>
            <a:off x="395536" y="1916833"/>
            <a:ext cx="8352928" cy="4376583"/>
          </a:xfrm>
          <a:prstGeom prst="rect">
            <a:avLst/>
          </a:prstGeom>
          <a:noFill/>
          <a:ln w="9525">
            <a:noFill/>
            <a:miter lim="800000"/>
            <a:headEnd/>
            <a:tailEnd/>
          </a:ln>
        </p:spPr>
        <p:txBody>
          <a:bodyPr wrap="square">
            <a:spAutoFit/>
          </a:bodyPr>
          <a:lstStyle/>
          <a:p>
            <a:pPr algn="just">
              <a:lnSpc>
                <a:spcPct val="120000"/>
              </a:lnSpc>
              <a:spcBef>
                <a:spcPct val="50000"/>
              </a:spcBef>
            </a:pPr>
            <a:r>
              <a:rPr lang="en-US" sz="2400" dirty="0" smtClean="0">
                <a:solidFill>
                  <a:srgbClr val="000066"/>
                </a:solidFill>
                <a:latin typeface="Times New Roman" pitchFamily="18" charset="0"/>
                <a:cs typeface="Times New Roman" pitchFamily="18" charset="0"/>
              </a:rPr>
              <a:t>	</a:t>
            </a:r>
            <a:r>
              <a:rPr lang="en-US" sz="2400" dirty="0" err="1" smtClean="0">
                <a:solidFill>
                  <a:srgbClr val="000066"/>
                </a:solidFill>
                <a:latin typeface="Times New Roman" pitchFamily="18" charset="0"/>
                <a:cs typeface="Times New Roman" pitchFamily="18" charset="0"/>
              </a:rPr>
              <a:t>Chỉ</a:t>
            </a:r>
            <a:r>
              <a:rPr lang="en-US" sz="2400" dirty="0" smtClean="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tập</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bơi</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hoặc</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bơi</a:t>
            </a:r>
            <a:r>
              <a:rPr lang="en-US" sz="2400" dirty="0">
                <a:solidFill>
                  <a:srgbClr val="000066"/>
                </a:solidFill>
                <a:latin typeface="Times New Roman" pitchFamily="18" charset="0"/>
                <a:cs typeface="Times New Roman" pitchFamily="18" charset="0"/>
              </a:rPr>
              <a:t> </a:t>
            </a:r>
            <a:r>
              <a:rPr lang="en-US" sz="2400" dirty="0" smtClean="0">
                <a:solidFill>
                  <a:srgbClr val="000066"/>
                </a:solidFill>
                <a:latin typeface="Times New Roman" pitchFamily="18" charset="0"/>
                <a:cs typeface="Times New Roman" pitchFamily="18" charset="0"/>
              </a:rPr>
              <a:t>ở </a:t>
            </a:r>
            <a:r>
              <a:rPr lang="en-US" sz="2400" dirty="0" err="1" smtClean="0">
                <a:solidFill>
                  <a:srgbClr val="000066"/>
                </a:solidFill>
                <a:latin typeface="Times New Roman" pitchFamily="18" charset="0"/>
                <a:cs typeface="Times New Roman" pitchFamily="18" charset="0"/>
              </a:rPr>
              <a:t>nơi</a:t>
            </a:r>
            <a:r>
              <a:rPr lang="en-US" sz="2400" dirty="0" smtClean="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có</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người</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lớn</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và</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phương</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tiện</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cứu</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hộ</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tuân</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thủ</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các</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quy</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định</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của</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bể</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bơi</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khu</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vực</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bơi</a:t>
            </a:r>
            <a:r>
              <a:rPr lang="en-US" sz="2400" dirty="0" smtClean="0">
                <a:solidFill>
                  <a:srgbClr val="000066"/>
                </a:solidFill>
                <a:latin typeface="Times New Roman" pitchFamily="18" charset="0"/>
                <a:cs typeface="Times New Roman" pitchFamily="18" charset="0"/>
              </a:rPr>
              <a:t>.</a:t>
            </a:r>
          </a:p>
          <a:p>
            <a:pPr algn="just" eaLnBrk="0" hangingPunct="0">
              <a:spcBef>
                <a:spcPct val="50000"/>
              </a:spcBef>
            </a:pP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Trước</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và</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sau</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khi</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bơi</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cần</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vận</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động</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tập</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các</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bài</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thể</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dục</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để</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không</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bị</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cảm</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lạnh</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và</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chuột</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rút</a:t>
            </a:r>
            <a:r>
              <a:rPr lang="en-US" sz="2400" dirty="0" smtClean="0">
                <a:solidFill>
                  <a:srgbClr val="009900"/>
                </a:solidFill>
                <a:latin typeface="Times New Roman" pitchFamily="18" charset="0"/>
                <a:cs typeface="Times New Roman" pitchFamily="18" charset="0"/>
              </a:rPr>
              <a:t>.</a:t>
            </a:r>
          </a:p>
          <a:p>
            <a:pPr algn="just" eaLnBrk="0" hangingPunct="0">
              <a:spcBef>
                <a:spcPct val="50000"/>
              </a:spcBef>
            </a:pP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Không</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nên</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bơi</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khi</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người</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đang</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ra</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mồ</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hôi</a:t>
            </a:r>
            <a:r>
              <a:rPr lang="en-US" sz="2400" dirty="0" smtClean="0">
                <a:solidFill>
                  <a:srgbClr val="009900"/>
                </a:solidFill>
                <a:latin typeface="Times New Roman" pitchFamily="18" charset="0"/>
                <a:cs typeface="Times New Roman" pitchFamily="18" charset="0"/>
              </a:rPr>
              <a:t> hay </a:t>
            </a:r>
            <a:r>
              <a:rPr lang="en-US" sz="2400" dirty="0" err="1" smtClean="0">
                <a:solidFill>
                  <a:srgbClr val="009900"/>
                </a:solidFill>
                <a:latin typeface="Times New Roman" pitchFamily="18" charset="0"/>
                <a:cs typeface="Times New Roman" pitchFamily="18" charset="0"/>
              </a:rPr>
              <a:t>khi</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vừa</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ăn</a:t>
            </a:r>
            <a:r>
              <a:rPr lang="en-US" sz="2400" dirty="0" smtClean="0">
                <a:solidFill>
                  <a:srgbClr val="009900"/>
                </a:solidFill>
                <a:latin typeface="Times New Roman" pitchFamily="18" charset="0"/>
                <a:cs typeface="Times New Roman" pitchFamily="18" charset="0"/>
              </a:rPr>
              <a:t> no </a:t>
            </a:r>
            <a:r>
              <a:rPr lang="en-US" sz="2400" dirty="0" err="1" smtClean="0">
                <a:solidFill>
                  <a:srgbClr val="009900"/>
                </a:solidFill>
                <a:latin typeface="Times New Roman" pitchFamily="18" charset="0"/>
                <a:cs typeface="Times New Roman" pitchFamily="18" charset="0"/>
              </a:rPr>
              <a:t>hoặc</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khi</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đói</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để</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tránh</a:t>
            </a:r>
            <a:r>
              <a:rPr lang="en-US" sz="2400" dirty="0" smtClean="0">
                <a:solidFill>
                  <a:srgbClr val="009900"/>
                </a:solidFill>
                <a:latin typeface="Times New Roman" pitchFamily="18" charset="0"/>
                <a:cs typeface="Times New Roman" pitchFamily="18" charset="0"/>
              </a:rPr>
              <a:t> tai </a:t>
            </a:r>
            <a:r>
              <a:rPr lang="en-US" sz="2400" dirty="0" err="1" smtClean="0">
                <a:solidFill>
                  <a:srgbClr val="009900"/>
                </a:solidFill>
                <a:latin typeface="Times New Roman" pitchFamily="18" charset="0"/>
                <a:cs typeface="Times New Roman" pitchFamily="18" charset="0"/>
              </a:rPr>
              <a:t>nạn</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khi</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bơi</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hoặc</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tập</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bơi</a:t>
            </a:r>
            <a:r>
              <a:rPr lang="en-US" sz="2400" dirty="0" smtClean="0">
                <a:solidFill>
                  <a:srgbClr val="009900"/>
                </a:solidFill>
                <a:latin typeface="Times New Roman" pitchFamily="18" charset="0"/>
                <a:cs typeface="Times New Roman" pitchFamily="18" charset="0"/>
              </a:rPr>
              <a:t>.</a:t>
            </a:r>
          </a:p>
          <a:p>
            <a:pPr algn="just" eaLnBrk="0" hangingPunct="0">
              <a:spcBef>
                <a:spcPct val="50000"/>
              </a:spcBef>
            </a:pP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Cần</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tắm</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bằng</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nước</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ngọt</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trước</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và</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sau</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khi</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bơi</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lau</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hết</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nước</a:t>
            </a:r>
            <a:r>
              <a:rPr lang="en-US" sz="2400" dirty="0" smtClean="0">
                <a:solidFill>
                  <a:srgbClr val="009900"/>
                </a:solidFill>
                <a:latin typeface="Times New Roman" pitchFamily="18" charset="0"/>
                <a:cs typeface="Times New Roman" pitchFamily="18" charset="0"/>
              </a:rPr>
              <a:t> ở </a:t>
            </a:r>
            <a:r>
              <a:rPr lang="en-US" sz="2400" dirty="0" err="1" smtClean="0">
                <a:solidFill>
                  <a:srgbClr val="009900"/>
                </a:solidFill>
                <a:latin typeface="Times New Roman" pitchFamily="18" charset="0"/>
                <a:cs typeface="Times New Roman" pitchFamily="18" charset="0"/>
              </a:rPr>
              <a:t>mang</a:t>
            </a:r>
            <a:r>
              <a:rPr lang="en-US" sz="2400" dirty="0" smtClean="0">
                <a:solidFill>
                  <a:srgbClr val="009900"/>
                </a:solidFill>
                <a:latin typeface="Times New Roman" pitchFamily="18" charset="0"/>
                <a:cs typeface="Times New Roman" pitchFamily="18" charset="0"/>
              </a:rPr>
              <a:t> tai </a:t>
            </a:r>
            <a:r>
              <a:rPr lang="en-US" sz="2400" dirty="0" err="1" smtClean="0">
                <a:solidFill>
                  <a:srgbClr val="009900"/>
                </a:solidFill>
                <a:latin typeface="Times New Roman" pitchFamily="18" charset="0"/>
                <a:cs typeface="Times New Roman" pitchFamily="18" charset="0"/>
              </a:rPr>
              <a:t>và</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mũi</a:t>
            </a:r>
            <a:r>
              <a:rPr lang="en-US" sz="2400" dirty="0" smtClean="0">
                <a:solidFill>
                  <a:srgbClr val="009900"/>
                </a:solidFill>
                <a:latin typeface="Times New Roman" pitchFamily="18" charset="0"/>
                <a:cs typeface="Times New Roman" pitchFamily="18" charset="0"/>
              </a:rPr>
              <a:t>.</a:t>
            </a:r>
          </a:p>
          <a:p>
            <a:pPr algn="just">
              <a:lnSpc>
                <a:spcPct val="120000"/>
              </a:lnSpc>
              <a:spcBef>
                <a:spcPct val="50000"/>
              </a:spcBef>
            </a:pPr>
            <a:endParaRPr lang="en-US" sz="2400" dirty="0">
              <a:solidFill>
                <a:srgbClr val="000066"/>
              </a:solidFill>
              <a:latin typeface="Times New Roman" pitchFamily="18" charset="0"/>
              <a:cs typeface="Times New Roman" pitchFamily="18" charset="0"/>
            </a:endParaRPr>
          </a:p>
        </p:txBody>
      </p:sp>
      <p:sp>
        <p:nvSpPr>
          <p:cNvPr id="9" name="WordArt 10"/>
          <p:cNvSpPr>
            <a:spLocks noChangeArrowheads="1" noChangeShapeType="1" noTextEdit="1"/>
          </p:cNvSpPr>
          <p:nvPr/>
        </p:nvSpPr>
        <p:spPr bwMode="auto">
          <a:xfrm>
            <a:off x="2411412" y="785979"/>
            <a:ext cx="4038600" cy="400135"/>
          </a:xfrm>
          <a:prstGeom prst="rect">
            <a:avLst/>
          </a:prstGeom>
        </p:spPr>
        <p:txBody>
          <a:bodyPr wrap="none" fromWordArt="1">
            <a:prstTxWarp prst="textPlain">
              <a:avLst>
                <a:gd name="adj" fmla="val 50000"/>
              </a:avLst>
            </a:prstTxWarp>
          </a:bodyPr>
          <a:lstStyle/>
          <a:p>
            <a:pPr algn="ctr"/>
            <a:r>
              <a:rPr lang="vi-VN"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Phòng tránh tai nạn đuối nước</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5370">
                                            <p:txEl>
                                              <p:pRg st="0" end="0"/>
                                            </p:txEl>
                                          </p:spTgt>
                                        </p:tgtEl>
                                        <p:attrNameLst>
                                          <p:attrName>style.visibility</p:attrName>
                                        </p:attrNameLst>
                                      </p:cBhvr>
                                      <p:to>
                                        <p:strVal val="visible"/>
                                      </p:to>
                                    </p:set>
                                    <p:animEffect transition="in" filter="wedge">
                                      <p:cBhvr>
                                        <p:cTn id="7" dur="2000"/>
                                        <p:tgtEl>
                                          <p:spTgt spid="153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5370">
                                            <p:txEl>
                                              <p:pRg st="1" end="1"/>
                                            </p:txEl>
                                          </p:spTgt>
                                        </p:tgtEl>
                                        <p:attrNameLst>
                                          <p:attrName>style.visibility</p:attrName>
                                        </p:attrNameLst>
                                      </p:cBhvr>
                                      <p:to>
                                        <p:strVal val="visible"/>
                                      </p:to>
                                    </p:set>
                                    <p:animEffect transition="in" filter="wedge">
                                      <p:cBhvr>
                                        <p:cTn id="12" dur="2000"/>
                                        <p:tgtEl>
                                          <p:spTgt spid="153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5370">
                                            <p:txEl>
                                              <p:pRg st="2" end="2"/>
                                            </p:txEl>
                                          </p:spTgt>
                                        </p:tgtEl>
                                        <p:attrNameLst>
                                          <p:attrName>style.visibility</p:attrName>
                                        </p:attrNameLst>
                                      </p:cBhvr>
                                      <p:to>
                                        <p:strVal val="visible"/>
                                      </p:to>
                                    </p:set>
                                    <p:animEffect transition="in" filter="wedge">
                                      <p:cBhvr>
                                        <p:cTn id="17" dur="2000"/>
                                        <p:tgtEl>
                                          <p:spTgt spid="153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5370">
                                            <p:txEl>
                                              <p:pRg st="3" end="3"/>
                                            </p:txEl>
                                          </p:spTgt>
                                        </p:tgtEl>
                                        <p:attrNameLst>
                                          <p:attrName>style.visibility</p:attrName>
                                        </p:attrNameLst>
                                      </p:cBhvr>
                                      <p:to>
                                        <p:strVal val="visible"/>
                                      </p:to>
                                    </p:set>
                                    <p:animEffect transition="in" filter="wedge">
                                      <p:cBhvr>
                                        <p:cTn id="22" dur="2000"/>
                                        <p:tgtEl>
                                          <p:spTgt spid="153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381000" y="1219200"/>
            <a:ext cx="8382000" cy="5638800"/>
            <a:chOff x="240" y="768"/>
            <a:chExt cx="5280" cy="3552"/>
          </a:xfrm>
          <a:blipFill>
            <a:blip r:embed="rId3"/>
            <a:tile tx="0" ty="0" sx="100000" sy="100000" flip="none" algn="tl"/>
          </a:blipFill>
        </p:grpSpPr>
        <p:sp>
          <p:nvSpPr>
            <p:cNvPr id="16392" name="AutoShape 5"/>
            <p:cNvSpPr>
              <a:spLocks noChangeArrowheads="1"/>
            </p:cNvSpPr>
            <p:nvPr/>
          </p:nvSpPr>
          <p:spPr bwMode="auto">
            <a:xfrm>
              <a:off x="240" y="768"/>
              <a:ext cx="5280" cy="3552"/>
            </a:xfrm>
            <a:prstGeom prst="horizontalScroll">
              <a:avLst>
                <a:gd name="adj" fmla="val 12500"/>
              </a:avLst>
            </a:prstGeom>
            <a:grpFill/>
            <a:ln w="9525">
              <a:solidFill>
                <a:srgbClr val="FF0000"/>
              </a:solidFill>
              <a:round/>
              <a:headEnd/>
              <a:tailEnd/>
            </a:ln>
          </p:spPr>
          <p:txBody>
            <a:bodyPr wrap="none" anchor="ctr"/>
            <a:lstStyle/>
            <a:p>
              <a:pPr algn="ctr"/>
              <a:endParaRPr lang="vi-VN">
                <a:solidFill>
                  <a:srgbClr val="0000CC"/>
                </a:solidFill>
                <a:latin typeface="Times New Roman" pitchFamily="18" charset="0"/>
                <a:cs typeface="Times New Roman" pitchFamily="18" charset="0"/>
              </a:endParaRPr>
            </a:p>
          </p:txBody>
        </p:sp>
        <p:sp>
          <p:nvSpPr>
            <p:cNvPr id="16393" name="Rectangle 6"/>
            <p:cNvSpPr>
              <a:spLocks noChangeArrowheads="1"/>
            </p:cNvSpPr>
            <p:nvPr/>
          </p:nvSpPr>
          <p:spPr bwMode="auto">
            <a:xfrm>
              <a:off x="672" y="1358"/>
              <a:ext cx="4848" cy="2414"/>
            </a:xfrm>
            <a:prstGeom prst="rect">
              <a:avLst/>
            </a:prstGeom>
            <a:grpFill/>
            <a:ln w="9525">
              <a:solidFill>
                <a:srgbClr val="FF0000"/>
              </a:solidFill>
              <a:miter lim="800000"/>
              <a:headEnd/>
              <a:tailEnd/>
            </a:ln>
          </p:spPr>
          <p:txBody>
            <a:bodyPr anchor="ctr">
              <a:spAutoFit/>
            </a:bodyPr>
            <a:lstStyle/>
            <a:p>
              <a:pPr algn="just">
                <a:tabLst>
                  <a:tab pos="457200" algn="l"/>
                </a:tabLst>
              </a:pPr>
              <a:r>
                <a:rPr lang="en-US" sz="2700" b="0">
                  <a:latin typeface="Times New Roman" pitchFamily="18" charset="0"/>
                  <a:cs typeface="Times New Roman" pitchFamily="18" charset="0"/>
                </a:rPr>
                <a:t>	</a:t>
              </a:r>
              <a:r>
                <a:rPr lang="en-US" sz="2400">
                  <a:solidFill>
                    <a:srgbClr val="FF0066"/>
                  </a:solidFill>
                  <a:latin typeface="Times New Roman" pitchFamily="18" charset="0"/>
                  <a:cs typeface="Times New Roman" pitchFamily="18" charset="0"/>
                </a:rPr>
                <a:t>I. Các biện pháp phòng tránh tai nạn đuối nước:</a:t>
              </a:r>
              <a:endParaRPr lang="en-US" sz="2400" b="0">
                <a:latin typeface="Times New Roman" pitchFamily="18" charset="0"/>
                <a:cs typeface="Times New Roman" pitchFamily="18" charset="0"/>
              </a:endParaRPr>
            </a:p>
            <a:p>
              <a:pPr algn="just">
                <a:tabLst>
                  <a:tab pos="457200" algn="l"/>
                </a:tabLst>
              </a:pPr>
              <a:r>
                <a:rPr lang="en-US" sz="2400" b="0">
                  <a:latin typeface="Times New Roman" pitchFamily="18" charset="0"/>
                  <a:cs typeface="Times New Roman" pitchFamily="18" charset="0"/>
                </a:rPr>
                <a:t>    </a:t>
              </a:r>
              <a:r>
                <a:rPr lang="en-US" sz="2400">
                  <a:solidFill>
                    <a:srgbClr val="000066"/>
                  </a:solidFill>
                  <a:latin typeface="Times New Roman" pitchFamily="18" charset="0"/>
                  <a:cs typeface="Times New Roman" pitchFamily="18" charset="0"/>
                </a:rPr>
                <a:t>- Không chơi đùa gần hồ ao, sông, suối. Giếng nước phải được xây thành cao, có nắp đậy. Chum, vại, bể nước phải có nắp đậy.</a:t>
              </a:r>
            </a:p>
            <a:p>
              <a:pPr algn="just">
                <a:tabLst>
                  <a:tab pos="457200" algn="l"/>
                </a:tabLst>
              </a:pPr>
              <a:r>
                <a:rPr lang="en-US" sz="2400">
                  <a:solidFill>
                    <a:srgbClr val="000066"/>
                  </a:solidFill>
                  <a:latin typeface="Times New Roman" pitchFamily="18" charset="0"/>
                  <a:cs typeface="Times New Roman" pitchFamily="18" charset="0"/>
                </a:rPr>
                <a:t>    - Chấp hành tốt các quy định về an toàn khi tham gia các phương tiện giao thông đường thủy. Tuyệt đối không lội qua suối khi trời mưa lũ, dông bão.</a:t>
              </a:r>
            </a:p>
            <a:p>
              <a:pPr algn="just">
                <a:tabLst>
                  <a:tab pos="457200" algn="l"/>
                </a:tabLst>
              </a:pPr>
              <a:r>
                <a:rPr lang="en-US" sz="2400">
                  <a:solidFill>
                    <a:srgbClr val="FF0066"/>
                  </a:solidFill>
                  <a:latin typeface="Times New Roman" pitchFamily="18" charset="0"/>
                  <a:cs typeface="Times New Roman" pitchFamily="18" charset="0"/>
                </a:rPr>
                <a:t>    II. Một số nguyên tắc khi tập bơi hoặc đi bơi:</a:t>
              </a:r>
              <a:endParaRPr lang="en-US" sz="2400">
                <a:solidFill>
                  <a:srgbClr val="000066"/>
                </a:solidFill>
                <a:latin typeface="Times New Roman" pitchFamily="18" charset="0"/>
                <a:cs typeface="Times New Roman" pitchFamily="18" charset="0"/>
              </a:endParaRPr>
            </a:p>
            <a:p>
              <a:pPr algn="just">
                <a:tabLst>
                  <a:tab pos="457200" algn="l"/>
                </a:tabLst>
              </a:pPr>
              <a:r>
                <a:rPr lang="en-US" sz="2400">
                  <a:solidFill>
                    <a:srgbClr val="000066"/>
                  </a:solidFill>
                  <a:latin typeface="Times New Roman" pitchFamily="18" charset="0"/>
                  <a:cs typeface="Times New Roman" pitchFamily="18" charset="0"/>
                </a:rPr>
                <a:t>   - Chỉ tập bơi hoặc bơi ở nơi có người lớn và phương tiện cứu hộ, tuân thủ các quy định của bể bơi, khu vực bơi.</a:t>
              </a:r>
            </a:p>
          </p:txBody>
        </p:sp>
      </p:grpSp>
      <p:sp>
        <p:nvSpPr>
          <p:cNvPr id="11271" name="WordArt 7"/>
          <p:cNvSpPr>
            <a:spLocks noChangeArrowheads="1" noChangeShapeType="1" noTextEdit="1"/>
          </p:cNvSpPr>
          <p:nvPr/>
        </p:nvSpPr>
        <p:spPr bwMode="auto">
          <a:xfrm>
            <a:off x="609600" y="1371600"/>
            <a:ext cx="1447800" cy="381000"/>
          </a:xfrm>
          <a:prstGeom prst="rect">
            <a:avLst/>
          </a:prstGeom>
        </p:spPr>
        <p:txBody>
          <a:bodyPr wrap="none" fromWordArt="1">
            <a:prstTxWarp prst="textPlain">
              <a:avLst>
                <a:gd name="adj" fmla="val 50000"/>
              </a:avLst>
            </a:prstTxWarp>
          </a:bodyPr>
          <a:lstStyle/>
          <a:p>
            <a:pPr algn="ctr"/>
            <a:r>
              <a:rPr lang="vi-VN" sz="3600" kern="10">
                <a:ln w="19050">
                  <a:solidFill>
                    <a:srgbClr val="00FF00"/>
                  </a:solidFill>
                  <a:round/>
                  <a:headEnd/>
                  <a:tailEnd/>
                </a:ln>
                <a:gradFill rotWithShape="1">
                  <a:gsLst>
                    <a:gs pos="0">
                      <a:srgbClr val="FFFFFF"/>
                    </a:gs>
                    <a:gs pos="100000">
                      <a:srgbClr val="00FF00"/>
                    </a:gs>
                  </a:gsLst>
                  <a:path path="rect">
                    <a:fillToRect l="50000" t="50000" r="50000" b="50000"/>
                  </a:path>
                </a:gradFill>
                <a:effectLst>
                  <a:outerShdw dist="35921" dir="2700000" algn="ctr" rotWithShape="0">
                    <a:srgbClr val="990000"/>
                  </a:outerShdw>
                </a:effectLst>
                <a:latin typeface="Times New Roman"/>
                <a:cs typeface="Times New Roman"/>
              </a:rPr>
              <a:t>Ghi nhớ:</a:t>
            </a:r>
          </a:p>
        </p:txBody>
      </p:sp>
      <p:grpSp>
        <p:nvGrpSpPr>
          <p:cNvPr id="3" name="Group 8"/>
          <p:cNvGrpSpPr>
            <a:grpSpLocks/>
          </p:cNvGrpSpPr>
          <p:nvPr/>
        </p:nvGrpSpPr>
        <p:grpSpPr bwMode="auto">
          <a:xfrm>
            <a:off x="2411412" y="699045"/>
            <a:ext cx="5118100" cy="487069"/>
            <a:chOff x="1663" y="759"/>
            <a:chExt cx="3224" cy="409"/>
          </a:xfrm>
        </p:grpSpPr>
        <p:sp>
          <p:nvSpPr>
            <p:cNvPr id="16390" name="WordArt 10"/>
            <p:cNvSpPr>
              <a:spLocks noChangeArrowheads="1" noChangeShapeType="1" noTextEdit="1"/>
            </p:cNvSpPr>
            <p:nvPr/>
          </p:nvSpPr>
          <p:spPr bwMode="auto">
            <a:xfrm>
              <a:off x="1663" y="832"/>
              <a:ext cx="2544" cy="336"/>
            </a:xfrm>
            <a:prstGeom prst="rect">
              <a:avLst/>
            </a:prstGeom>
          </p:spPr>
          <p:txBody>
            <a:bodyPr wrap="none" fromWordArt="1">
              <a:prstTxWarp prst="textPlain">
                <a:avLst>
                  <a:gd name="adj" fmla="val 50000"/>
                </a:avLst>
              </a:prstTxWarp>
            </a:bodyPr>
            <a:lstStyle/>
            <a:p>
              <a:pPr algn="ctr"/>
              <a:r>
                <a:rPr lang="vi-VN"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Phòng tránh tai nạn đuối nước</a:t>
              </a:r>
            </a:p>
          </p:txBody>
        </p:sp>
        <p:sp>
          <p:nvSpPr>
            <p:cNvPr id="16391" name="Text Box 11"/>
            <p:cNvSpPr txBox="1">
              <a:spLocks noChangeArrowheads="1"/>
            </p:cNvSpPr>
            <p:nvPr/>
          </p:nvSpPr>
          <p:spPr bwMode="auto">
            <a:xfrm>
              <a:off x="4071" y="759"/>
              <a:ext cx="816" cy="265"/>
            </a:xfrm>
            <a:prstGeom prst="rect">
              <a:avLst/>
            </a:prstGeom>
            <a:noFill/>
            <a:ln w="9525">
              <a:noFill/>
              <a:miter lim="800000"/>
              <a:headEnd/>
              <a:tailEnd/>
            </a:ln>
          </p:spPr>
          <p:txBody>
            <a:bodyPr>
              <a:spAutoFit/>
            </a:bodyPr>
            <a:lstStyle/>
            <a:p>
              <a:pPr algn="ctr">
                <a:spcBef>
                  <a:spcPct val="50000"/>
                </a:spcBef>
              </a:pPr>
              <a:endParaRPr lang="vi-VN" sz="2400">
                <a:solidFill>
                  <a:srgbClr val="000066"/>
                </a:solidFill>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500" fill="hold"/>
                                        <p:tgtEl>
                                          <p:spTgt spid="11271"/>
                                        </p:tgtEl>
                                        <p:attrNameLst>
                                          <p:attrName>ppt_w</p:attrName>
                                        </p:attrNameLst>
                                      </p:cBhvr>
                                      <p:tavLst>
                                        <p:tav tm="0">
                                          <p:val>
                                            <p:fltVal val="0"/>
                                          </p:val>
                                        </p:tav>
                                        <p:tav tm="100000">
                                          <p:val>
                                            <p:strVal val="#ppt_w"/>
                                          </p:val>
                                        </p:tav>
                                      </p:tavLst>
                                    </p:anim>
                                    <p:anim calcmode="lin" valueType="num">
                                      <p:cBhvr>
                                        <p:cTn id="8" dur="500" fill="hold"/>
                                        <p:tgtEl>
                                          <p:spTgt spid="11271"/>
                                        </p:tgtEl>
                                        <p:attrNameLst>
                                          <p:attrName>ppt_h</p:attrName>
                                        </p:attrNameLst>
                                      </p:cBhvr>
                                      <p:tavLst>
                                        <p:tav tm="0">
                                          <p:val>
                                            <p:fltVal val="0"/>
                                          </p:val>
                                        </p:tav>
                                        <p:tav tm="100000">
                                          <p:val>
                                            <p:strVal val="#ppt_h"/>
                                          </p:val>
                                        </p:tav>
                                      </p:tavLst>
                                    </p:anim>
                                    <p:animEffect transition="in" filter="fade">
                                      <p:cBhvr>
                                        <p:cTn id="9" dur="500"/>
                                        <p:tgtEl>
                                          <p:spTgt spid="1127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9" name="Text Box 15"/>
          <p:cNvSpPr txBox="1">
            <a:spLocks noChangeArrowheads="1"/>
          </p:cNvSpPr>
          <p:nvPr/>
        </p:nvSpPr>
        <p:spPr bwMode="auto">
          <a:xfrm>
            <a:off x="107504" y="1268760"/>
            <a:ext cx="2386608" cy="1892826"/>
          </a:xfrm>
          <a:prstGeom prst="rect">
            <a:avLst/>
          </a:prstGeom>
          <a:noFill/>
          <a:ln w="9525">
            <a:noFill/>
            <a:miter lim="800000"/>
            <a:headEnd/>
            <a:tailEnd/>
          </a:ln>
        </p:spPr>
        <p:txBody>
          <a:bodyPr wrap="square">
            <a:spAutoFit/>
          </a:bodyPr>
          <a:lstStyle/>
          <a:p>
            <a:pPr>
              <a:spcBef>
                <a:spcPct val="50000"/>
              </a:spcBef>
            </a:pPr>
            <a:r>
              <a:rPr lang="en-US" sz="11700" dirty="0" smtClean="0">
                <a:solidFill>
                  <a:srgbClr val="33CC33"/>
                </a:solidFill>
                <a:latin typeface="Times New Roman" pitchFamily="18" charset="0"/>
                <a:cs typeface="Times New Roman" pitchFamily="18" charset="0"/>
              </a:rPr>
              <a:t> </a:t>
            </a:r>
            <a:endParaRPr lang="en-US" sz="11700" dirty="0">
              <a:solidFill>
                <a:srgbClr val="33CC33"/>
              </a:solidFill>
              <a:latin typeface="Times New Roman" pitchFamily="18" charset="0"/>
              <a:cs typeface="Times New Roman" pitchFamily="18" charset="0"/>
            </a:endParaRPr>
          </a:p>
        </p:txBody>
      </p:sp>
      <p:sp>
        <p:nvSpPr>
          <p:cNvPr id="16402" name="WordArt 18"/>
          <p:cNvSpPr>
            <a:spLocks noChangeArrowheads="1" noChangeShapeType="1" noTextEdit="1"/>
          </p:cNvSpPr>
          <p:nvPr/>
        </p:nvSpPr>
        <p:spPr bwMode="auto">
          <a:xfrm>
            <a:off x="467544" y="1844824"/>
            <a:ext cx="8136904" cy="2592288"/>
          </a:xfrm>
          <a:prstGeom prst="rect">
            <a:avLst/>
          </a:prstGeom>
        </p:spPr>
        <p:txBody>
          <a:bodyPr wrap="none" fromWordArt="1">
            <a:prstTxWarp prst="textInflateTop">
              <a:avLst>
                <a:gd name="adj" fmla="val 31917"/>
              </a:avLst>
            </a:prstTxWarp>
          </a:bodyPr>
          <a:lstStyle/>
          <a:p>
            <a:pPr algn="ctr"/>
            <a:r>
              <a:rPr lang="vi-VN" sz="3600" kern="10" dirty="0" smtClean="0">
                <a:ln w="12700">
                  <a:solidFill>
                    <a:srgbClr val="FF0000"/>
                  </a:solidFill>
                  <a:round/>
                  <a:headEnd/>
                  <a:tailEnd/>
                </a:ln>
                <a:gradFill rotWithShape="1">
                  <a:gsLst>
                    <a:gs pos="0">
                      <a:srgbClr val="FF0000"/>
                    </a:gs>
                    <a:gs pos="100000">
                      <a:srgbClr val="FFCC00"/>
                    </a:gs>
                  </a:gsLst>
                  <a:lin ang="5400000" scaled="1"/>
                </a:gradFill>
                <a:effectLst>
                  <a:outerShdw dist="35921" dir="2700000" sy="50000" rotWithShape="0">
                    <a:srgbClr val="875B0D">
                      <a:alpha val="70000"/>
                    </a:srgbClr>
                  </a:outerShdw>
                </a:effectLst>
                <a:latin typeface="+mj-lt"/>
                <a:cs typeface="Times New Roman"/>
              </a:rPr>
              <a:t>Đóng vai</a:t>
            </a:r>
            <a:endParaRPr lang="vi-VN" sz="3600" kern="10" dirty="0">
              <a:ln w="12700">
                <a:solidFill>
                  <a:srgbClr val="FF0000"/>
                </a:solidFill>
                <a:round/>
                <a:headEnd/>
                <a:tailEnd/>
              </a:ln>
              <a:gradFill rotWithShape="1">
                <a:gsLst>
                  <a:gs pos="0">
                    <a:srgbClr val="FF0000"/>
                  </a:gs>
                  <a:gs pos="100000">
                    <a:srgbClr val="FFCC00"/>
                  </a:gs>
                </a:gsLst>
                <a:lin ang="5400000" scaled="1"/>
              </a:gradFill>
              <a:effectLst>
                <a:outerShdw dist="35921" dir="2700000" sy="50000" rotWithShape="0">
                  <a:srgbClr val="875B0D">
                    <a:alpha val="70000"/>
                  </a:srgbClr>
                </a:outerShdw>
              </a:effectLst>
              <a:latin typeface="+mj-lt"/>
              <a:cs typeface="Times New Roman"/>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6399"/>
                                        </p:tgtEl>
                                        <p:attrNameLst>
                                          <p:attrName>style.visibility</p:attrName>
                                        </p:attrNameLst>
                                      </p:cBhvr>
                                      <p:to>
                                        <p:strVal val="visible"/>
                                      </p:to>
                                    </p:set>
                                    <p:anim calcmode="lin" valueType="num">
                                      <p:cBhvr>
                                        <p:cTn id="7" dur="500" fill="hold"/>
                                        <p:tgtEl>
                                          <p:spTgt spid="16399"/>
                                        </p:tgtEl>
                                        <p:attrNameLst>
                                          <p:attrName>ppt_w</p:attrName>
                                        </p:attrNameLst>
                                      </p:cBhvr>
                                      <p:tavLst>
                                        <p:tav tm="0">
                                          <p:val>
                                            <p:fltVal val="0"/>
                                          </p:val>
                                        </p:tav>
                                        <p:tav tm="100000">
                                          <p:val>
                                            <p:strVal val="#ppt_w"/>
                                          </p:val>
                                        </p:tav>
                                      </p:tavLst>
                                    </p:anim>
                                    <p:anim calcmode="lin" valueType="num">
                                      <p:cBhvr>
                                        <p:cTn id="8" dur="500" fill="hold"/>
                                        <p:tgtEl>
                                          <p:spTgt spid="16399"/>
                                        </p:tgtEl>
                                        <p:attrNameLst>
                                          <p:attrName>ppt_h</p:attrName>
                                        </p:attrNameLst>
                                      </p:cBhvr>
                                      <p:tavLst>
                                        <p:tav tm="0">
                                          <p:val>
                                            <p:fltVal val="0"/>
                                          </p:val>
                                        </p:tav>
                                        <p:tav tm="100000">
                                          <p:val>
                                            <p:strVal val="#ppt_h"/>
                                          </p:val>
                                        </p:tav>
                                      </p:tavLst>
                                    </p:anim>
                                    <p:animEffect transition="in" filter="fade">
                                      <p:cBhvr>
                                        <p:cTn id="9" dur="500"/>
                                        <p:tgtEl>
                                          <p:spTgt spid="16399"/>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6402"/>
                                        </p:tgtEl>
                                        <p:attrNameLst>
                                          <p:attrName>style.visibility</p:attrName>
                                        </p:attrNameLst>
                                      </p:cBhvr>
                                      <p:to>
                                        <p:strVal val="visible"/>
                                      </p:to>
                                    </p:set>
                                    <p:anim calcmode="lin" valueType="num">
                                      <p:cBhvr>
                                        <p:cTn id="13" dur="500" fill="hold"/>
                                        <p:tgtEl>
                                          <p:spTgt spid="16402"/>
                                        </p:tgtEl>
                                        <p:attrNameLst>
                                          <p:attrName>ppt_w</p:attrName>
                                        </p:attrNameLst>
                                      </p:cBhvr>
                                      <p:tavLst>
                                        <p:tav tm="0">
                                          <p:val>
                                            <p:fltVal val="0"/>
                                          </p:val>
                                        </p:tav>
                                        <p:tav tm="100000">
                                          <p:val>
                                            <p:strVal val="#ppt_w"/>
                                          </p:val>
                                        </p:tav>
                                      </p:tavLst>
                                    </p:anim>
                                    <p:anim calcmode="lin" valueType="num">
                                      <p:cBhvr>
                                        <p:cTn id="14" dur="500" fill="hold"/>
                                        <p:tgtEl>
                                          <p:spTgt spid="16402"/>
                                        </p:tgtEl>
                                        <p:attrNameLst>
                                          <p:attrName>ppt_h</p:attrName>
                                        </p:attrNameLst>
                                      </p:cBhvr>
                                      <p:tavLst>
                                        <p:tav tm="0">
                                          <p:val>
                                            <p:fltVal val="0"/>
                                          </p:val>
                                        </p:tav>
                                        <p:tav tm="100000">
                                          <p:val>
                                            <p:strVal val="#ppt_h"/>
                                          </p:val>
                                        </p:tav>
                                      </p:tavLst>
                                    </p:anim>
                                    <p:animEffect transition="in" filter="fade">
                                      <p:cBhvr>
                                        <p:cTn id="15" dur="500"/>
                                        <p:tgtEl>
                                          <p:spTgt spid="16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9" grpId="0"/>
      <p:bldP spid="164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
          <p:cNvGrpSpPr>
            <a:grpSpLocks/>
          </p:cNvGrpSpPr>
          <p:nvPr/>
        </p:nvGrpSpPr>
        <p:grpSpPr bwMode="auto">
          <a:xfrm>
            <a:off x="304800" y="1752600"/>
            <a:ext cx="4191000" cy="2590800"/>
            <a:chOff x="192" y="1104"/>
            <a:chExt cx="2640" cy="1632"/>
          </a:xfrm>
        </p:grpSpPr>
        <p:sp>
          <p:nvSpPr>
            <p:cNvPr id="18444" name="AutoShape 8"/>
            <p:cNvSpPr>
              <a:spLocks noChangeArrowheads="1"/>
            </p:cNvSpPr>
            <p:nvPr/>
          </p:nvSpPr>
          <p:spPr bwMode="auto">
            <a:xfrm>
              <a:off x="192" y="1104"/>
              <a:ext cx="2640" cy="1632"/>
            </a:xfrm>
            <a:prstGeom prst="horizontalScroll">
              <a:avLst>
                <a:gd name="adj" fmla="val 12500"/>
              </a:avLst>
            </a:prstGeom>
            <a:gradFill rotWithShape="1">
              <a:gsLst>
                <a:gs pos="0">
                  <a:schemeClr val="bg1"/>
                </a:gs>
                <a:gs pos="100000">
                  <a:srgbClr val="00FFFF"/>
                </a:gs>
              </a:gsLst>
              <a:path path="rect">
                <a:fillToRect l="50000" t="50000" r="50000" b="50000"/>
              </a:path>
            </a:gradFill>
            <a:ln w="9525">
              <a:solidFill>
                <a:srgbClr val="FF0000"/>
              </a:solidFill>
              <a:round/>
              <a:headEnd/>
              <a:tailEnd/>
            </a:ln>
          </p:spPr>
          <p:txBody>
            <a:bodyPr wrap="none" anchor="ctr"/>
            <a:lstStyle/>
            <a:p>
              <a:pPr algn="just"/>
              <a:endParaRPr lang="vi-VN" sz="2400">
                <a:solidFill>
                  <a:srgbClr val="FFFF00"/>
                </a:solidFill>
                <a:latin typeface="Times New Roman" pitchFamily="18" charset="0"/>
                <a:cs typeface="Times New Roman" pitchFamily="18" charset="0"/>
              </a:endParaRPr>
            </a:p>
          </p:txBody>
        </p:sp>
        <p:sp>
          <p:nvSpPr>
            <p:cNvPr id="18445" name="Text Box 11"/>
            <p:cNvSpPr txBox="1">
              <a:spLocks noChangeArrowheads="1"/>
            </p:cNvSpPr>
            <p:nvPr/>
          </p:nvSpPr>
          <p:spPr bwMode="auto">
            <a:xfrm>
              <a:off x="432" y="1344"/>
              <a:ext cx="2256" cy="1221"/>
            </a:xfrm>
            <a:prstGeom prst="rect">
              <a:avLst/>
            </a:prstGeom>
            <a:noFill/>
            <a:ln w="9525">
              <a:noFill/>
              <a:miter lim="800000"/>
              <a:headEnd/>
              <a:tailEnd/>
            </a:ln>
          </p:spPr>
          <p:txBody>
            <a:bodyPr wrap="square">
              <a:spAutoFit/>
            </a:bodyPr>
            <a:lstStyle/>
            <a:p>
              <a:pPr algn="just">
                <a:spcBef>
                  <a:spcPct val="50000"/>
                </a:spcBef>
              </a:pPr>
              <a:r>
                <a:rPr lang="en-US" sz="2000" dirty="0" err="1">
                  <a:solidFill>
                    <a:srgbClr val="FF0000"/>
                  </a:solidFill>
                  <a:latin typeface="Times New Roman" pitchFamily="18" charset="0"/>
                  <a:cs typeface="Times New Roman" pitchFamily="18" charset="0"/>
                </a:rPr>
                <a:t>Tình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huống</a:t>
              </a:r>
              <a:r>
                <a:rPr lang="en-US" sz="2000" dirty="0">
                  <a:solidFill>
                    <a:srgbClr val="FF0000"/>
                  </a:solidFill>
                  <a:latin typeface="Times New Roman" pitchFamily="18" charset="0"/>
                  <a:cs typeface="Times New Roman" pitchFamily="18" charset="0"/>
                </a:rPr>
                <a:t> 1 :</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Hùng</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và</a:t>
              </a:r>
              <a:r>
                <a:rPr lang="en-US" sz="2000" dirty="0">
                  <a:solidFill>
                    <a:srgbClr val="000066"/>
                  </a:solidFill>
                  <a:latin typeface="Times New Roman" pitchFamily="18" charset="0"/>
                  <a:cs typeface="Times New Roman" pitchFamily="18" charset="0"/>
                </a:rPr>
                <a:t> Nam </a:t>
              </a:r>
              <a:r>
                <a:rPr lang="en-US" sz="2000" dirty="0" err="1">
                  <a:solidFill>
                    <a:srgbClr val="000066"/>
                  </a:solidFill>
                  <a:latin typeface="Times New Roman" pitchFamily="18" charset="0"/>
                  <a:cs typeface="Times New Roman" pitchFamily="18" charset="0"/>
                </a:rPr>
                <a:t>vừa</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chơi</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đá</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bóng</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về</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người</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đầy</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mồ</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hôi</a:t>
              </a:r>
              <a:r>
                <a:rPr lang="en-US" sz="2000" dirty="0" smtClean="0">
                  <a:solidFill>
                    <a:srgbClr val="000066"/>
                  </a:solidFill>
                  <a:latin typeface="Times New Roman" pitchFamily="18" charset="0"/>
                  <a:cs typeface="Times New Roman" pitchFamily="18" charset="0"/>
                </a:rPr>
                <a:t>. </a:t>
              </a:r>
              <a:r>
                <a:rPr lang="en-US" sz="2000" dirty="0">
                  <a:solidFill>
                    <a:srgbClr val="000066"/>
                  </a:solidFill>
                  <a:latin typeface="Times New Roman" pitchFamily="18" charset="0"/>
                  <a:cs typeface="Times New Roman" pitchFamily="18" charset="0"/>
                </a:rPr>
                <a:t>Nam </a:t>
              </a:r>
              <a:r>
                <a:rPr lang="en-US" sz="2000" dirty="0" err="1">
                  <a:solidFill>
                    <a:srgbClr val="000066"/>
                  </a:solidFill>
                  <a:latin typeface="Times New Roman" pitchFamily="18" charset="0"/>
                  <a:cs typeface="Times New Roman" pitchFamily="18" charset="0"/>
                </a:rPr>
                <a:t>rủ</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Hùng</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ra</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hồ</a:t>
              </a:r>
              <a:r>
                <a:rPr lang="en-US" sz="2000" dirty="0">
                  <a:solidFill>
                    <a:srgbClr val="000066"/>
                  </a:solidFill>
                  <a:latin typeface="Times New Roman" pitchFamily="18" charset="0"/>
                  <a:cs typeface="Times New Roman" pitchFamily="18" charset="0"/>
                </a:rPr>
                <a:t> ở </a:t>
              </a:r>
              <a:r>
                <a:rPr lang="en-US" sz="2000" dirty="0" err="1">
                  <a:solidFill>
                    <a:srgbClr val="000066"/>
                  </a:solidFill>
                  <a:latin typeface="Times New Roman" pitchFamily="18" charset="0"/>
                  <a:cs typeface="Times New Roman" pitchFamily="18" charset="0"/>
                </a:rPr>
                <a:t>gần</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nhà</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để</a:t>
              </a:r>
              <a:r>
                <a:rPr lang="en-US" sz="2000" dirty="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tắm</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cho</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mát</a:t>
              </a:r>
              <a:r>
                <a:rPr lang="en-US" sz="2000" dirty="0" smtClean="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Nếu</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là</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Hùng</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bạn</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sẽ</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ứng</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xử</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như</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thế</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nào</a:t>
              </a:r>
              <a:r>
                <a:rPr lang="en-US" sz="2000" dirty="0">
                  <a:solidFill>
                    <a:srgbClr val="000066"/>
                  </a:solidFill>
                  <a:latin typeface="Times New Roman" pitchFamily="18" charset="0"/>
                  <a:cs typeface="Times New Roman" pitchFamily="18" charset="0"/>
                </a:rPr>
                <a:t>?</a:t>
              </a:r>
            </a:p>
          </p:txBody>
        </p:sp>
      </p:grpSp>
      <p:grpSp>
        <p:nvGrpSpPr>
          <p:cNvPr id="4" name="Group 19"/>
          <p:cNvGrpSpPr>
            <a:grpSpLocks/>
          </p:cNvGrpSpPr>
          <p:nvPr/>
        </p:nvGrpSpPr>
        <p:grpSpPr bwMode="auto">
          <a:xfrm>
            <a:off x="304800" y="4176713"/>
            <a:ext cx="4191000" cy="2590800"/>
            <a:chOff x="192" y="2631"/>
            <a:chExt cx="2640" cy="1632"/>
          </a:xfrm>
        </p:grpSpPr>
        <p:sp>
          <p:nvSpPr>
            <p:cNvPr id="18442" name="AutoShape 12"/>
            <p:cNvSpPr>
              <a:spLocks noChangeArrowheads="1"/>
            </p:cNvSpPr>
            <p:nvPr/>
          </p:nvSpPr>
          <p:spPr bwMode="auto">
            <a:xfrm>
              <a:off x="192" y="2631"/>
              <a:ext cx="2640" cy="1632"/>
            </a:xfrm>
            <a:prstGeom prst="horizontalScroll">
              <a:avLst>
                <a:gd name="adj" fmla="val 12500"/>
              </a:avLst>
            </a:prstGeom>
            <a:gradFill rotWithShape="1">
              <a:gsLst>
                <a:gs pos="0">
                  <a:schemeClr val="bg1"/>
                </a:gs>
                <a:gs pos="100000">
                  <a:srgbClr val="00FF00"/>
                </a:gs>
              </a:gsLst>
              <a:path path="rect">
                <a:fillToRect l="50000" t="50000" r="50000" b="50000"/>
              </a:path>
            </a:gradFill>
            <a:ln w="9525">
              <a:solidFill>
                <a:srgbClr val="000066"/>
              </a:solidFill>
              <a:round/>
              <a:headEnd/>
              <a:tailEnd/>
            </a:ln>
          </p:spPr>
          <p:txBody>
            <a:bodyPr wrap="none" anchor="ctr"/>
            <a:lstStyle/>
            <a:p>
              <a:pPr algn="just"/>
              <a:endParaRPr lang="vi-VN" sz="2400">
                <a:solidFill>
                  <a:srgbClr val="FFFF00"/>
                </a:solidFill>
                <a:latin typeface="Times New Roman" pitchFamily="18" charset="0"/>
                <a:cs typeface="Times New Roman" pitchFamily="18" charset="0"/>
              </a:endParaRPr>
            </a:p>
          </p:txBody>
        </p:sp>
        <p:sp>
          <p:nvSpPr>
            <p:cNvPr id="18443" name="Text Box 13"/>
            <p:cNvSpPr txBox="1">
              <a:spLocks noChangeArrowheads="1"/>
            </p:cNvSpPr>
            <p:nvPr/>
          </p:nvSpPr>
          <p:spPr bwMode="auto">
            <a:xfrm>
              <a:off x="432" y="2957"/>
              <a:ext cx="2256" cy="834"/>
            </a:xfrm>
            <a:prstGeom prst="rect">
              <a:avLst/>
            </a:prstGeom>
            <a:noFill/>
            <a:ln w="9525">
              <a:noFill/>
              <a:miter lim="800000"/>
              <a:headEnd/>
              <a:tailEnd/>
            </a:ln>
          </p:spPr>
          <p:txBody>
            <a:bodyPr>
              <a:spAutoFit/>
            </a:bodyPr>
            <a:lstStyle/>
            <a:p>
              <a:pPr algn="just">
                <a:spcBef>
                  <a:spcPct val="50000"/>
                </a:spcBef>
              </a:pPr>
              <a:r>
                <a:rPr lang="en-US" sz="2000" dirty="0" err="1">
                  <a:solidFill>
                    <a:srgbClr val="FF0000"/>
                  </a:solidFill>
                  <a:latin typeface="Times New Roman" pitchFamily="18" charset="0"/>
                  <a:cs typeface="Times New Roman" pitchFamily="18" charset="0"/>
                </a:rPr>
                <a:t>Tình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huống</a:t>
              </a:r>
              <a:r>
                <a:rPr lang="en-US" sz="2000" dirty="0">
                  <a:solidFill>
                    <a:srgbClr val="FF0000"/>
                  </a:solidFill>
                  <a:latin typeface="Times New Roman" pitchFamily="18" charset="0"/>
                  <a:cs typeface="Times New Roman" pitchFamily="18" charset="0"/>
                </a:rPr>
                <a:t> 2 :</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Lan</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nhìn</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thấy</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em</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mình</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đánh</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rơi</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đồ</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chơi</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vào</a:t>
              </a:r>
              <a:r>
                <a:rPr lang="en-US" sz="2000" dirty="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bể</a:t>
              </a:r>
              <a:r>
                <a:rPr lang="en-US" sz="2000" dirty="0" smtClean="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nước</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và</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đang</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cúi</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xuống</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để</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lấy</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Nếu</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bạn</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là</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Lan</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bạn</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sẽ</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làm</a:t>
              </a:r>
              <a:r>
                <a:rPr lang="en-US" sz="2000" dirty="0">
                  <a:solidFill>
                    <a:srgbClr val="000066"/>
                  </a:solidFill>
                  <a:latin typeface="Times New Roman" pitchFamily="18" charset="0"/>
                  <a:cs typeface="Times New Roman" pitchFamily="18" charset="0"/>
                </a:rPr>
                <a:t> </a:t>
              </a:r>
              <a:r>
                <a:rPr lang="en-US" sz="2000" dirty="0" err="1">
                  <a:solidFill>
                    <a:srgbClr val="000066"/>
                  </a:solidFill>
                  <a:latin typeface="Times New Roman" pitchFamily="18" charset="0"/>
                  <a:cs typeface="Times New Roman" pitchFamily="18" charset="0"/>
                </a:rPr>
                <a:t>gì</a:t>
              </a:r>
              <a:r>
                <a:rPr lang="en-US" sz="2000" dirty="0">
                  <a:solidFill>
                    <a:srgbClr val="000066"/>
                  </a:solidFill>
                  <a:latin typeface="Times New Roman" pitchFamily="18" charset="0"/>
                  <a:cs typeface="Times New Roman" pitchFamily="18" charset="0"/>
                </a:rPr>
                <a:t>?</a:t>
              </a:r>
            </a:p>
          </p:txBody>
        </p:sp>
      </p:grpSp>
      <p:grpSp>
        <p:nvGrpSpPr>
          <p:cNvPr id="5" name="Group 20"/>
          <p:cNvGrpSpPr>
            <a:grpSpLocks/>
          </p:cNvGrpSpPr>
          <p:nvPr/>
        </p:nvGrpSpPr>
        <p:grpSpPr bwMode="auto">
          <a:xfrm>
            <a:off x="4724400" y="1643063"/>
            <a:ext cx="4191000" cy="2547937"/>
            <a:chOff x="2976" y="1035"/>
            <a:chExt cx="2640" cy="1632"/>
          </a:xfrm>
        </p:grpSpPr>
        <p:sp>
          <p:nvSpPr>
            <p:cNvPr id="18440" name="AutoShape 14"/>
            <p:cNvSpPr>
              <a:spLocks noChangeArrowheads="1"/>
            </p:cNvSpPr>
            <p:nvPr/>
          </p:nvSpPr>
          <p:spPr bwMode="auto">
            <a:xfrm>
              <a:off x="2976" y="1035"/>
              <a:ext cx="2640" cy="1632"/>
            </a:xfrm>
            <a:prstGeom prst="horizontalScroll">
              <a:avLst>
                <a:gd name="adj" fmla="val 12500"/>
              </a:avLst>
            </a:prstGeom>
            <a:gradFill rotWithShape="1">
              <a:gsLst>
                <a:gs pos="0">
                  <a:schemeClr val="bg1"/>
                </a:gs>
                <a:gs pos="100000">
                  <a:srgbClr val="FFFF00"/>
                </a:gs>
              </a:gsLst>
              <a:path path="rect">
                <a:fillToRect l="50000" t="50000" r="50000" b="50000"/>
              </a:path>
            </a:gradFill>
            <a:ln w="9525">
              <a:solidFill>
                <a:srgbClr val="008000"/>
              </a:solidFill>
              <a:round/>
              <a:headEnd/>
              <a:tailEnd/>
            </a:ln>
          </p:spPr>
          <p:txBody>
            <a:bodyPr wrap="none" anchor="ctr"/>
            <a:lstStyle/>
            <a:p>
              <a:pPr algn="just"/>
              <a:endParaRPr lang="vi-VN" sz="2400">
                <a:solidFill>
                  <a:srgbClr val="FFFF00"/>
                </a:solidFill>
                <a:latin typeface="Times New Roman" pitchFamily="18" charset="0"/>
                <a:cs typeface="Times New Roman" pitchFamily="18" charset="0"/>
              </a:endParaRPr>
            </a:p>
          </p:txBody>
        </p:sp>
        <p:sp>
          <p:nvSpPr>
            <p:cNvPr id="18441" name="Text Box 15"/>
            <p:cNvSpPr txBox="1">
              <a:spLocks noChangeArrowheads="1"/>
            </p:cNvSpPr>
            <p:nvPr/>
          </p:nvSpPr>
          <p:spPr bwMode="auto">
            <a:xfrm>
              <a:off x="3216" y="1430"/>
              <a:ext cx="2256" cy="848"/>
            </a:xfrm>
            <a:prstGeom prst="rect">
              <a:avLst/>
            </a:prstGeom>
            <a:noFill/>
            <a:ln w="9525">
              <a:noFill/>
              <a:miter lim="800000"/>
              <a:headEnd/>
              <a:tailEnd/>
            </a:ln>
          </p:spPr>
          <p:txBody>
            <a:bodyPr>
              <a:spAutoFit/>
            </a:bodyPr>
            <a:lstStyle/>
            <a:p>
              <a:r>
                <a:rPr lang="en-US" sz="2000" dirty="0" err="1">
                  <a:solidFill>
                    <a:srgbClr val="FF0000"/>
                  </a:solidFill>
                  <a:latin typeface="Times New Roman" pitchFamily="18" charset="0"/>
                  <a:cs typeface="Times New Roman" pitchFamily="18" charset="0"/>
                </a:rPr>
                <a:t>Tình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huống</a:t>
              </a:r>
              <a:r>
                <a:rPr lang="en-US" sz="2000" dirty="0">
                  <a:solidFill>
                    <a:srgbClr val="FF0000"/>
                  </a:solidFill>
                  <a:latin typeface="Times New Roman" pitchFamily="18" charset="0"/>
                  <a:cs typeface="Times New Roman" pitchFamily="18" charset="0"/>
                </a:rPr>
                <a:t> 3 : </a:t>
              </a:r>
              <a:r>
                <a:rPr lang="en-US" sz="2000" dirty="0" err="1">
                  <a:solidFill>
                    <a:srgbClr val="0000FF"/>
                  </a:solidFill>
                  <a:latin typeface="Times New Roman" pitchFamily="18" charset="0"/>
                  <a:cs typeface="Times New Roman" pitchFamily="18" charset="0"/>
                </a:rPr>
                <a:t>Trước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trường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em</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có</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vũng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nước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sâu</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Hoàng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học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sớm</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rủ</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Đức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lội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xuống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chơi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Nếu</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em</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là</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Đức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em</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sẽ</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làm</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gì</a:t>
              </a:r>
              <a:r>
                <a:rPr lang="en-US" sz="2000" dirty="0">
                  <a:solidFill>
                    <a:srgbClr val="0000FF"/>
                  </a:solidFill>
                  <a:latin typeface="Times New Roman" pitchFamily="18" charset="0"/>
                  <a:cs typeface="Times New Roman" pitchFamily="18" charset="0"/>
                </a:rPr>
                <a:t>?</a:t>
              </a:r>
              <a:endParaRPr lang="en-US" sz="2000" dirty="0">
                <a:solidFill>
                  <a:srgbClr val="000066"/>
                </a:solidFill>
                <a:latin typeface="Times New Roman" pitchFamily="18" charset="0"/>
                <a:cs typeface="Times New Roman" pitchFamily="18" charset="0"/>
              </a:endParaRPr>
            </a:p>
          </p:txBody>
        </p:sp>
      </p:grpSp>
      <p:sp>
        <p:nvSpPr>
          <p:cNvPr id="18438" name="AutoShape 16"/>
          <p:cNvSpPr>
            <a:spLocks noChangeArrowheads="1"/>
          </p:cNvSpPr>
          <p:nvPr/>
        </p:nvSpPr>
        <p:spPr bwMode="auto">
          <a:xfrm>
            <a:off x="4724400" y="4114800"/>
            <a:ext cx="4191000" cy="2590800"/>
          </a:xfrm>
          <a:prstGeom prst="horizontalScroll">
            <a:avLst>
              <a:gd name="adj" fmla="val 12500"/>
            </a:avLst>
          </a:prstGeom>
          <a:gradFill rotWithShape="1">
            <a:gsLst>
              <a:gs pos="0">
                <a:schemeClr val="bg1"/>
              </a:gs>
              <a:gs pos="100000">
                <a:srgbClr val="FF99FF"/>
              </a:gs>
            </a:gsLst>
            <a:path path="rect">
              <a:fillToRect l="50000" t="50000" r="50000" b="50000"/>
            </a:path>
          </a:gradFill>
          <a:ln w="9525">
            <a:solidFill>
              <a:srgbClr val="0066CC"/>
            </a:solidFill>
            <a:round/>
            <a:headEnd/>
            <a:tailEnd/>
          </a:ln>
        </p:spPr>
        <p:txBody>
          <a:bodyPr wrap="none" anchor="ctr"/>
          <a:lstStyle/>
          <a:p>
            <a:pPr algn="just"/>
            <a:endParaRPr lang="vi-VN" sz="2400">
              <a:solidFill>
                <a:srgbClr val="FFFF00"/>
              </a:solidFill>
            </a:endParaRPr>
          </a:p>
        </p:txBody>
      </p:sp>
      <p:sp>
        <p:nvSpPr>
          <p:cNvPr id="18439" name="Text Box 17"/>
          <p:cNvSpPr txBox="1">
            <a:spLocks noChangeArrowheads="1"/>
          </p:cNvSpPr>
          <p:nvPr/>
        </p:nvSpPr>
        <p:spPr bwMode="auto">
          <a:xfrm>
            <a:off x="5105400" y="4495800"/>
            <a:ext cx="3581400" cy="1631216"/>
          </a:xfrm>
          <a:prstGeom prst="rect">
            <a:avLst/>
          </a:prstGeom>
          <a:noFill/>
          <a:ln w="9525">
            <a:noFill/>
            <a:miter lim="800000"/>
            <a:headEnd/>
            <a:tailEnd/>
          </a:ln>
        </p:spPr>
        <p:txBody>
          <a:bodyPr>
            <a:spAutoFit/>
          </a:bodyPr>
          <a:lstStyle/>
          <a:p>
            <a:pPr algn="just">
              <a:spcBef>
                <a:spcPct val="50000"/>
              </a:spcBef>
            </a:pPr>
            <a:r>
              <a:rPr lang="en-US" sz="2000" dirty="0" err="1">
                <a:solidFill>
                  <a:srgbClr val="FF0000"/>
                </a:solidFill>
                <a:latin typeface="Times New Roman" pitchFamily="18" charset="0"/>
                <a:cs typeface="Times New Roman" pitchFamily="18" charset="0"/>
              </a:rPr>
              <a:t>Tình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huống</a:t>
            </a:r>
            <a:r>
              <a:rPr lang="en-US" sz="2000" dirty="0">
                <a:solidFill>
                  <a:srgbClr val="FF0000"/>
                </a:solidFill>
                <a:latin typeface="Times New Roman" pitchFamily="18" charset="0"/>
                <a:cs typeface="Times New Roman" pitchFamily="18" charset="0"/>
              </a:rPr>
              <a:t> 4 :</a:t>
            </a:r>
            <a:r>
              <a:rPr lang="en-US" sz="2000" dirty="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Trên</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đường</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đi</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học</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về</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trời</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đổ</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mưa</a:t>
            </a:r>
            <a:r>
              <a:rPr lang="en-US" sz="2000" dirty="0" smtClean="0">
                <a:solidFill>
                  <a:srgbClr val="000066"/>
                </a:solidFill>
                <a:latin typeface="Times New Roman" pitchFamily="18" charset="0"/>
                <a:cs typeface="Times New Roman" pitchFamily="18" charset="0"/>
              </a:rPr>
              <a:t> to </a:t>
            </a:r>
            <a:r>
              <a:rPr lang="en-US" sz="2000" dirty="0" err="1" smtClean="0">
                <a:solidFill>
                  <a:srgbClr val="000066"/>
                </a:solidFill>
                <a:latin typeface="Times New Roman" pitchFamily="18" charset="0"/>
                <a:cs typeface="Times New Roman" pitchFamily="18" charset="0"/>
              </a:rPr>
              <a:t>và</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nước</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suối</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chảy</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mạnh</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Đợi</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mãi</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không</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có</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ai</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đi</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đến</a:t>
            </a:r>
            <a:r>
              <a:rPr lang="en-US" sz="2000" dirty="0" smtClean="0">
                <a:solidFill>
                  <a:srgbClr val="000066"/>
                </a:solidFill>
                <a:latin typeface="Times New Roman" pitchFamily="18" charset="0"/>
                <a:cs typeface="Times New Roman" pitchFamily="18" charset="0"/>
              </a:rPr>
              <a:t>. Pa – </a:t>
            </a:r>
            <a:r>
              <a:rPr lang="en-US" sz="2000" dirty="0" err="1" smtClean="0">
                <a:solidFill>
                  <a:srgbClr val="000066"/>
                </a:solidFill>
                <a:latin typeface="Times New Roman" pitchFamily="18" charset="0"/>
                <a:cs typeface="Times New Roman" pitchFamily="18" charset="0"/>
              </a:rPr>
              <a:t>rết</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và</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các</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bạn</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của</a:t>
            </a:r>
            <a:r>
              <a:rPr lang="en-US" sz="2000" dirty="0" smtClean="0">
                <a:solidFill>
                  <a:srgbClr val="000066"/>
                </a:solidFill>
                <a:latin typeface="Times New Roman" pitchFamily="18" charset="0"/>
                <a:cs typeface="Times New Roman" pitchFamily="18" charset="0"/>
              </a:rPr>
              <a:t> Pa – </a:t>
            </a:r>
            <a:r>
              <a:rPr lang="en-US" sz="2000" dirty="0" err="1" smtClean="0">
                <a:solidFill>
                  <a:srgbClr val="000066"/>
                </a:solidFill>
                <a:latin typeface="Times New Roman" pitchFamily="18" charset="0"/>
                <a:cs typeface="Times New Roman" pitchFamily="18" charset="0"/>
              </a:rPr>
              <a:t>rết</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nên</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làm</a:t>
            </a:r>
            <a:r>
              <a:rPr lang="en-US" sz="2000" dirty="0" smtClean="0">
                <a:solidFill>
                  <a:srgbClr val="000066"/>
                </a:solidFill>
                <a:latin typeface="Times New Roman" pitchFamily="18" charset="0"/>
                <a:cs typeface="Times New Roman" pitchFamily="18" charset="0"/>
              </a:rPr>
              <a:t> </a:t>
            </a:r>
            <a:r>
              <a:rPr lang="en-US" sz="2000" dirty="0" err="1" smtClean="0">
                <a:solidFill>
                  <a:srgbClr val="000066"/>
                </a:solidFill>
                <a:latin typeface="Times New Roman" pitchFamily="18" charset="0"/>
                <a:cs typeface="Times New Roman" pitchFamily="18" charset="0"/>
              </a:rPr>
              <a:t>gì</a:t>
            </a:r>
            <a:r>
              <a:rPr lang="en-US" sz="2000" dirty="0" smtClean="0">
                <a:solidFill>
                  <a:srgbClr val="000066"/>
                </a:solidFill>
                <a:latin typeface="Times New Roman" pitchFamily="18" charset="0"/>
                <a:cs typeface="Times New Roman" pitchFamily="18" charset="0"/>
              </a:rPr>
              <a:t>?</a:t>
            </a:r>
            <a:endParaRPr lang="en-US" sz="2000" dirty="0">
              <a:solidFill>
                <a:srgbClr val="000066"/>
              </a:solidFill>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AutoShape 6"/>
          <p:cNvSpPr>
            <a:spLocks noChangeArrowheads="1"/>
          </p:cNvSpPr>
          <p:nvPr/>
        </p:nvSpPr>
        <p:spPr bwMode="auto">
          <a:xfrm>
            <a:off x="899592" y="2492896"/>
            <a:ext cx="7053262" cy="790575"/>
          </a:xfrm>
          <a:prstGeom prst="horizontalScroll">
            <a:avLst>
              <a:gd name="adj" fmla="val 12500"/>
            </a:avLst>
          </a:prstGeom>
          <a:solidFill>
            <a:schemeClr val="accent1"/>
          </a:solidFill>
          <a:ln w="9525">
            <a:solidFill>
              <a:schemeClr val="tx1"/>
            </a:solidFill>
            <a:round/>
            <a:headEnd/>
            <a:tailEnd/>
          </a:ln>
        </p:spPr>
        <p:txBody>
          <a:bodyPr wrap="none" anchor="ctr"/>
          <a:lstStyle/>
          <a:p>
            <a:r>
              <a:rPr lang="en-US" sz="2000" b="1" dirty="0">
                <a:solidFill>
                  <a:schemeClr val="bg1"/>
                </a:solidFill>
                <a:latin typeface="Arial" pitchFamily="34" charset="0"/>
              </a:rPr>
              <a:t>A. </a:t>
            </a:r>
            <a:r>
              <a:rPr lang="en-US" sz="2000" b="1" dirty="0" err="1">
                <a:solidFill>
                  <a:schemeClr val="bg1"/>
                </a:solidFill>
                <a:latin typeface="Arial" pitchFamily="34" charset="0"/>
              </a:rPr>
              <a:t>Bể</a:t>
            </a:r>
            <a:r>
              <a:rPr lang="en-US" sz="2000" b="1" dirty="0">
                <a:solidFill>
                  <a:schemeClr val="bg1"/>
                </a:solidFill>
                <a:latin typeface="Arial" pitchFamily="34" charset="0"/>
              </a:rPr>
              <a:t> </a:t>
            </a:r>
            <a:r>
              <a:rPr lang="en-US" sz="2000" b="1" dirty="0" err="1">
                <a:solidFill>
                  <a:schemeClr val="bg1"/>
                </a:solidFill>
                <a:latin typeface="Arial" pitchFamily="34" charset="0"/>
              </a:rPr>
              <a:t>bơi</a:t>
            </a:r>
            <a:endParaRPr lang="en-US" sz="2000" b="1" dirty="0">
              <a:solidFill>
                <a:schemeClr val="bg1"/>
              </a:solidFill>
              <a:latin typeface="Arial" pitchFamily="34" charset="0"/>
            </a:endParaRPr>
          </a:p>
        </p:txBody>
      </p:sp>
      <p:sp>
        <p:nvSpPr>
          <p:cNvPr id="56327" name="AutoShape 7"/>
          <p:cNvSpPr>
            <a:spLocks noChangeArrowheads="1"/>
          </p:cNvSpPr>
          <p:nvPr/>
        </p:nvSpPr>
        <p:spPr bwMode="auto">
          <a:xfrm>
            <a:off x="899592" y="3284984"/>
            <a:ext cx="7010400" cy="730250"/>
          </a:xfrm>
          <a:prstGeom prst="horizontalScroll">
            <a:avLst>
              <a:gd name="adj" fmla="val 12500"/>
            </a:avLst>
          </a:prstGeom>
          <a:solidFill>
            <a:schemeClr val="accent1"/>
          </a:solidFill>
          <a:ln w="9525">
            <a:solidFill>
              <a:schemeClr val="tx1"/>
            </a:solidFill>
            <a:round/>
            <a:headEnd/>
            <a:tailEnd/>
          </a:ln>
        </p:spPr>
        <p:txBody>
          <a:bodyPr wrap="none" anchor="ctr"/>
          <a:lstStyle/>
          <a:p>
            <a:r>
              <a:rPr lang="en-US" sz="2000" b="1">
                <a:solidFill>
                  <a:schemeClr val="bg1"/>
                </a:solidFill>
                <a:latin typeface="Arial" pitchFamily="34" charset="0"/>
              </a:rPr>
              <a:t>B. Hồ bơi</a:t>
            </a:r>
          </a:p>
        </p:txBody>
      </p:sp>
      <p:sp>
        <p:nvSpPr>
          <p:cNvPr id="56328" name="AutoShape 8"/>
          <p:cNvSpPr>
            <a:spLocks noChangeArrowheads="1"/>
          </p:cNvSpPr>
          <p:nvPr/>
        </p:nvSpPr>
        <p:spPr bwMode="auto">
          <a:xfrm>
            <a:off x="899592" y="4221088"/>
            <a:ext cx="7010400" cy="730250"/>
          </a:xfrm>
          <a:prstGeom prst="horizontalScroll">
            <a:avLst>
              <a:gd name="adj" fmla="val 12500"/>
            </a:avLst>
          </a:prstGeom>
          <a:solidFill>
            <a:schemeClr val="accent1"/>
          </a:solidFill>
          <a:ln w="9525">
            <a:solidFill>
              <a:schemeClr val="tx1"/>
            </a:solidFill>
            <a:round/>
            <a:headEnd/>
            <a:tailEnd/>
          </a:ln>
        </p:spPr>
        <p:txBody>
          <a:bodyPr wrap="none" anchor="ctr"/>
          <a:lstStyle/>
          <a:p>
            <a:r>
              <a:rPr lang="en-US" sz="2000" b="1" dirty="0">
                <a:solidFill>
                  <a:schemeClr val="bg1"/>
                </a:solidFill>
                <a:latin typeface="Arial" pitchFamily="34" charset="0"/>
              </a:rPr>
              <a:t>C. </a:t>
            </a:r>
            <a:r>
              <a:rPr lang="en-US" sz="2000" b="1" dirty="0" err="1">
                <a:solidFill>
                  <a:schemeClr val="bg1"/>
                </a:solidFill>
                <a:latin typeface="Arial" pitchFamily="34" charset="0"/>
              </a:rPr>
              <a:t>Nơi</a:t>
            </a:r>
            <a:r>
              <a:rPr lang="en-US" sz="2000" b="1" dirty="0">
                <a:solidFill>
                  <a:schemeClr val="bg1"/>
                </a:solidFill>
                <a:latin typeface="Arial" pitchFamily="34" charset="0"/>
              </a:rPr>
              <a:t> </a:t>
            </a:r>
            <a:r>
              <a:rPr lang="en-US" sz="2000" b="1" dirty="0" err="1">
                <a:solidFill>
                  <a:schemeClr val="bg1"/>
                </a:solidFill>
                <a:latin typeface="Arial" pitchFamily="34" charset="0"/>
              </a:rPr>
              <a:t>có</a:t>
            </a:r>
            <a:r>
              <a:rPr lang="en-US" sz="2000" b="1" dirty="0">
                <a:solidFill>
                  <a:schemeClr val="bg1"/>
                </a:solidFill>
                <a:latin typeface="Arial" pitchFamily="34" charset="0"/>
              </a:rPr>
              <a:t> </a:t>
            </a:r>
            <a:r>
              <a:rPr lang="en-US" sz="2000" b="1" dirty="0" err="1">
                <a:solidFill>
                  <a:schemeClr val="bg1"/>
                </a:solidFill>
                <a:latin typeface="Arial" pitchFamily="34" charset="0"/>
              </a:rPr>
              <a:t>người</a:t>
            </a:r>
            <a:r>
              <a:rPr lang="en-US" sz="2000" b="1" dirty="0">
                <a:solidFill>
                  <a:schemeClr val="bg1"/>
                </a:solidFill>
                <a:latin typeface="Arial" pitchFamily="34" charset="0"/>
              </a:rPr>
              <a:t> </a:t>
            </a:r>
            <a:r>
              <a:rPr lang="en-US" sz="2000" b="1" dirty="0" err="1">
                <a:solidFill>
                  <a:schemeClr val="bg1"/>
                </a:solidFill>
                <a:latin typeface="Arial" pitchFamily="34" charset="0"/>
              </a:rPr>
              <a:t>lớn</a:t>
            </a:r>
            <a:r>
              <a:rPr lang="en-US" sz="2000" b="1" dirty="0">
                <a:solidFill>
                  <a:schemeClr val="bg1"/>
                </a:solidFill>
                <a:latin typeface="Arial" pitchFamily="34" charset="0"/>
              </a:rPr>
              <a:t> </a:t>
            </a:r>
            <a:r>
              <a:rPr lang="en-US" sz="2000" b="1" dirty="0" err="1">
                <a:solidFill>
                  <a:schemeClr val="bg1"/>
                </a:solidFill>
                <a:latin typeface="Arial" pitchFamily="34" charset="0"/>
              </a:rPr>
              <a:t>và</a:t>
            </a:r>
            <a:r>
              <a:rPr lang="en-US" sz="2000" b="1" dirty="0">
                <a:solidFill>
                  <a:schemeClr val="bg1"/>
                </a:solidFill>
                <a:latin typeface="Arial" pitchFamily="34" charset="0"/>
              </a:rPr>
              <a:t> </a:t>
            </a:r>
            <a:r>
              <a:rPr lang="en-US" sz="2000" b="1" dirty="0" err="1">
                <a:solidFill>
                  <a:schemeClr val="bg1"/>
                </a:solidFill>
                <a:latin typeface="Arial" pitchFamily="34" charset="0"/>
              </a:rPr>
              <a:t>có</a:t>
            </a:r>
            <a:r>
              <a:rPr lang="en-US" sz="2000" b="1" dirty="0">
                <a:solidFill>
                  <a:schemeClr val="bg1"/>
                </a:solidFill>
                <a:latin typeface="Arial" pitchFamily="34" charset="0"/>
              </a:rPr>
              <a:t> </a:t>
            </a:r>
            <a:r>
              <a:rPr lang="en-US" sz="2000" b="1" dirty="0" err="1" smtClean="0">
                <a:solidFill>
                  <a:schemeClr val="bg1"/>
                </a:solidFill>
                <a:latin typeface="Arial" pitchFamily="34" charset="0"/>
              </a:rPr>
              <a:t>phương</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tiện</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cứu</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hộ</a:t>
            </a:r>
            <a:endParaRPr lang="en-US" sz="2000" b="1" dirty="0">
              <a:solidFill>
                <a:schemeClr val="bg1"/>
              </a:solidFill>
              <a:latin typeface="Arial" pitchFamily="34" charset="0"/>
            </a:endParaRPr>
          </a:p>
        </p:txBody>
      </p:sp>
      <p:sp>
        <p:nvSpPr>
          <p:cNvPr id="56329" name="Rectangle 9"/>
          <p:cNvSpPr>
            <a:spLocks noChangeArrowheads="1"/>
          </p:cNvSpPr>
          <p:nvPr/>
        </p:nvSpPr>
        <p:spPr bwMode="auto">
          <a:xfrm>
            <a:off x="899592" y="1700808"/>
            <a:ext cx="6477000" cy="457200"/>
          </a:xfrm>
          <a:prstGeom prst="rect">
            <a:avLst/>
          </a:prstGeom>
          <a:noFill/>
          <a:ln w="9525">
            <a:noFill/>
            <a:miter lim="800000"/>
            <a:headEnd/>
            <a:tailEnd/>
          </a:ln>
        </p:spPr>
        <p:txBody>
          <a:bodyPr anchor="ctr">
            <a:spAutoFit/>
          </a:bodyPr>
          <a:lstStyle/>
          <a:p>
            <a:pPr algn="just"/>
            <a:r>
              <a:rPr lang="en-US" sz="2400" b="1" i="1" dirty="0" err="1">
                <a:solidFill>
                  <a:srgbClr val="FF0000"/>
                </a:solidFill>
                <a:latin typeface="Arial" pitchFamily="34" charset="0"/>
              </a:rPr>
              <a:t>Câu</a:t>
            </a:r>
            <a:r>
              <a:rPr lang="en-US" sz="2400" b="1" i="1" dirty="0">
                <a:solidFill>
                  <a:srgbClr val="FF0000"/>
                </a:solidFill>
                <a:latin typeface="Arial" pitchFamily="34" charset="0"/>
              </a:rPr>
              <a:t> 1:  </a:t>
            </a:r>
            <a:r>
              <a:rPr lang="en-US" sz="2400" b="1" i="1" dirty="0" err="1">
                <a:solidFill>
                  <a:srgbClr val="FF0000"/>
                </a:solidFill>
                <a:latin typeface="Arial" pitchFamily="34" charset="0"/>
              </a:rPr>
              <a:t>Em</a:t>
            </a:r>
            <a:r>
              <a:rPr lang="en-US" sz="2400" b="1" i="1" dirty="0">
                <a:solidFill>
                  <a:srgbClr val="FF0000"/>
                </a:solidFill>
                <a:latin typeface="Arial" pitchFamily="34" charset="0"/>
              </a:rPr>
              <a:t> </a:t>
            </a:r>
            <a:r>
              <a:rPr lang="en-US" sz="2400" b="1" i="1" dirty="0" err="1">
                <a:solidFill>
                  <a:srgbClr val="FF0000"/>
                </a:solidFill>
                <a:latin typeface="Arial" pitchFamily="34" charset="0"/>
              </a:rPr>
              <a:t>nên</a:t>
            </a:r>
            <a:r>
              <a:rPr lang="en-US" sz="2400" b="1" i="1" dirty="0">
                <a:solidFill>
                  <a:srgbClr val="FF0000"/>
                </a:solidFill>
                <a:latin typeface="Arial" pitchFamily="34" charset="0"/>
              </a:rPr>
              <a:t> </a:t>
            </a:r>
            <a:r>
              <a:rPr lang="en-US" sz="2400" b="1" i="1" dirty="0" err="1">
                <a:solidFill>
                  <a:srgbClr val="FF0000"/>
                </a:solidFill>
                <a:latin typeface="Arial" pitchFamily="34" charset="0"/>
              </a:rPr>
              <a:t>tập</a:t>
            </a:r>
            <a:r>
              <a:rPr lang="en-US" sz="2400" b="1" i="1" dirty="0">
                <a:solidFill>
                  <a:srgbClr val="FF0000"/>
                </a:solidFill>
                <a:latin typeface="Arial" pitchFamily="34" charset="0"/>
              </a:rPr>
              <a:t> </a:t>
            </a:r>
            <a:r>
              <a:rPr lang="en-US" sz="2400" b="1" i="1" dirty="0" err="1">
                <a:solidFill>
                  <a:srgbClr val="FF0000"/>
                </a:solidFill>
                <a:latin typeface="Arial" pitchFamily="34" charset="0"/>
              </a:rPr>
              <a:t>bơi</a:t>
            </a:r>
            <a:r>
              <a:rPr lang="en-US" sz="2400" b="1" i="1" dirty="0">
                <a:solidFill>
                  <a:srgbClr val="FF0000"/>
                </a:solidFill>
                <a:latin typeface="Arial" pitchFamily="34" charset="0"/>
              </a:rPr>
              <a:t> </a:t>
            </a:r>
            <a:r>
              <a:rPr lang="en-US" sz="2400" b="1" i="1" dirty="0" err="1">
                <a:solidFill>
                  <a:srgbClr val="FF0000"/>
                </a:solidFill>
                <a:latin typeface="Arial" pitchFamily="34" charset="0"/>
              </a:rPr>
              <a:t>hoặc</a:t>
            </a:r>
            <a:r>
              <a:rPr lang="en-US" sz="2400" b="1" i="1" dirty="0">
                <a:solidFill>
                  <a:srgbClr val="FF0000"/>
                </a:solidFill>
                <a:latin typeface="Arial" pitchFamily="34" charset="0"/>
              </a:rPr>
              <a:t> </a:t>
            </a:r>
            <a:r>
              <a:rPr lang="en-US" sz="2400" b="1" i="1" dirty="0" err="1">
                <a:solidFill>
                  <a:srgbClr val="FF0000"/>
                </a:solidFill>
                <a:latin typeface="Arial" pitchFamily="34" charset="0"/>
              </a:rPr>
              <a:t>đi</a:t>
            </a:r>
            <a:r>
              <a:rPr lang="en-US" sz="2400" b="1" i="1" dirty="0">
                <a:solidFill>
                  <a:srgbClr val="FF0000"/>
                </a:solidFill>
                <a:latin typeface="Arial" pitchFamily="34" charset="0"/>
              </a:rPr>
              <a:t> </a:t>
            </a:r>
            <a:r>
              <a:rPr lang="en-US" sz="2400" b="1" i="1" dirty="0" err="1">
                <a:solidFill>
                  <a:srgbClr val="FF0000"/>
                </a:solidFill>
                <a:latin typeface="Arial" pitchFamily="34" charset="0"/>
              </a:rPr>
              <a:t>bơi</a:t>
            </a:r>
            <a:r>
              <a:rPr lang="en-US" sz="2400" b="1" i="1" dirty="0">
                <a:solidFill>
                  <a:srgbClr val="FF0000"/>
                </a:solidFill>
                <a:latin typeface="Arial" pitchFamily="34" charset="0"/>
              </a:rPr>
              <a:t> ở </a:t>
            </a:r>
            <a:r>
              <a:rPr lang="en-US" sz="2400" b="1" i="1" dirty="0" err="1">
                <a:solidFill>
                  <a:srgbClr val="FF0000"/>
                </a:solidFill>
                <a:latin typeface="Arial" pitchFamily="34" charset="0"/>
              </a:rPr>
              <a:t>đâu</a:t>
            </a:r>
            <a:r>
              <a:rPr lang="en-US" sz="2400" b="1" i="1" dirty="0">
                <a:solidFill>
                  <a:srgbClr val="FF0000"/>
                </a:solidFill>
                <a:latin typeface="Arial" pitchFamily="34" charset="0"/>
              </a:rPr>
              <a:t> ?</a:t>
            </a:r>
            <a:endParaRPr lang="en-US" sz="2400" dirty="0">
              <a:solidFill>
                <a:srgbClr val="FF0000"/>
              </a:solidFill>
              <a:latin typeface="Arial" pitchFamily="34" charset="0"/>
            </a:endParaRPr>
          </a:p>
        </p:txBody>
      </p:sp>
      <p:sp>
        <p:nvSpPr>
          <p:cNvPr id="56330" name="AutoShape 10"/>
          <p:cNvSpPr>
            <a:spLocks noChangeArrowheads="1"/>
          </p:cNvSpPr>
          <p:nvPr/>
        </p:nvSpPr>
        <p:spPr bwMode="auto">
          <a:xfrm>
            <a:off x="899592" y="5013176"/>
            <a:ext cx="7010400" cy="738188"/>
          </a:xfrm>
          <a:prstGeom prst="horizontalScroll">
            <a:avLst>
              <a:gd name="adj" fmla="val 12500"/>
            </a:avLst>
          </a:prstGeom>
          <a:solidFill>
            <a:schemeClr val="accent1"/>
          </a:solidFill>
          <a:ln w="9525">
            <a:solidFill>
              <a:schemeClr val="tx1"/>
            </a:solidFill>
            <a:round/>
            <a:headEnd/>
            <a:tailEnd/>
          </a:ln>
        </p:spPr>
        <p:txBody>
          <a:bodyPr wrap="none" anchor="ctr"/>
          <a:lstStyle/>
          <a:p>
            <a:r>
              <a:rPr lang="en-US" sz="2000" b="1">
                <a:solidFill>
                  <a:schemeClr val="bg1"/>
                </a:solidFill>
                <a:latin typeface="Arial" pitchFamily="34" charset="0"/>
              </a:rPr>
              <a:t>D.Tất cả các ý trên</a:t>
            </a:r>
          </a:p>
        </p:txBody>
      </p:sp>
      <p:sp>
        <p:nvSpPr>
          <p:cNvPr id="24583" name="Text Box 11"/>
          <p:cNvSpPr txBox="1">
            <a:spLocks noChangeArrowheads="1"/>
          </p:cNvSpPr>
          <p:nvPr/>
        </p:nvSpPr>
        <p:spPr bwMode="auto">
          <a:xfrm>
            <a:off x="1691680" y="476672"/>
            <a:ext cx="5791200" cy="576262"/>
          </a:xfrm>
          <a:prstGeom prst="rect">
            <a:avLst/>
          </a:prstGeom>
          <a:noFill/>
          <a:ln w="57150" cmpd="thinThick">
            <a:solidFill>
              <a:srgbClr val="CC00FF"/>
            </a:solidFill>
            <a:miter lim="800000"/>
            <a:headEnd/>
            <a:tailEnd/>
          </a:ln>
        </p:spPr>
        <p:txBody>
          <a:bodyPr>
            <a:spAutoFit/>
          </a:bodyPr>
          <a:lstStyle/>
          <a:p>
            <a:pPr algn="ctr" eaLnBrk="1" hangingPunct="1">
              <a:spcBef>
                <a:spcPct val="50000"/>
              </a:spcBef>
            </a:pPr>
            <a:r>
              <a:rPr lang="en-US" sz="2800" b="1">
                <a:latin typeface="Arial" pitchFamily="34" charset="0"/>
              </a:rPr>
              <a:t>Trò chơi: AI NHANH, AI ĐÚNG ?</a:t>
            </a:r>
          </a:p>
        </p:txBody>
      </p:sp>
      <p:sp>
        <p:nvSpPr>
          <p:cNvPr id="56343" name="Rectangle 23"/>
          <p:cNvSpPr>
            <a:spLocks noChangeArrowheads="1"/>
          </p:cNvSpPr>
          <p:nvPr/>
        </p:nvSpPr>
        <p:spPr bwMode="auto">
          <a:xfrm>
            <a:off x="971600" y="5085184"/>
            <a:ext cx="6843712" cy="581025"/>
          </a:xfrm>
          <a:prstGeom prst="rect">
            <a:avLst/>
          </a:prstGeom>
          <a:solidFill>
            <a:srgbClr val="FF3300"/>
          </a:solidFill>
          <a:ln w="9525">
            <a:solidFill>
              <a:srgbClr val="000514"/>
            </a:solidFill>
            <a:miter lim="800000"/>
            <a:headEnd/>
            <a:tailEnd/>
          </a:ln>
        </p:spPr>
        <p:txBody>
          <a:bodyPr wrap="none" anchor="ctr"/>
          <a:lstStyle/>
          <a:p>
            <a:r>
              <a:rPr lang="en-US" sz="2000" b="1">
                <a:solidFill>
                  <a:srgbClr val="FFFF00"/>
                </a:solidFill>
                <a:latin typeface="Arial" pitchFamily="34" charset="0"/>
              </a:rPr>
              <a:t>D.Tất cả các ý trên</a:t>
            </a:r>
          </a:p>
        </p:txBody>
      </p:sp>
      <p:pic>
        <p:nvPicPr>
          <p:cNvPr id="24585" name="Picture 55" descr="Picture4"/>
          <p:cNvPicPr>
            <a:picLocks noChangeAspect="1" noChangeArrowheads="1"/>
          </p:cNvPicPr>
          <p:nvPr/>
        </p:nvPicPr>
        <p:blipFill>
          <a:blip r:embed="rId3" cstate="print"/>
          <a:srcRect/>
          <a:stretch>
            <a:fillRect/>
          </a:stretch>
        </p:blipFill>
        <p:spPr bwMode="auto">
          <a:xfrm rot="5400000">
            <a:off x="2381" y="-2381"/>
            <a:ext cx="1273175" cy="1277938"/>
          </a:xfrm>
          <a:prstGeom prst="rect">
            <a:avLst/>
          </a:prstGeom>
          <a:noFill/>
          <a:ln w="9525">
            <a:noFill/>
            <a:miter lim="800000"/>
            <a:headEnd/>
            <a:tailEnd/>
          </a:ln>
        </p:spPr>
      </p:pic>
      <p:pic>
        <p:nvPicPr>
          <p:cNvPr id="24586" name="Picture 56" descr="Picture4"/>
          <p:cNvPicPr>
            <a:picLocks noChangeAspect="1" noChangeArrowheads="1"/>
          </p:cNvPicPr>
          <p:nvPr/>
        </p:nvPicPr>
        <p:blipFill>
          <a:blip r:embed="rId3" cstate="print"/>
          <a:srcRect/>
          <a:stretch>
            <a:fillRect/>
          </a:stretch>
        </p:blipFill>
        <p:spPr bwMode="auto">
          <a:xfrm rot="-5400000">
            <a:off x="7868444" y="5582444"/>
            <a:ext cx="1273175" cy="1277937"/>
          </a:xfrm>
          <a:prstGeom prst="rect">
            <a:avLst/>
          </a:prstGeom>
          <a:noFill/>
          <a:ln w="9525">
            <a:noFill/>
            <a:miter lim="800000"/>
            <a:headEnd/>
            <a:tailEnd/>
          </a:ln>
        </p:spPr>
      </p:pic>
      <p:pic>
        <p:nvPicPr>
          <p:cNvPr id="24587" name="Picture 57" descr="Picture4"/>
          <p:cNvPicPr>
            <a:picLocks noChangeAspect="1" noChangeArrowheads="1"/>
          </p:cNvPicPr>
          <p:nvPr/>
        </p:nvPicPr>
        <p:blipFill>
          <a:blip r:embed="rId3" cstate="print"/>
          <a:srcRect/>
          <a:stretch>
            <a:fillRect/>
          </a:stretch>
        </p:blipFill>
        <p:spPr bwMode="auto">
          <a:xfrm rot="10800000">
            <a:off x="7813675" y="-3175"/>
            <a:ext cx="1273175" cy="1277938"/>
          </a:xfrm>
          <a:prstGeom prst="rect">
            <a:avLst/>
          </a:prstGeom>
          <a:noFill/>
          <a:ln w="9525">
            <a:noFill/>
            <a:miter lim="800000"/>
            <a:headEnd/>
            <a:tailEnd/>
          </a:ln>
        </p:spPr>
      </p:pic>
      <p:pic>
        <p:nvPicPr>
          <p:cNvPr id="24588" name="Picture 58" descr="Picture4"/>
          <p:cNvPicPr>
            <a:picLocks noChangeAspect="1" noChangeArrowheads="1"/>
          </p:cNvPicPr>
          <p:nvPr/>
        </p:nvPicPr>
        <p:blipFill>
          <a:blip r:embed="rId3" cstate="print"/>
          <a:srcRect/>
          <a:stretch>
            <a:fillRect/>
          </a:stretch>
        </p:blipFill>
        <p:spPr bwMode="auto">
          <a:xfrm>
            <a:off x="0" y="5580063"/>
            <a:ext cx="1273175" cy="1277937"/>
          </a:xfrm>
          <a:prstGeom prst="rect">
            <a:avLst/>
          </a:prstGeom>
          <a:noFill/>
          <a:ln w="9525">
            <a:noFill/>
            <a:miter lim="800000"/>
            <a:headEnd/>
            <a:tailEnd/>
          </a:ln>
        </p:spPr>
      </p:pic>
      <p:grpSp>
        <p:nvGrpSpPr>
          <p:cNvPr id="2" name="Group 17"/>
          <p:cNvGrpSpPr>
            <a:grpSpLocks/>
          </p:cNvGrpSpPr>
          <p:nvPr/>
        </p:nvGrpSpPr>
        <p:grpSpPr bwMode="auto">
          <a:xfrm>
            <a:off x="9525" y="-6350"/>
            <a:ext cx="9158288" cy="6864350"/>
            <a:chOff x="6" y="-4"/>
            <a:chExt cx="5769" cy="4324"/>
          </a:xfrm>
        </p:grpSpPr>
        <p:pic>
          <p:nvPicPr>
            <p:cNvPr id="24594" name="Picture 169" descr="n3"/>
            <p:cNvPicPr>
              <a:picLocks noChangeAspect="1" noChangeArrowheads="1"/>
            </p:cNvPicPr>
            <p:nvPr/>
          </p:nvPicPr>
          <p:blipFill>
            <a:blip r:embed="rId4" cstate="print"/>
            <a:srcRect/>
            <a:stretch>
              <a:fillRect/>
            </a:stretch>
          </p:blipFill>
          <p:spPr bwMode="auto">
            <a:xfrm>
              <a:off x="6" y="4261"/>
              <a:ext cx="5760" cy="57"/>
            </a:xfrm>
            <a:prstGeom prst="rect">
              <a:avLst/>
            </a:prstGeom>
            <a:noFill/>
            <a:ln w="9525">
              <a:noFill/>
              <a:miter lim="800000"/>
              <a:headEnd/>
              <a:tailEnd/>
            </a:ln>
          </p:spPr>
        </p:pic>
        <p:pic>
          <p:nvPicPr>
            <p:cNvPr id="24595" name="Picture 170" descr="n3"/>
            <p:cNvPicPr>
              <a:picLocks noChangeAspect="1" noChangeArrowheads="1"/>
            </p:cNvPicPr>
            <p:nvPr/>
          </p:nvPicPr>
          <p:blipFill>
            <a:blip r:embed="rId4" cstate="print"/>
            <a:srcRect/>
            <a:stretch>
              <a:fillRect/>
            </a:stretch>
          </p:blipFill>
          <p:spPr bwMode="auto">
            <a:xfrm>
              <a:off x="15" y="-4"/>
              <a:ext cx="5760" cy="52"/>
            </a:xfrm>
            <a:prstGeom prst="rect">
              <a:avLst/>
            </a:prstGeom>
            <a:noFill/>
            <a:ln w="9525">
              <a:noFill/>
              <a:miter lim="800000"/>
              <a:headEnd/>
              <a:tailEnd/>
            </a:ln>
          </p:spPr>
        </p:pic>
        <p:pic>
          <p:nvPicPr>
            <p:cNvPr id="24596" name="Picture 171" descr="n3"/>
            <p:cNvPicPr>
              <a:picLocks noChangeAspect="1" noChangeArrowheads="1"/>
            </p:cNvPicPr>
            <p:nvPr/>
          </p:nvPicPr>
          <p:blipFill>
            <a:blip r:embed="rId4" cstate="print"/>
            <a:srcRect/>
            <a:stretch>
              <a:fillRect/>
            </a:stretch>
          </p:blipFill>
          <p:spPr bwMode="auto">
            <a:xfrm rot="5400000">
              <a:off x="-2124" y="2136"/>
              <a:ext cx="4320" cy="48"/>
            </a:xfrm>
            <a:prstGeom prst="rect">
              <a:avLst/>
            </a:prstGeom>
            <a:noFill/>
            <a:ln w="9525">
              <a:noFill/>
              <a:miter lim="800000"/>
              <a:headEnd/>
              <a:tailEnd/>
            </a:ln>
          </p:spPr>
        </p:pic>
        <p:pic>
          <p:nvPicPr>
            <p:cNvPr id="24597" name="Picture 172" descr="n3"/>
            <p:cNvPicPr>
              <a:picLocks noChangeAspect="1" noChangeArrowheads="1"/>
            </p:cNvPicPr>
            <p:nvPr/>
          </p:nvPicPr>
          <p:blipFill>
            <a:blip r:embed="rId4" cstate="print"/>
            <a:srcRect/>
            <a:stretch>
              <a:fillRect/>
            </a:stretch>
          </p:blipFill>
          <p:spPr bwMode="auto">
            <a:xfrm rot="16200000" flipH="1">
              <a:off x="3566" y="2135"/>
              <a:ext cx="4320" cy="50"/>
            </a:xfrm>
            <a:prstGeom prst="rect">
              <a:avLst/>
            </a:prstGeom>
            <a:noFill/>
            <a:ln w="9525">
              <a:noFill/>
              <a:miter lim="800000"/>
              <a:headEnd/>
              <a:tailEnd/>
            </a:ln>
          </p:spPr>
        </p:pic>
      </p:grpSp>
      <p:pic>
        <p:nvPicPr>
          <p:cNvPr id="29" name="Picture 16" descr="chicken_dancing_chicken_dance_hg_cl"/>
          <p:cNvPicPr>
            <a:picLocks noChangeAspect="1" noChangeArrowheads="1" noCrop="1"/>
          </p:cNvPicPr>
          <p:nvPr/>
        </p:nvPicPr>
        <p:blipFill>
          <a:blip r:embed="rId5" cstate="print"/>
          <a:srcRect/>
          <a:stretch>
            <a:fillRect/>
          </a:stretch>
        </p:blipFill>
        <p:spPr bwMode="auto">
          <a:xfrm>
            <a:off x="7740352" y="1196752"/>
            <a:ext cx="1143000" cy="1447800"/>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6329"/>
                                        </p:tgtEl>
                                        <p:attrNameLst>
                                          <p:attrName>style.visibility</p:attrName>
                                        </p:attrNameLst>
                                      </p:cBhvr>
                                      <p:to>
                                        <p:strVal val="visible"/>
                                      </p:to>
                                    </p:set>
                                    <p:anim calcmode="lin" valueType="num">
                                      <p:cBhvr>
                                        <p:cTn id="7" dur="1000" fill="hold"/>
                                        <p:tgtEl>
                                          <p:spTgt spid="56329"/>
                                        </p:tgtEl>
                                        <p:attrNameLst>
                                          <p:attrName>ppt_x</p:attrName>
                                        </p:attrNameLst>
                                      </p:cBhvr>
                                      <p:tavLst>
                                        <p:tav tm="0">
                                          <p:val>
                                            <p:strVal val="#ppt_x-.2"/>
                                          </p:val>
                                        </p:tav>
                                        <p:tav tm="100000">
                                          <p:val>
                                            <p:strVal val="#ppt_x"/>
                                          </p:val>
                                        </p:tav>
                                      </p:tavLst>
                                    </p:anim>
                                    <p:anim calcmode="lin" valueType="num">
                                      <p:cBhvr>
                                        <p:cTn id="8" dur="1000" fill="hold"/>
                                        <p:tgtEl>
                                          <p:spTgt spid="56329"/>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3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6330"/>
                                        </p:tgtEl>
                                        <p:attrNameLst>
                                          <p:attrName>style.visibility</p:attrName>
                                        </p:attrNameLst>
                                      </p:cBhvr>
                                      <p:to>
                                        <p:strVal val="visible"/>
                                      </p:to>
                                    </p:set>
                                    <p:animEffect transition="in" filter="box(in)">
                                      <p:cBhvr>
                                        <p:cTn id="14" dur="500"/>
                                        <p:tgtEl>
                                          <p:spTgt spid="56330"/>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56328"/>
                                        </p:tgtEl>
                                        <p:attrNameLst>
                                          <p:attrName>style.visibility</p:attrName>
                                        </p:attrNameLst>
                                      </p:cBhvr>
                                      <p:to>
                                        <p:strVal val="visible"/>
                                      </p:to>
                                    </p:set>
                                    <p:animEffect transition="in" filter="box(in)">
                                      <p:cBhvr>
                                        <p:cTn id="17" dur="500"/>
                                        <p:tgtEl>
                                          <p:spTgt spid="56328"/>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56327"/>
                                        </p:tgtEl>
                                        <p:attrNameLst>
                                          <p:attrName>style.visibility</p:attrName>
                                        </p:attrNameLst>
                                      </p:cBhvr>
                                      <p:to>
                                        <p:strVal val="visible"/>
                                      </p:to>
                                    </p:set>
                                    <p:animEffect transition="in" filter="box(in)">
                                      <p:cBhvr>
                                        <p:cTn id="20" dur="500"/>
                                        <p:tgtEl>
                                          <p:spTgt spid="56327"/>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56326"/>
                                        </p:tgtEl>
                                        <p:attrNameLst>
                                          <p:attrName>style.visibility</p:attrName>
                                        </p:attrNameLst>
                                      </p:cBhvr>
                                      <p:to>
                                        <p:strVal val="visible"/>
                                      </p:to>
                                    </p:set>
                                    <p:animEffect transition="in" filter="box(in)">
                                      <p:cBhvr>
                                        <p:cTn id="23" dur="500"/>
                                        <p:tgtEl>
                                          <p:spTgt spid="563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56343"/>
                                        </p:tgtEl>
                                        <p:attrNameLst>
                                          <p:attrName>style.visibility</p:attrName>
                                        </p:attrNameLst>
                                      </p:cBhvr>
                                      <p:to>
                                        <p:strVal val="visible"/>
                                      </p:to>
                                    </p:set>
                                    <p:animEffect transition="in" filter="wheel(4)">
                                      <p:cBhvr>
                                        <p:cTn id="28" dur="2000"/>
                                        <p:tgtEl>
                                          <p:spTgt spid="56343"/>
                                        </p:tgtEl>
                                      </p:cBhvr>
                                    </p:animEffect>
                                  </p:childTnLst>
                                </p:cTn>
                              </p:par>
                              <p:par>
                                <p:cTn id="29" presetID="1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slide(fromRight)">
                                      <p:cBhvr>
                                        <p:cTn id="31" dur="2000"/>
                                        <p:tgtEl>
                                          <p:spTgt spid="29"/>
                                        </p:tgtEl>
                                      </p:cBhvr>
                                    </p:animEffect>
                                  </p:childTnLst>
                                  <p:subTnLst>
                                    <p:audio>
                                      <p:cMediaNode>
                                        <p:cTn display="0" masterRel="sameClick">
                                          <p:stCondLst>
                                            <p:cond evt="begin" delay="0">
                                              <p:tn val="2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animBg="1"/>
      <p:bldP spid="56327" grpId="0" animBg="1"/>
      <p:bldP spid="56328" grpId="0" animBg="1"/>
      <p:bldP spid="56329" grpId="0"/>
      <p:bldP spid="56330" grpId="0" animBg="1"/>
      <p:bldP spid="563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1509713" y="2038350"/>
            <a:ext cx="5867400" cy="595313"/>
          </a:xfrm>
          <a:prstGeom prst="rect">
            <a:avLst/>
          </a:prstGeom>
          <a:noFill/>
          <a:ln w="76200" cmpd="tri">
            <a:solidFill>
              <a:srgbClr val="CC00FF"/>
            </a:solidFill>
            <a:miter lim="800000"/>
            <a:headEnd/>
            <a:tailEnd/>
          </a:ln>
        </p:spPr>
        <p:txBody>
          <a:bodyPr>
            <a:spAutoFit/>
          </a:bodyPr>
          <a:lstStyle/>
          <a:p>
            <a:pPr algn="ctr" eaLnBrk="1" hangingPunct="1">
              <a:spcBef>
                <a:spcPct val="50000"/>
              </a:spcBef>
            </a:pPr>
            <a:r>
              <a:rPr lang="en-US" sz="2800" b="1" dirty="0" err="1">
                <a:latin typeface="Arial" pitchFamily="34" charset="0"/>
              </a:rPr>
              <a:t>Trò</a:t>
            </a:r>
            <a:r>
              <a:rPr lang="en-US" sz="2800" b="1" dirty="0">
                <a:latin typeface="Arial" pitchFamily="34" charset="0"/>
              </a:rPr>
              <a:t> </a:t>
            </a:r>
            <a:r>
              <a:rPr lang="en-US" sz="2800" b="1" dirty="0" err="1">
                <a:latin typeface="Arial" pitchFamily="34" charset="0"/>
              </a:rPr>
              <a:t>chơi</a:t>
            </a:r>
            <a:r>
              <a:rPr lang="en-US" sz="2800" b="1" dirty="0">
                <a:latin typeface="Arial" pitchFamily="34" charset="0"/>
              </a:rPr>
              <a:t>: AI NHANH, AI ĐÚNG ?</a:t>
            </a:r>
          </a:p>
        </p:txBody>
      </p:sp>
      <p:sp>
        <p:nvSpPr>
          <p:cNvPr id="63493" name="AutoShape 5"/>
          <p:cNvSpPr>
            <a:spLocks noChangeArrowheads="1"/>
          </p:cNvSpPr>
          <p:nvPr/>
        </p:nvSpPr>
        <p:spPr bwMode="auto">
          <a:xfrm>
            <a:off x="1200150" y="3429000"/>
            <a:ext cx="6858000" cy="990600"/>
          </a:xfrm>
          <a:prstGeom prst="horizontalScroll">
            <a:avLst>
              <a:gd name="adj" fmla="val 12500"/>
            </a:avLst>
          </a:prstGeom>
          <a:solidFill>
            <a:schemeClr val="accent1"/>
          </a:solidFill>
          <a:ln w="9525">
            <a:solidFill>
              <a:schemeClr val="tx1"/>
            </a:solidFill>
            <a:round/>
            <a:headEnd/>
            <a:tailEnd/>
          </a:ln>
        </p:spPr>
        <p:txBody>
          <a:bodyPr wrap="none" anchor="ctr"/>
          <a:lstStyle/>
          <a:p>
            <a:r>
              <a:rPr lang="en-US" sz="2000" b="1">
                <a:solidFill>
                  <a:schemeClr val="bg1"/>
                </a:solidFill>
                <a:latin typeface="Arial" pitchFamily="34" charset="0"/>
              </a:rPr>
              <a:t>A . Chỉ cần phao bơi là đủ </a:t>
            </a:r>
          </a:p>
        </p:txBody>
      </p:sp>
      <p:sp>
        <p:nvSpPr>
          <p:cNvPr id="63494" name="AutoShape 6"/>
          <p:cNvSpPr>
            <a:spLocks noChangeArrowheads="1"/>
          </p:cNvSpPr>
          <p:nvPr/>
        </p:nvSpPr>
        <p:spPr bwMode="auto">
          <a:xfrm>
            <a:off x="1190625" y="5729288"/>
            <a:ext cx="6886575" cy="990600"/>
          </a:xfrm>
          <a:prstGeom prst="horizontalScroll">
            <a:avLst>
              <a:gd name="adj" fmla="val 12500"/>
            </a:avLst>
          </a:prstGeom>
          <a:solidFill>
            <a:schemeClr val="accent1"/>
          </a:solidFill>
          <a:ln w="9525">
            <a:solidFill>
              <a:schemeClr val="tx1"/>
            </a:solidFill>
            <a:round/>
            <a:headEnd/>
            <a:tailEnd/>
          </a:ln>
        </p:spPr>
        <p:txBody>
          <a:bodyPr wrap="none" anchor="ctr"/>
          <a:lstStyle/>
          <a:p>
            <a:r>
              <a:rPr lang="en-US" sz="2000" b="1">
                <a:solidFill>
                  <a:schemeClr val="bg1"/>
                </a:solidFill>
                <a:latin typeface="Arial" pitchFamily="34" charset="0"/>
              </a:rPr>
              <a:t>C . Chỉ cần có người lớn</a:t>
            </a:r>
            <a:r>
              <a:rPr lang="en-US" sz="2000">
                <a:solidFill>
                  <a:schemeClr val="bg1"/>
                </a:solidFill>
                <a:latin typeface="Arial" pitchFamily="34" charset="0"/>
              </a:rPr>
              <a:t> </a:t>
            </a:r>
          </a:p>
        </p:txBody>
      </p:sp>
      <p:sp>
        <p:nvSpPr>
          <p:cNvPr id="63495" name="AutoShape 7"/>
          <p:cNvSpPr>
            <a:spLocks noChangeArrowheads="1"/>
          </p:cNvSpPr>
          <p:nvPr/>
        </p:nvSpPr>
        <p:spPr bwMode="auto">
          <a:xfrm>
            <a:off x="1200150" y="4557713"/>
            <a:ext cx="6858000" cy="990600"/>
          </a:xfrm>
          <a:prstGeom prst="horizontalScroll">
            <a:avLst>
              <a:gd name="adj" fmla="val 12500"/>
            </a:avLst>
          </a:prstGeom>
          <a:solidFill>
            <a:schemeClr val="accent1"/>
          </a:solidFill>
          <a:ln w="9525">
            <a:solidFill>
              <a:schemeClr val="tx1"/>
            </a:solidFill>
            <a:round/>
            <a:headEnd/>
            <a:tailEnd/>
          </a:ln>
        </p:spPr>
        <p:txBody>
          <a:bodyPr wrap="none" anchor="ctr"/>
          <a:lstStyle/>
          <a:p>
            <a:r>
              <a:rPr lang="en-US" sz="2000" b="1">
                <a:solidFill>
                  <a:schemeClr val="bg1"/>
                </a:solidFill>
                <a:latin typeface="Arial" pitchFamily="34" charset="0"/>
              </a:rPr>
              <a:t>B. Cần có người lớn và phương tiện cứu hộ</a:t>
            </a:r>
          </a:p>
        </p:txBody>
      </p:sp>
      <p:sp>
        <p:nvSpPr>
          <p:cNvPr id="63496" name="Rectangle 8"/>
          <p:cNvSpPr>
            <a:spLocks noChangeArrowheads="1"/>
          </p:cNvSpPr>
          <p:nvPr/>
        </p:nvSpPr>
        <p:spPr bwMode="auto">
          <a:xfrm>
            <a:off x="1331640" y="4797152"/>
            <a:ext cx="6629400" cy="609600"/>
          </a:xfrm>
          <a:prstGeom prst="rect">
            <a:avLst/>
          </a:prstGeom>
          <a:solidFill>
            <a:srgbClr val="FF3300"/>
          </a:solidFill>
          <a:ln w="9525">
            <a:solidFill>
              <a:srgbClr val="000514"/>
            </a:solidFill>
            <a:miter lim="800000"/>
            <a:headEnd/>
            <a:tailEnd/>
          </a:ln>
        </p:spPr>
        <p:txBody>
          <a:bodyPr wrap="none" anchor="ctr"/>
          <a:lstStyle/>
          <a:p>
            <a:r>
              <a:rPr lang="en-US" sz="2000" b="1">
                <a:solidFill>
                  <a:srgbClr val="FFFF00"/>
                </a:solidFill>
                <a:latin typeface="Arial" pitchFamily="34" charset="0"/>
              </a:rPr>
              <a:t>B . Cần có người lớn và phương tiện cứu hộ</a:t>
            </a:r>
          </a:p>
        </p:txBody>
      </p:sp>
      <p:sp>
        <p:nvSpPr>
          <p:cNvPr id="63498" name="Text Box 10"/>
          <p:cNvSpPr txBox="1">
            <a:spLocks noChangeArrowheads="1"/>
          </p:cNvSpPr>
          <p:nvPr/>
        </p:nvSpPr>
        <p:spPr bwMode="auto">
          <a:xfrm>
            <a:off x="476250" y="2805113"/>
            <a:ext cx="8286750" cy="457200"/>
          </a:xfrm>
          <a:prstGeom prst="rect">
            <a:avLst/>
          </a:prstGeom>
          <a:noFill/>
          <a:ln w="9525">
            <a:noFill/>
            <a:miter lim="800000"/>
            <a:headEnd/>
            <a:tailEnd/>
          </a:ln>
        </p:spPr>
        <p:txBody>
          <a:bodyPr wrap="none">
            <a:spAutoFit/>
          </a:bodyPr>
          <a:lstStyle/>
          <a:p>
            <a:r>
              <a:rPr lang="en-US" sz="2400" b="1" i="1" dirty="0" err="1">
                <a:solidFill>
                  <a:srgbClr val="FF0000"/>
                </a:solidFill>
                <a:latin typeface="Arial" pitchFamily="34" charset="0"/>
              </a:rPr>
              <a:t>Câu</a:t>
            </a:r>
            <a:r>
              <a:rPr lang="en-US" sz="2400" b="1" i="1" dirty="0">
                <a:solidFill>
                  <a:srgbClr val="FF0000"/>
                </a:solidFill>
                <a:latin typeface="Arial" pitchFamily="34" charset="0"/>
              </a:rPr>
              <a:t> 2</a:t>
            </a:r>
            <a:r>
              <a:rPr lang="en-US" sz="2400" b="1" dirty="0">
                <a:solidFill>
                  <a:srgbClr val="FF0000"/>
                </a:solidFill>
                <a:latin typeface="Arial" pitchFamily="34" charset="0"/>
              </a:rPr>
              <a:t>: </a:t>
            </a:r>
            <a:r>
              <a:rPr lang="en-US" sz="2400" b="1" i="1" dirty="0" err="1">
                <a:solidFill>
                  <a:srgbClr val="FF0000"/>
                </a:solidFill>
                <a:latin typeface="Arial" pitchFamily="34" charset="0"/>
              </a:rPr>
              <a:t>Để</a:t>
            </a:r>
            <a:r>
              <a:rPr lang="en-US" sz="2400" b="1" i="1" dirty="0">
                <a:solidFill>
                  <a:srgbClr val="FF0000"/>
                </a:solidFill>
                <a:latin typeface="Arial" pitchFamily="34" charset="0"/>
              </a:rPr>
              <a:t> an </a:t>
            </a:r>
            <a:r>
              <a:rPr lang="en-US" sz="2400" b="1" i="1" dirty="0" err="1">
                <a:solidFill>
                  <a:srgbClr val="FF0000"/>
                </a:solidFill>
                <a:latin typeface="Arial" pitchFamily="34" charset="0"/>
              </a:rPr>
              <a:t>toàn</a:t>
            </a:r>
            <a:r>
              <a:rPr lang="en-US" sz="2400" b="1" i="1" dirty="0">
                <a:solidFill>
                  <a:srgbClr val="FF0000"/>
                </a:solidFill>
                <a:latin typeface="Arial" pitchFamily="34" charset="0"/>
              </a:rPr>
              <a:t> </a:t>
            </a:r>
            <a:r>
              <a:rPr lang="en-US" sz="2400" b="1" i="1" dirty="0" err="1">
                <a:solidFill>
                  <a:srgbClr val="FF0000"/>
                </a:solidFill>
                <a:latin typeface="Arial" pitchFamily="34" charset="0"/>
              </a:rPr>
              <a:t>khi</a:t>
            </a:r>
            <a:r>
              <a:rPr lang="en-US" sz="2400" b="1" i="1" dirty="0">
                <a:solidFill>
                  <a:srgbClr val="FF0000"/>
                </a:solidFill>
                <a:latin typeface="Arial" pitchFamily="34" charset="0"/>
              </a:rPr>
              <a:t> </a:t>
            </a:r>
            <a:r>
              <a:rPr lang="en-US" sz="2400" b="1" i="1" dirty="0" err="1">
                <a:solidFill>
                  <a:srgbClr val="FF0000"/>
                </a:solidFill>
                <a:latin typeface="Arial" pitchFamily="34" charset="0"/>
              </a:rPr>
              <a:t>đi</a:t>
            </a:r>
            <a:r>
              <a:rPr lang="en-US" sz="2400" b="1" i="1" dirty="0">
                <a:solidFill>
                  <a:srgbClr val="FF0000"/>
                </a:solidFill>
                <a:latin typeface="Arial" pitchFamily="34" charset="0"/>
              </a:rPr>
              <a:t> </a:t>
            </a:r>
            <a:r>
              <a:rPr lang="en-US" sz="2400" b="1" i="1" dirty="0" err="1">
                <a:solidFill>
                  <a:srgbClr val="FF0000"/>
                </a:solidFill>
                <a:latin typeface="Arial" pitchFamily="34" charset="0"/>
              </a:rPr>
              <a:t>tắm</a:t>
            </a:r>
            <a:r>
              <a:rPr lang="en-US" sz="2400" b="1" i="1" dirty="0">
                <a:solidFill>
                  <a:srgbClr val="FF0000"/>
                </a:solidFill>
                <a:latin typeface="Arial" pitchFamily="34" charset="0"/>
              </a:rPr>
              <a:t> ở </a:t>
            </a:r>
            <a:r>
              <a:rPr lang="en-US" sz="2400" b="1" i="1" dirty="0" err="1">
                <a:solidFill>
                  <a:srgbClr val="FF0000"/>
                </a:solidFill>
                <a:latin typeface="Arial" pitchFamily="34" charset="0"/>
              </a:rPr>
              <a:t>ao</a:t>
            </a:r>
            <a:r>
              <a:rPr lang="en-US" sz="2400" b="1" i="1" dirty="0">
                <a:solidFill>
                  <a:srgbClr val="FF0000"/>
                </a:solidFill>
                <a:latin typeface="Arial" pitchFamily="34" charset="0"/>
              </a:rPr>
              <a:t>, </a:t>
            </a:r>
            <a:r>
              <a:rPr lang="en-US" sz="2400" b="1" i="1" dirty="0" err="1">
                <a:solidFill>
                  <a:srgbClr val="FF0000"/>
                </a:solidFill>
                <a:latin typeface="Arial" pitchFamily="34" charset="0"/>
              </a:rPr>
              <a:t>hồ</a:t>
            </a:r>
            <a:r>
              <a:rPr lang="en-US" sz="2400" b="1" i="1" dirty="0">
                <a:solidFill>
                  <a:srgbClr val="FF0000"/>
                </a:solidFill>
                <a:latin typeface="Arial" pitchFamily="34" charset="0"/>
              </a:rPr>
              <a:t>, </a:t>
            </a:r>
            <a:r>
              <a:rPr lang="en-US" sz="2400" b="1" i="1" dirty="0" err="1">
                <a:solidFill>
                  <a:srgbClr val="FF0000"/>
                </a:solidFill>
                <a:latin typeface="Arial" pitchFamily="34" charset="0"/>
              </a:rPr>
              <a:t>sông</a:t>
            </a:r>
            <a:r>
              <a:rPr lang="en-US" sz="2400" b="1" i="1" dirty="0">
                <a:solidFill>
                  <a:srgbClr val="FF0000"/>
                </a:solidFill>
                <a:latin typeface="Arial" pitchFamily="34" charset="0"/>
              </a:rPr>
              <a:t>, </a:t>
            </a:r>
            <a:r>
              <a:rPr lang="en-US" sz="2400" b="1" i="1" dirty="0" err="1">
                <a:solidFill>
                  <a:srgbClr val="FF0000"/>
                </a:solidFill>
                <a:latin typeface="Arial" pitchFamily="34" charset="0"/>
              </a:rPr>
              <a:t>biển</a:t>
            </a:r>
            <a:r>
              <a:rPr lang="en-US" sz="2400" b="1" i="1" dirty="0">
                <a:solidFill>
                  <a:srgbClr val="FF0000"/>
                </a:solidFill>
                <a:latin typeface="Arial" pitchFamily="34" charset="0"/>
              </a:rPr>
              <a:t> </a:t>
            </a:r>
            <a:r>
              <a:rPr lang="en-US" sz="2400" b="1" i="1" dirty="0" err="1">
                <a:solidFill>
                  <a:srgbClr val="FF0000"/>
                </a:solidFill>
                <a:latin typeface="Arial" pitchFamily="34" charset="0"/>
              </a:rPr>
              <a:t>ta</a:t>
            </a:r>
            <a:r>
              <a:rPr lang="en-US" sz="2400" b="1" i="1" dirty="0">
                <a:solidFill>
                  <a:srgbClr val="FF0000"/>
                </a:solidFill>
                <a:latin typeface="Arial" pitchFamily="34" charset="0"/>
              </a:rPr>
              <a:t> </a:t>
            </a:r>
            <a:r>
              <a:rPr lang="en-US" sz="2400" b="1" i="1" dirty="0" err="1">
                <a:solidFill>
                  <a:srgbClr val="FF0000"/>
                </a:solidFill>
                <a:latin typeface="Arial" pitchFamily="34" charset="0"/>
              </a:rPr>
              <a:t>cần</a:t>
            </a:r>
            <a:r>
              <a:rPr lang="en-US" sz="2400" b="1" i="1" dirty="0">
                <a:solidFill>
                  <a:srgbClr val="FF0000"/>
                </a:solidFill>
                <a:latin typeface="Arial" pitchFamily="34" charset="0"/>
              </a:rPr>
              <a:t>:</a:t>
            </a:r>
          </a:p>
        </p:txBody>
      </p:sp>
      <p:pic>
        <p:nvPicPr>
          <p:cNvPr id="25608" name="Picture 11" descr="Picture4"/>
          <p:cNvPicPr>
            <a:picLocks noChangeAspect="1" noChangeArrowheads="1"/>
          </p:cNvPicPr>
          <p:nvPr/>
        </p:nvPicPr>
        <p:blipFill>
          <a:blip r:embed="rId3" cstate="print"/>
          <a:srcRect/>
          <a:stretch>
            <a:fillRect/>
          </a:stretch>
        </p:blipFill>
        <p:spPr bwMode="auto">
          <a:xfrm rot="5400000">
            <a:off x="2381" y="-2381"/>
            <a:ext cx="1463675" cy="1468438"/>
          </a:xfrm>
          <a:prstGeom prst="rect">
            <a:avLst/>
          </a:prstGeom>
          <a:noFill/>
          <a:ln w="9525">
            <a:noFill/>
            <a:miter lim="800000"/>
            <a:headEnd/>
            <a:tailEnd/>
          </a:ln>
        </p:spPr>
      </p:pic>
      <p:pic>
        <p:nvPicPr>
          <p:cNvPr id="25609" name="Picture 12" descr="Picture4"/>
          <p:cNvPicPr>
            <a:picLocks noChangeAspect="1" noChangeArrowheads="1"/>
          </p:cNvPicPr>
          <p:nvPr/>
        </p:nvPicPr>
        <p:blipFill>
          <a:blip r:embed="rId3" cstate="print"/>
          <a:srcRect/>
          <a:stretch>
            <a:fillRect/>
          </a:stretch>
        </p:blipFill>
        <p:spPr bwMode="auto">
          <a:xfrm rot="-5155261">
            <a:off x="7677944" y="5391944"/>
            <a:ext cx="1463675" cy="1468437"/>
          </a:xfrm>
          <a:prstGeom prst="rect">
            <a:avLst/>
          </a:prstGeom>
          <a:noFill/>
          <a:ln w="9525">
            <a:noFill/>
            <a:miter lim="800000"/>
            <a:headEnd/>
            <a:tailEnd/>
          </a:ln>
        </p:spPr>
      </p:pic>
      <p:pic>
        <p:nvPicPr>
          <p:cNvPr id="25610" name="Picture 13" descr="Picture4"/>
          <p:cNvPicPr>
            <a:picLocks noChangeAspect="1" noChangeArrowheads="1"/>
          </p:cNvPicPr>
          <p:nvPr/>
        </p:nvPicPr>
        <p:blipFill>
          <a:blip r:embed="rId3" cstate="print"/>
          <a:srcRect/>
          <a:stretch>
            <a:fillRect/>
          </a:stretch>
        </p:blipFill>
        <p:spPr bwMode="auto">
          <a:xfrm>
            <a:off x="3175" y="5391150"/>
            <a:ext cx="1463675" cy="1468438"/>
          </a:xfrm>
          <a:prstGeom prst="rect">
            <a:avLst/>
          </a:prstGeom>
          <a:noFill/>
          <a:ln w="9525">
            <a:noFill/>
            <a:miter lim="800000"/>
            <a:headEnd/>
            <a:tailEnd/>
          </a:ln>
        </p:spPr>
      </p:pic>
      <p:pic>
        <p:nvPicPr>
          <p:cNvPr id="25611" name="Picture 14" descr="Picture4"/>
          <p:cNvPicPr>
            <a:picLocks noChangeAspect="1" noChangeArrowheads="1"/>
          </p:cNvPicPr>
          <p:nvPr/>
        </p:nvPicPr>
        <p:blipFill>
          <a:blip r:embed="rId3" cstate="print"/>
          <a:srcRect/>
          <a:stretch>
            <a:fillRect/>
          </a:stretch>
        </p:blipFill>
        <p:spPr bwMode="auto">
          <a:xfrm rot="10800000">
            <a:off x="7678738" y="-3175"/>
            <a:ext cx="1463675" cy="1468438"/>
          </a:xfrm>
          <a:prstGeom prst="rect">
            <a:avLst/>
          </a:prstGeom>
          <a:noFill/>
          <a:ln w="9525">
            <a:noFill/>
            <a:miter lim="800000"/>
            <a:headEnd/>
            <a:tailEnd/>
          </a:ln>
        </p:spPr>
      </p:pic>
      <p:pic>
        <p:nvPicPr>
          <p:cNvPr id="63504" name="Picture 16" descr="chicken_dancing_chicken_dance_hg_cl"/>
          <p:cNvPicPr>
            <a:picLocks noChangeAspect="1" noChangeArrowheads="1" noCrop="1"/>
          </p:cNvPicPr>
          <p:nvPr/>
        </p:nvPicPr>
        <p:blipFill>
          <a:blip r:embed="rId4" cstate="print"/>
          <a:srcRect/>
          <a:stretch>
            <a:fillRect/>
          </a:stretch>
        </p:blipFill>
        <p:spPr bwMode="auto">
          <a:xfrm>
            <a:off x="7834313" y="3990975"/>
            <a:ext cx="1143000" cy="1447800"/>
          </a:xfrm>
          <a:prstGeom prst="rect">
            <a:avLst/>
          </a:prstGeom>
          <a:noFill/>
          <a:ln w="9525">
            <a:noFill/>
            <a:miter lim="800000"/>
            <a:headEnd/>
            <a:tailEnd/>
          </a:ln>
        </p:spPr>
      </p:pic>
      <p:grpSp>
        <p:nvGrpSpPr>
          <p:cNvPr id="2" name="Group 16"/>
          <p:cNvGrpSpPr>
            <a:grpSpLocks/>
          </p:cNvGrpSpPr>
          <p:nvPr/>
        </p:nvGrpSpPr>
        <p:grpSpPr bwMode="auto">
          <a:xfrm>
            <a:off x="9525" y="-6350"/>
            <a:ext cx="9158288" cy="6864350"/>
            <a:chOff x="6" y="-4"/>
            <a:chExt cx="5769" cy="4324"/>
          </a:xfrm>
        </p:grpSpPr>
        <p:pic>
          <p:nvPicPr>
            <p:cNvPr id="25617" name="Picture 169" descr="n3"/>
            <p:cNvPicPr>
              <a:picLocks noChangeAspect="1" noChangeArrowheads="1"/>
            </p:cNvPicPr>
            <p:nvPr/>
          </p:nvPicPr>
          <p:blipFill>
            <a:blip r:embed="rId5" cstate="print"/>
            <a:srcRect/>
            <a:stretch>
              <a:fillRect/>
            </a:stretch>
          </p:blipFill>
          <p:spPr bwMode="auto">
            <a:xfrm>
              <a:off x="6" y="4261"/>
              <a:ext cx="5760" cy="57"/>
            </a:xfrm>
            <a:prstGeom prst="rect">
              <a:avLst/>
            </a:prstGeom>
            <a:noFill/>
            <a:ln w="9525">
              <a:noFill/>
              <a:miter lim="800000"/>
              <a:headEnd/>
              <a:tailEnd/>
            </a:ln>
          </p:spPr>
        </p:pic>
        <p:pic>
          <p:nvPicPr>
            <p:cNvPr id="25618" name="Picture 170" descr="n3"/>
            <p:cNvPicPr>
              <a:picLocks noChangeAspect="1" noChangeArrowheads="1"/>
            </p:cNvPicPr>
            <p:nvPr/>
          </p:nvPicPr>
          <p:blipFill>
            <a:blip r:embed="rId5" cstate="print"/>
            <a:srcRect/>
            <a:stretch>
              <a:fillRect/>
            </a:stretch>
          </p:blipFill>
          <p:spPr bwMode="auto">
            <a:xfrm>
              <a:off x="15" y="-4"/>
              <a:ext cx="5760" cy="52"/>
            </a:xfrm>
            <a:prstGeom prst="rect">
              <a:avLst/>
            </a:prstGeom>
            <a:noFill/>
            <a:ln w="9525">
              <a:noFill/>
              <a:miter lim="800000"/>
              <a:headEnd/>
              <a:tailEnd/>
            </a:ln>
          </p:spPr>
        </p:pic>
        <p:pic>
          <p:nvPicPr>
            <p:cNvPr id="25619" name="Picture 171" descr="n3"/>
            <p:cNvPicPr>
              <a:picLocks noChangeAspect="1" noChangeArrowheads="1"/>
            </p:cNvPicPr>
            <p:nvPr/>
          </p:nvPicPr>
          <p:blipFill>
            <a:blip r:embed="rId5" cstate="print"/>
            <a:srcRect/>
            <a:stretch>
              <a:fillRect/>
            </a:stretch>
          </p:blipFill>
          <p:spPr bwMode="auto">
            <a:xfrm rot="5400000">
              <a:off x="-2124" y="2136"/>
              <a:ext cx="4320" cy="48"/>
            </a:xfrm>
            <a:prstGeom prst="rect">
              <a:avLst/>
            </a:prstGeom>
            <a:noFill/>
            <a:ln w="9525">
              <a:noFill/>
              <a:miter lim="800000"/>
              <a:headEnd/>
              <a:tailEnd/>
            </a:ln>
          </p:spPr>
        </p:pic>
        <p:pic>
          <p:nvPicPr>
            <p:cNvPr id="25620" name="Picture 172" descr="n3"/>
            <p:cNvPicPr>
              <a:picLocks noChangeAspect="1" noChangeArrowheads="1"/>
            </p:cNvPicPr>
            <p:nvPr/>
          </p:nvPicPr>
          <p:blipFill>
            <a:blip r:embed="rId5" cstate="print"/>
            <a:srcRect/>
            <a:stretch>
              <a:fillRect/>
            </a:stretch>
          </p:blipFill>
          <p:spPr bwMode="auto">
            <a:xfrm rot="16200000" flipH="1">
              <a:off x="3566" y="2135"/>
              <a:ext cx="4320" cy="50"/>
            </a:xfrm>
            <a:prstGeom prst="rect">
              <a:avLst/>
            </a:prstGeom>
            <a:noFill/>
            <a:ln w="9525">
              <a:noFill/>
              <a:miter lim="800000"/>
              <a:headEnd/>
              <a:tailEnd/>
            </a:ln>
          </p:spPr>
        </p:pic>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0"/>
                                  </p:iterate>
                                  <p:childTnLst>
                                    <p:set>
                                      <p:cBhvr>
                                        <p:cTn id="6" dur="1" fill="hold">
                                          <p:stCondLst>
                                            <p:cond delay="0"/>
                                          </p:stCondLst>
                                        </p:cTn>
                                        <p:tgtEl>
                                          <p:spTgt spid="63498"/>
                                        </p:tgtEl>
                                        <p:attrNameLst>
                                          <p:attrName>style.visibility</p:attrName>
                                        </p:attrNameLst>
                                      </p:cBhvr>
                                      <p:to>
                                        <p:strVal val="visible"/>
                                      </p:to>
                                    </p:set>
                                    <p:anim calcmode="lin" valueType="num">
                                      <p:cBhvr>
                                        <p:cTn id="7" dur="1000" fill="hold"/>
                                        <p:tgtEl>
                                          <p:spTgt spid="63498"/>
                                        </p:tgtEl>
                                        <p:attrNameLst>
                                          <p:attrName>ppt_w</p:attrName>
                                        </p:attrNameLst>
                                      </p:cBhvr>
                                      <p:tavLst>
                                        <p:tav tm="0">
                                          <p:val>
                                            <p:strVal val="#ppt_w+.3"/>
                                          </p:val>
                                        </p:tav>
                                        <p:tav tm="100000">
                                          <p:val>
                                            <p:strVal val="#ppt_w"/>
                                          </p:val>
                                        </p:tav>
                                      </p:tavLst>
                                    </p:anim>
                                    <p:anim calcmode="lin" valueType="num">
                                      <p:cBhvr>
                                        <p:cTn id="8" dur="1000" fill="hold"/>
                                        <p:tgtEl>
                                          <p:spTgt spid="63498"/>
                                        </p:tgtEl>
                                        <p:attrNameLst>
                                          <p:attrName>ppt_h</p:attrName>
                                        </p:attrNameLst>
                                      </p:cBhvr>
                                      <p:tavLst>
                                        <p:tav tm="0">
                                          <p:val>
                                            <p:strVal val="#ppt_h"/>
                                          </p:val>
                                        </p:tav>
                                        <p:tav tm="100000">
                                          <p:val>
                                            <p:strVal val="#ppt_h"/>
                                          </p:val>
                                        </p:tav>
                                      </p:tavLst>
                                    </p:anim>
                                    <p:animEffect transition="in" filter="fade">
                                      <p:cBhvr>
                                        <p:cTn id="9" dur="1000"/>
                                        <p:tgtEl>
                                          <p:spTgt spid="634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3495"/>
                                        </p:tgtEl>
                                        <p:attrNameLst>
                                          <p:attrName>style.visibility</p:attrName>
                                        </p:attrNameLst>
                                      </p:cBhvr>
                                      <p:to>
                                        <p:strVal val="visible"/>
                                      </p:to>
                                    </p:set>
                                    <p:animEffect transition="in" filter="box(in)">
                                      <p:cBhvr>
                                        <p:cTn id="14" dur="500"/>
                                        <p:tgtEl>
                                          <p:spTgt spid="63495"/>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63494"/>
                                        </p:tgtEl>
                                        <p:attrNameLst>
                                          <p:attrName>style.visibility</p:attrName>
                                        </p:attrNameLst>
                                      </p:cBhvr>
                                      <p:to>
                                        <p:strVal val="visible"/>
                                      </p:to>
                                    </p:set>
                                    <p:animEffect transition="in" filter="box(in)">
                                      <p:cBhvr>
                                        <p:cTn id="17" dur="500"/>
                                        <p:tgtEl>
                                          <p:spTgt spid="63494"/>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63493"/>
                                        </p:tgtEl>
                                        <p:attrNameLst>
                                          <p:attrName>style.visibility</p:attrName>
                                        </p:attrNameLst>
                                      </p:cBhvr>
                                      <p:to>
                                        <p:strVal val="visible"/>
                                      </p:to>
                                    </p:set>
                                    <p:animEffect transition="in" filter="box(in)">
                                      <p:cBhvr>
                                        <p:cTn id="20" dur="500"/>
                                        <p:tgtEl>
                                          <p:spTgt spid="6349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63496"/>
                                        </p:tgtEl>
                                        <p:attrNameLst>
                                          <p:attrName>style.visibility</p:attrName>
                                        </p:attrNameLst>
                                      </p:cBhvr>
                                      <p:to>
                                        <p:strVal val="visible"/>
                                      </p:to>
                                    </p:set>
                                    <p:animEffect transition="in" filter="barn(inHorizontal)">
                                      <p:cBhvr>
                                        <p:cTn id="25" dur="1000"/>
                                        <p:tgtEl>
                                          <p:spTgt spid="63496"/>
                                        </p:tgtEl>
                                      </p:cBhvr>
                                    </p:animEffect>
                                  </p:childTnLst>
                                </p:cTn>
                              </p:par>
                              <p:par>
                                <p:cTn id="26" presetID="12" presetClass="entr" presetSubtype="2" fill="hold" nodeType="withEffect">
                                  <p:stCondLst>
                                    <p:cond delay="0"/>
                                  </p:stCondLst>
                                  <p:childTnLst>
                                    <p:set>
                                      <p:cBhvr>
                                        <p:cTn id="27" dur="1" fill="hold">
                                          <p:stCondLst>
                                            <p:cond delay="0"/>
                                          </p:stCondLst>
                                        </p:cTn>
                                        <p:tgtEl>
                                          <p:spTgt spid="63504"/>
                                        </p:tgtEl>
                                        <p:attrNameLst>
                                          <p:attrName>style.visibility</p:attrName>
                                        </p:attrNameLst>
                                      </p:cBhvr>
                                      <p:to>
                                        <p:strVal val="visible"/>
                                      </p:to>
                                    </p:set>
                                    <p:animEffect transition="in" filter="slide(fromRight)">
                                      <p:cBhvr>
                                        <p:cTn id="28" dur="2000"/>
                                        <p:tgtEl>
                                          <p:spTgt spid="63504"/>
                                        </p:tgtEl>
                                      </p:cBhvr>
                                    </p:animEffec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nimBg="1"/>
      <p:bldP spid="63494" grpId="0" animBg="1"/>
      <p:bldP spid="63495" grpId="0" animBg="1"/>
      <p:bldP spid="63496" grpId="0" animBg="1"/>
      <p:bldP spid="6349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1585913" y="2071688"/>
            <a:ext cx="5891212" cy="576262"/>
          </a:xfrm>
          <a:prstGeom prst="rect">
            <a:avLst/>
          </a:prstGeom>
          <a:noFill/>
          <a:ln w="57150" cmpd="thickThin">
            <a:solidFill>
              <a:srgbClr val="CC00FF"/>
            </a:solidFill>
            <a:miter lim="800000"/>
            <a:headEnd/>
            <a:tailEnd/>
          </a:ln>
        </p:spPr>
        <p:txBody>
          <a:bodyPr>
            <a:spAutoFit/>
          </a:bodyPr>
          <a:lstStyle/>
          <a:p>
            <a:pPr algn="ctr" eaLnBrk="1" hangingPunct="1">
              <a:spcBef>
                <a:spcPct val="50000"/>
              </a:spcBef>
            </a:pPr>
            <a:r>
              <a:rPr lang="en-US" sz="2800" b="1">
                <a:latin typeface="Arial" pitchFamily="34" charset="0"/>
              </a:rPr>
              <a:t>Trò chơi: AI NHANH, AI ĐÚNG ?</a:t>
            </a:r>
          </a:p>
        </p:txBody>
      </p:sp>
      <p:sp>
        <p:nvSpPr>
          <p:cNvPr id="64517" name="AutoShape 5"/>
          <p:cNvSpPr>
            <a:spLocks noChangeArrowheads="1"/>
          </p:cNvSpPr>
          <p:nvPr/>
        </p:nvSpPr>
        <p:spPr bwMode="auto">
          <a:xfrm>
            <a:off x="852488" y="3429000"/>
            <a:ext cx="7377112" cy="838200"/>
          </a:xfrm>
          <a:prstGeom prst="horizontalScroll">
            <a:avLst>
              <a:gd name="adj" fmla="val 12500"/>
            </a:avLst>
          </a:prstGeom>
          <a:solidFill>
            <a:schemeClr val="accent1"/>
          </a:solidFill>
          <a:ln w="9525">
            <a:solidFill>
              <a:schemeClr val="tx1"/>
            </a:solidFill>
            <a:round/>
            <a:headEnd/>
            <a:tailEnd/>
          </a:ln>
        </p:spPr>
        <p:txBody>
          <a:bodyPr wrap="none" anchor="ctr"/>
          <a:lstStyle/>
          <a:p>
            <a:r>
              <a:rPr lang="en-US" sz="2000" b="1">
                <a:solidFill>
                  <a:schemeClr val="bg1"/>
                </a:solidFill>
                <a:latin typeface="Arial" pitchFamily="34" charset="0"/>
              </a:rPr>
              <a:t>A.</a:t>
            </a:r>
            <a:r>
              <a:rPr lang="en-US" sz="2000">
                <a:solidFill>
                  <a:schemeClr val="bg1"/>
                </a:solidFill>
                <a:latin typeface="Arial" pitchFamily="34" charset="0"/>
              </a:rPr>
              <a:t> </a:t>
            </a:r>
            <a:r>
              <a:rPr lang="en-US" sz="2000" b="1">
                <a:solidFill>
                  <a:schemeClr val="bg1"/>
                </a:solidFill>
                <a:latin typeface="Arial" pitchFamily="34" charset="0"/>
              </a:rPr>
              <a:t>Lội qua suối, qua đoạn đường bị ngập lụt</a:t>
            </a:r>
          </a:p>
        </p:txBody>
      </p:sp>
      <p:sp>
        <p:nvSpPr>
          <p:cNvPr id="64518" name="AutoShape 6"/>
          <p:cNvSpPr>
            <a:spLocks noChangeArrowheads="1"/>
          </p:cNvSpPr>
          <p:nvPr/>
        </p:nvSpPr>
        <p:spPr bwMode="auto">
          <a:xfrm>
            <a:off x="838200" y="4452938"/>
            <a:ext cx="7391400" cy="776287"/>
          </a:xfrm>
          <a:prstGeom prst="horizontalScroll">
            <a:avLst>
              <a:gd name="adj" fmla="val 12500"/>
            </a:avLst>
          </a:prstGeom>
          <a:solidFill>
            <a:schemeClr val="accent1"/>
          </a:solidFill>
          <a:ln w="9525">
            <a:solidFill>
              <a:schemeClr val="tx1"/>
            </a:solidFill>
            <a:round/>
            <a:headEnd/>
            <a:tailEnd/>
          </a:ln>
        </p:spPr>
        <p:txBody>
          <a:bodyPr wrap="none" anchor="ctr"/>
          <a:lstStyle/>
          <a:p>
            <a:r>
              <a:rPr lang="en-US" sz="2000" b="1">
                <a:solidFill>
                  <a:schemeClr val="bg1"/>
                </a:solidFill>
                <a:latin typeface="Arial" pitchFamily="34" charset="0"/>
              </a:rPr>
              <a:t>B . Qua suối hay đường ngập lụt cần có người lớn đi theo.</a:t>
            </a:r>
          </a:p>
        </p:txBody>
      </p:sp>
      <p:sp>
        <p:nvSpPr>
          <p:cNvPr id="64519" name="AutoShape 7"/>
          <p:cNvSpPr>
            <a:spLocks noChangeArrowheads="1"/>
          </p:cNvSpPr>
          <p:nvPr/>
        </p:nvSpPr>
        <p:spPr bwMode="auto">
          <a:xfrm>
            <a:off x="838200" y="5410200"/>
            <a:ext cx="7391400" cy="1371600"/>
          </a:xfrm>
          <a:prstGeom prst="horizontalScroll">
            <a:avLst>
              <a:gd name="adj" fmla="val 12500"/>
            </a:avLst>
          </a:prstGeom>
          <a:solidFill>
            <a:schemeClr val="accent1"/>
          </a:solidFill>
          <a:ln w="9525">
            <a:solidFill>
              <a:schemeClr val="tx1"/>
            </a:solidFill>
            <a:round/>
            <a:headEnd/>
            <a:tailEnd/>
          </a:ln>
        </p:spPr>
        <p:txBody>
          <a:bodyPr wrap="none" anchor="ctr"/>
          <a:lstStyle/>
          <a:p>
            <a:r>
              <a:rPr lang="en-US" sz="2000" b="1">
                <a:solidFill>
                  <a:schemeClr val="bg1"/>
                </a:solidFill>
                <a:latin typeface="Arial" pitchFamily="34" charset="0"/>
              </a:rPr>
              <a:t>C.</a:t>
            </a:r>
            <a:r>
              <a:rPr lang="en-US" sz="2000">
                <a:solidFill>
                  <a:schemeClr val="bg1"/>
                </a:solidFill>
                <a:latin typeface="Arial" pitchFamily="34" charset="0"/>
              </a:rPr>
              <a:t> </a:t>
            </a:r>
            <a:r>
              <a:rPr lang="en-US" sz="2000" b="1">
                <a:solidFill>
                  <a:schemeClr val="bg1"/>
                </a:solidFill>
                <a:latin typeface="Arial" pitchFamily="34" charset="0"/>
              </a:rPr>
              <a:t>Các phương tiện giao thông đường thủy cần phải trang </a:t>
            </a:r>
          </a:p>
          <a:p>
            <a:r>
              <a:rPr lang="en-US" sz="2000" b="1">
                <a:solidFill>
                  <a:schemeClr val="bg1"/>
                </a:solidFill>
                <a:latin typeface="Arial" pitchFamily="34" charset="0"/>
              </a:rPr>
              <a:t>bị phao bơi.</a:t>
            </a:r>
          </a:p>
        </p:txBody>
      </p:sp>
      <p:sp>
        <p:nvSpPr>
          <p:cNvPr id="64520" name="Rectangle 8"/>
          <p:cNvSpPr>
            <a:spLocks noChangeArrowheads="1"/>
          </p:cNvSpPr>
          <p:nvPr/>
        </p:nvSpPr>
        <p:spPr bwMode="auto">
          <a:xfrm>
            <a:off x="1012825" y="3565525"/>
            <a:ext cx="7108825" cy="566738"/>
          </a:xfrm>
          <a:prstGeom prst="rect">
            <a:avLst/>
          </a:prstGeom>
          <a:solidFill>
            <a:srgbClr val="FF3300"/>
          </a:solidFill>
          <a:ln w="9525">
            <a:solidFill>
              <a:srgbClr val="000514"/>
            </a:solidFill>
            <a:miter lim="800000"/>
            <a:headEnd/>
            <a:tailEnd/>
          </a:ln>
        </p:spPr>
        <p:txBody>
          <a:bodyPr wrap="none" anchor="ctr"/>
          <a:lstStyle/>
          <a:p>
            <a:r>
              <a:rPr lang="en-US" sz="2000" b="1">
                <a:solidFill>
                  <a:srgbClr val="FFFF00"/>
                </a:solidFill>
                <a:latin typeface="Arial" pitchFamily="34" charset="0"/>
              </a:rPr>
              <a:t>A. Lội qua suối, qua đoạn đường bị ngập lụt.</a:t>
            </a:r>
          </a:p>
        </p:txBody>
      </p:sp>
      <p:sp>
        <p:nvSpPr>
          <p:cNvPr id="64522" name="Text Box 10"/>
          <p:cNvSpPr txBox="1">
            <a:spLocks noChangeArrowheads="1"/>
          </p:cNvSpPr>
          <p:nvPr/>
        </p:nvSpPr>
        <p:spPr bwMode="auto">
          <a:xfrm>
            <a:off x="852488" y="2805113"/>
            <a:ext cx="7010400" cy="457200"/>
          </a:xfrm>
          <a:prstGeom prst="rect">
            <a:avLst/>
          </a:prstGeom>
          <a:noFill/>
          <a:ln w="9525">
            <a:noFill/>
            <a:miter lim="800000"/>
            <a:headEnd/>
            <a:tailEnd/>
          </a:ln>
        </p:spPr>
        <p:txBody>
          <a:bodyPr>
            <a:spAutoFit/>
          </a:bodyPr>
          <a:lstStyle/>
          <a:p>
            <a:pPr>
              <a:spcBef>
                <a:spcPct val="50000"/>
              </a:spcBef>
            </a:pPr>
            <a:r>
              <a:rPr lang="en-US" sz="2400" b="1" i="1" dirty="0" err="1">
                <a:solidFill>
                  <a:srgbClr val="FF0000"/>
                </a:solidFill>
                <a:latin typeface="Arial" pitchFamily="34" charset="0"/>
              </a:rPr>
              <a:t>Câu</a:t>
            </a:r>
            <a:r>
              <a:rPr lang="en-US" sz="2400" b="1" i="1" dirty="0">
                <a:solidFill>
                  <a:srgbClr val="FF0000"/>
                </a:solidFill>
                <a:latin typeface="Arial" pitchFamily="34" charset="0"/>
              </a:rPr>
              <a:t> 3: </a:t>
            </a:r>
            <a:r>
              <a:rPr lang="en-US" sz="2400" b="1" i="1" dirty="0" err="1">
                <a:solidFill>
                  <a:srgbClr val="FF0000"/>
                </a:solidFill>
                <a:latin typeface="Arial" pitchFamily="34" charset="0"/>
              </a:rPr>
              <a:t>Những</a:t>
            </a:r>
            <a:r>
              <a:rPr lang="en-US" sz="2400" b="1" i="1" dirty="0">
                <a:solidFill>
                  <a:srgbClr val="FF0000"/>
                </a:solidFill>
                <a:latin typeface="Arial" pitchFamily="34" charset="0"/>
              </a:rPr>
              <a:t> </a:t>
            </a:r>
            <a:r>
              <a:rPr lang="en-US" sz="2400" b="1" i="1" dirty="0" err="1">
                <a:solidFill>
                  <a:srgbClr val="FF0000"/>
                </a:solidFill>
                <a:latin typeface="Arial" pitchFamily="34" charset="0"/>
              </a:rPr>
              <a:t>việc</a:t>
            </a:r>
            <a:r>
              <a:rPr lang="en-US" sz="2400" b="1" i="1" dirty="0">
                <a:solidFill>
                  <a:srgbClr val="FF0000"/>
                </a:solidFill>
                <a:latin typeface="Arial" pitchFamily="34" charset="0"/>
              </a:rPr>
              <a:t> </a:t>
            </a:r>
            <a:r>
              <a:rPr lang="en-US" sz="2400" b="1" i="1" dirty="0" err="1">
                <a:solidFill>
                  <a:srgbClr val="FF0000"/>
                </a:solidFill>
                <a:latin typeface="Arial" pitchFamily="34" charset="0"/>
              </a:rPr>
              <a:t>nào</a:t>
            </a:r>
            <a:r>
              <a:rPr lang="en-US" sz="2400" b="1" i="1" dirty="0">
                <a:solidFill>
                  <a:srgbClr val="FF0000"/>
                </a:solidFill>
                <a:latin typeface="Arial" pitchFamily="34" charset="0"/>
              </a:rPr>
              <a:t> </a:t>
            </a:r>
            <a:r>
              <a:rPr lang="en-US" sz="2400" b="1" i="1" u="sng" dirty="0" err="1">
                <a:solidFill>
                  <a:schemeClr val="accent1">
                    <a:lumMod val="75000"/>
                  </a:schemeClr>
                </a:solidFill>
                <a:latin typeface="Arial" pitchFamily="34" charset="0"/>
              </a:rPr>
              <a:t>không</a:t>
            </a:r>
            <a:r>
              <a:rPr lang="en-US" sz="2400" b="1" i="1" u="sng" dirty="0">
                <a:solidFill>
                  <a:schemeClr val="accent1">
                    <a:lumMod val="75000"/>
                  </a:schemeClr>
                </a:solidFill>
                <a:latin typeface="Arial" pitchFamily="34" charset="0"/>
              </a:rPr>
              <a:t> </a:t>
            </a:r>
            <a:r>
              <a:rPr lang="en-US" sz="2400" b="1" i="1" u="sng" dirty="0" err="1">
                <a:solidFill>
                  <a:schemeClr val="accent1">
                    <a:lumMod val="75000"/>
                  </a:schemeClr>
                </a:solidFill>
                <a:latin typeface="Arial" pitchFamily="34" charset="0"/>
              </a:rPr>
              <a:t>nên</a:t>
            </a:r>
            <a:r>
              <a:rPr lang="en-US" sz="2400" b="1" i="1" u="sng" dirty="0">
                <a:solidFill>
                  <a:schemeClr val="accent1">
                    <a:lumMod val="75000"/>
                  </a:schemeClr>
                </a:solidFill>
                <a:latin typeface="Arial" pitchFamily="34" charset="0"/>
              </a:rPr>
              <a:t> </a:t>
            </a:r>
            <a:r>
              <a:rPr lang="en-US" sz="2400" b="1" i="1" u="sng" dirty="0" err="1">
                <a:solidFill>
                  <a:schemeClr val="accent1">
                    <a:lumMod val="75000"/>
                  </a:schemeClr>
                </a:solidFill>
                <a:latin typeface="Arial" pitchFamily="34" charset="0"/>
              </a:rPr>
              <a:t>làm</a:t>
            </a:r>
            <a:r>
              <a:rPr lang="en-US" sz="2400" b="1" i="1" u="sng" dirty="0">
                <a:solidFill>
                  <a:schemeClr val="accent1">
                    <a:lumMod val="75000"/>
                  </a:schemeClr>
                </a:solidFill>
                <a:latin typeface="Arial" pitchFamily="34" charset="0"/>
              </a:rPr>
              <a:t>?</a:t>
            </a:r>
          </a:p>
        </p:txBody>
      </p:sp>
      <p:pic>
        <p:nvPicPr>
          <p:cNvPr id="26632" name="Picture 11" descr="Picture4"/>
          <p:cNvPicPr>
            <a:picLocks noChangeAspect="1" noChangeArrowheads="1"/>
          </p:cNvPicPr>
          <p:nvPr/>
        </p:nvPicPr>
        <p:blipFill>
          <a:blip r:embed="rId3" cstate="print"/>
          <a:srcRect/>
          <a:stretch>
            <a:fillRect/>
          </a:stretch>
        </p:blipFill>
        <p:spPr bwMode="auto">
          <a:xfrm rot="-5400000">
            <a:off x="7674769" y="5422107"/>
            <a:ext cx="1463675" cy="1468437"/>
          </a:xfrm>
          <a:prstGeom prst="rect">
            <a:avLst/>
          </a:prstGeom>
          <a:noFill/>
          <a:ln w="9525">
            <a:noFill/>
            <a:miter lim="800000"/>
            <a:headEnd/>
            <a:tailEnd/>
          </a:ln>
        </p:spPr>
      </p:pic>
      <p:pic>
        <p:nvPicPr>
          <p:cNvPr id="26633" name="Picture 12" descr="Picture4"/>
          <p:cNvPicPr>
            <a:picLocks noChangeAspect="1" noChangeArrowheads="1"/>
          </p:cNvPicPr>
          <p:nvPr/>
        </p:nvPicPr>
        <p:blipFill>
          <a:blip r:embed="rId3" cstate="print"/>
          <a:srcRect/>
          <a:stretch>
            <a:fillRect/>
          </a:stretch>
        </p:blipFill>
        <p:spPr bwMode="auto">
          <a:xfrm rot="-10447730">
            <a:off x="7680325" y="0"/>
            <a:ext cx="1463675" cy="1468438"/>
          </a:xfrm>
          <a:prstGeom prst="rect">
            <a:avLst/>
          </a:prstGeom>
          <a:noFill/>
          <a:ln w="9525">
            <a:noFill/>
            <a:miter lim="800000"/>
            <a:headEnd/>
            <a:tailEnd/>
          </a:ln>
        </p:spPr>
      </p:pic>
      <p:pic>
        <p:nvPicPr>
          <p:cNvPr id="26634" name="Picture 13" descr="Picture4"/>
          <p:cNvPicPr>
            <a:picLocks noChangeAspect="1" noChangeArrowheads="1"/>
          </p:cNvPicPr>
          <p:nvPr/>
        </p:nvPicPr>
        <p:blipFill>
          <a:blip r:embed="rId3" cstate="print"/>
          <a:srcRect/>
          <a:stretch>
            <a:fillRect/>
          </a:stretch>
        </p:blipFill>
        <p:spPr bwMode="auto">
          <a:xfrm rot="5400000">
            <a:off x="2381" y="-2381"/>
            <a:ext cx="1463675" cy="1468438"/>
          </a:xfrm>
          <a:prstGeom prst="rect">
            <a:avLst/>
          </a:prstGeom>
          <a:noFill/>
          <a:ln w="9525">
            <a:noFill/>
            <a:miter lim="800000"/>
            <a:headEnd/>
            <a:tailEnd/>
          </a:ln>
        </p:spPr>
      </p:pic>
      <p:pic>
        <p:nvPicPr>
          <p:cNvPr id="26635" name="Picture 14" descr="Picture4"/>
          <p:cNvPicPr>
            <a:picLocks noChangeAspect="1" noChangeArrowheads="1"/>
          </p:cNvPicPr>
          <p:nvPr/>
        </p:nvPicPr>
        <p:blipFill>
          <a:blip r:embed="rId3" cstate="print"/>
          <a:srcRect/>
          <a:stretch>
            <a:fillRect/>
          </a:stretch>
        </p:blipFill>
        <p:spPr bwMode="auto">
          <a:xfrm rot="433701">
            <a:off x="0" y="5473700"/>
            <a:ext cx="1692275" cy="1468438"/>
          </a:xfrm>
          <a:prstGeom prst="rect">
            <a:avLst/>
          </a:prstGeom>
          <a:noFill/>
          <a:ln w="9525">
            <a:noFill/>
            <a:miter lim="800000"/>
            <a:headEnd/>
            <a:tailEnd/>
          </a:ln>
        </p:spPr>
      </p:pic>
      <p:pic>
        <p:nvPicPr>
          <p:cNvPr id="64528" name="Picture 16" descr="chicken_dancing_chicken_dance_hg_cl"/>
          <p:cNvPicPr>
            <a:picLocks noChangeAspect="1" noChangeArrowheads="1" noCrop="1"/>
          </p:cNvPicPr>
          <p:nvPr/>
        </p:nvPicPr>
        <p:blipFill>
          <a:blip r:embed="rId4" cstate="print"/>
          <a:srcRect/>
          <a:stretch>
            <a:fillRect/>
          </a:stretch>
        </p:blipFill>
        <p:spPr bwMode="auto">
          <a:xfrm>
            <a:off x="8029575" y="2819400"/>
            <a:ext cx="990600" cy="1447800"/>
          </a:xfrm>
          <a:prstGeom prst="rect">
            <a:avLst/>
          </a:prstGeom>
          <a:noFill/>
          <a:ln w="9525">
            <a:noFill/>
            <a:miter lim="800000"/>
            <a:headEnd/>
            <a:tailEnd/>
          </a:ln>
        </p:spPr>
      </p:pic>
      <p:grpSp>
        <p:nvGrpSpPr>
          <p:cNvPr id="2" name="Group 16"/>
          <p:cNvGrpSpPr>
            <a:grpSpLocks/>
          </p:cNvGrpSpPr>
          <p:nvPr/>
        </p:nvGrpSpPr>
        <p:grpSpPr bwMode="auto">
          <a:xfrm>
            <a:off x="9525" y="-6350"/>
            <a:ext cx="9158288" cy="6864350"/>
            <a:chOff x="6" y="-4"/>
            <a:chExt cx="5769" cy="4324"/>
          </a:xfrm>
        </p:grpSpPr>
        <p:pic>
          <p:nvPicPr>
            <p:cNvPr id="26641" name="Picture 169" descr="n3"/>
            <p:cNvPicPr>
              <a:picLocks noChangeAspect="1" noChangeArrowheads="1"/>
            </p:cNvPicPr>
            <p:nvPr/>
          </p:nvPicPr>
          <p:blipFill>
            <a:blip r:embed="rId5" cstate="print"/>
            <a:srcRect/>
            <a:stretch>
              <a:fillRect/>
            </a:stretch>
          </p:blipFill>
          <p:spPr bwMode="auto">
            <a:xfrm>
              <a:off x="6" y="4261"/>
              <a:ext cx="5760" cy="57"/>
            </a:xfrm>
            <a:prstGeom prst="rect">
              <a:avLst/>
            </a:prstGeom>
            <a:noFill/>
            <a:ln w="9525">
              <a:noFill/>
              <a:miter lim="800000"/>
              <a:headEnd/>
              <a:tailEnd/>
            </a:ln>
          </p:spPr>
        </p:pic>
        <p:pic>
          <p:nvPicPr>
            <p:cNvPr id="26642" name="Picture 170" descr="n3"/>
            <p:cNvPicPr>
              <a:picLocks noChangeAspect="1" noChangeArrowheads="1"/>
            </p:cNvPicPr>
            <p:nvPr/>
          </p:nvPicPr>
          <p:blipFill>
            <a:blip r:embed="rId5" cstate="print"/>
            <a:srcRect/>
            <a:stretch>
              <a:fillRect/>
            </a:stretch>
          </p:blipFill>
          <p:spPr bwMode="auto">
            <a:xfrm>
              <a:off x="15" y="-4"/>
              <a:ext cx="5760" cy="52"/>
            </a:xfrm>
            <a:prstGeom prst="rect">
              <a:avLst/>
            </a:prstGeom>
            <a:noFill/>
            <a:ln w="9525">
              <a:noFill/>
              <a:miter lim="800000"/>
              <a:headEnd/>
              <a:tailEnd/>
            </a:ln>
          </p:spPr>
        </p:pic>
        <p:pic>
          <p:nvPicPr>
            <p:cNvPr id="26643" name="Picture 171" descr="n3"/>
            <p:cNvPicPr>
              <a:picLocks noChangeAspect="1" noChangeArrowheads="1"/>
            </p:cNvPicPr>
            <p:nvPr/>
          </p:nvPicPr>
          <p:blipFill>
            <a:blip r:embed="rId5" cstate="print"/>
            <a:srcRect/>
            <a:stretch>
              <a:fillRect/>
            </a:stretch>
          </p:blipFill>
          <p:spPr bwMode="auto">
            <a:xfrm rot="5400000">
              <a:off x="-2124" y="2136"/>
              <a:ext cx="4320" cy="48"/>
            </a:xfrm>
            <a:prstGeom prst="rect">
              <a:avLst/>
            </a:prstGeom>
            <a:noFill/>
            <a:ln w="9525">
              <a:noFill/>
              <a:miter lim="800000"/>
              <a:headEnd/>
              <a:tailEnd/>
            </a:ln>
          </p:spPr>
        </p:pic>
        <p:pic>
          <p:nvPicPr>
            <p:cNvPr id="26644" name="Picture 172" descr="n3"/>
            <p:cNvPicPr>
              <a:picLocks noChangeAspect="1" noChangeArrowheads="1"/>
            </p:cNvPicPr>
            <p:nvPr/>
          </p:nvPicPr>
          <p:blipFill>
            <a:blip r:embed="rId5" cstate="print"/>
            <a:srcRect/>
            <a:stretch>
              <a:fillRect/>
            </a:stretch>
          </p:blipFill>
          <p:spPr bwMode="auto">
            <a:xfrm rot="16200000" flipH="1">
              <a:off x="3566" y="2135"/>
              <a:ext cx="4320" cy="50"/>
            </a:xfrm>
            <a:prstGeom prst="rect">
              <a:avLst/>
            </a:prstGeom>
            <a:noFill/>
            <a:ln w="9525">
              <a:noFill/>
              <a:miter lim="800000"/>
              <a:headEnd/>
              <a:tailEnd/>
            </a:ln>
          </p:spPr>
        </p:pic>
      </p:grpSp>
      <p:pic>
        <p:nvPicPr>
          <p:cNvPr id="26655" name="Picture 31" descr="8F831D4C86504E53A1502B3F9E6393B7"/>
          <p:cNvPicPr>
            <a:picLocks noChangeAspect="1" noChangeArrowheads="1"/>
          </p:cNvPicPr>
          <p:nvPr/>
        </p:nvPicPr>
        <p:blipFill>
          <a:blip r:embed="rId6" cstate="print"/>
          <a:srcRect/>
          <a:stretch>
            <a:fillRect/>
          </a:stretch>
        </p:blipFill>
        <p:spPr bwMode="auto">
          <a:xfrm>
            <a:off x="7967663" y="1781175"/>
            <a:ext cx="723900" cy="857250"/>
          </a:xfrm>
          <a:prstGeom prst="rect">
            <a:avLst/>
          </a:prstGeom>
          <a:noFill/>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iterate type="lt">
                                    <p:tmPct val="0"/>
                                  </p:iterate>
                                  <p:childTnLst>
                                    <p:set>
                                      <p:cBhvr>
                                        <p:cTn id="6" dur="1" fill="hold">
                                          <p:stCondLst>
                                            <p:cond delay="0"/>
                                          </p:stCondLst>
                                        </p:cTn>
                                        <p:tgtEl>
                                          <p:spTgt spid="64522"/>
                                        </p:tgtEl>
                                        <p:attrNameLst>
                                          <p:attrName>style.visibility</p:attrName>
                                        </p:attrNameLst>
                                      </p:cBhvr>
                                      <p:to>
                                        <p:strVal val="visible"/>
                                      </p:to>
                                    </p:set>
                                    <p:anim calcmode="lin" valueType="num">
                                      <p:cBhvr>
                                        <p:cTn id="7" dur="1000" fill="hold"/>
                                        <p:tgtEl>
                                          <p:spTgt spid="64522"/>
                                        </p:tgtEl>
                                        <p:attrNameLst>
                                          <p:attrName>ppt_x</p:attrName>
                                        </p:attrNameLst>
                                      </p:cBhvr>
                                      <p:tavLst>
                                        <p:tav tm="0">
                                          <p:val>
                                            <p:strVal val="#ppt_x-.2"/>
                                          </p:val>
                                        </p:tav>
                                        <p:tav tm="100000">
                                          <p:val>
                                            <p:strVal val="#ppt_x"/>
                                          </p:val>
                                        </p:tav>
                                      </p:tavLst>
                                    </p:anim>
                                    <p:anim calcmode="lin" valueType="num">
                                      <p:cBhvr>
                                        <p:cTn id="8" dur="1000" fill="hold"/>
                                        <p:tgtEl>
                                          <p:spTgt spid="645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45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64519"/>
                                        </p:tgtEl>
                                        <p:attrNameLst>
                                          <p:attrName>style.visibility</p:attrName>
                                        </p:attrNameLst>
                                      </p:cBhvr>
                                      <p:to>
                                        <p:strVal val="visible"/>
                                      </p:to>
                                    </p:set>
                                    <p:animEffect transition="in" filter="wedge">
                                      <p:cBhvr>
                                        <p:cTn id="14" dur="2000"/>
                                        <p:tgtEl>
                                          <p:spTgt spid="64519"/>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64518"/>
                                        </p:tgtEl>
                                        <p:attrNameLst>
                                          <p:attrName>style.visibility</p:attrName>
                                        </p:attrNameLst>
                                      </p:cBhvr>
                                      <p:to>
                                        <p:strVal val="visible"/>
                                      </p:to>
                                    </p:set>
                                    <p:animEffect transition="in" filter="wedge">
                                      <p:cBhvr>
                                        <p:cTn id="17" dur="2000"/>
                                        <p:tgtEl>
                                          <p:spTgt spid="64518"/>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64517"/>
                                        </p:tgtEl>
                                        <p:attrNameLst>
                                          <p:attrName>style.visibility</p:attrName>
                                        </p:attrNameLst>
                                      </p:cBhvr>
                                      <p:to>
                                        <p:strVal val="visible"/>
                                      </p:to>
                                    </p:set>
                                    <p:animEffect transition="in" filter="wedge">
                                      <p:cBhvr>
                                        <p:cTn id="20" dur="2000"/>
                                        <p:tgtEl>
                                          <p:spTgt spid="645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64520"/>
                                        </p:tgtEl>
                                        <p:attrNameLst>
                                          <p:attrName>style.visibility</p:attrName>
                                        </p:attrNameLst>
                                      </p:cBhvr>
                                      <p:to>
                                        <p:strVal val="visible"/>
                                      </p:to>
                                    </p:set>
                                    <p:animEffect transition="in" filter="barn(inHorizontal)">
                                      <p:cBhvr>
                                        <p:cTn id="25" dur="500"/>
                                        <p:tgtEl>
                                          <p:spTgt spid="64520"/>
                                        </p:tgtEl>
                                      </p:cBhvr>
                                    </p:animEffect>
                                  </p:childTnLst>
                                </p:cTn>
                              </p:par>
                              <p:par>
                                <p:cTn id="26" presetID="12" presetClass="entr" presetSubtype="2" fill="hold" nodeType="withEffect">
                                  <p:stCondLst>
                                    <p:cond delay="0"/>
                                  </p:stCondLst>
                                  <p:childTnLst>
                                    <p:set>
                                      <p:cBhvr>
                                        <p:cTn id="27" dur="1" fill="hold">
                                          <p:stCondLst>
                                            <p:cond delay="0"/>
                                          </p:stCondLst>
                                        </p:cTn>
                                        <p:tgtEl>
                                          <p:spTgt spid="64528"/>
                                        </p:tgtEl>
                                        <p:attrNameLst>
                                          <p:attrName>style.visibility</p:attrName>
                                        </p:attrNameLst>
                                      </p:cBhvr>
                                      <p:to>
                                        <p:strVal val="visible"/>
                                      </p:to>
                                    </p:set>
                                    <p:animEffect transition="in" filter="slide(fromRight)">
                                      <p:cBhvr>
                                        <p:cTn id="28" dur="2000"/>
                                        <p:tgtEl>
                                          <p:spTgt spid="64528"/>
                                        </p:tgtEl>
                                      </p:cBhvr>
                                    </p:animEffec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P spid="64518" grpId="0" animBg="1"/>
      <p:bldP spid="64519" grpId="0" animBg="1"/>
      <p:bldP spid="64520" grpId="0" animBg="1"/>
      <p:bldP spid="645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0" y="1628800"/>
            <a:ext cx="7696200" cy="461665"/>
          </a:xfrm>
          <a:prstGeom prst="rect">
            <a:avLst/>
          </a:prstGeom>
          <a:noFill/>
          <a:ln w="9525">
            <a:noFill/>
            <a:miter lim="800000"/>
            <a:headEnd/>
            <a:tailEnd/>
          </a:ln>
        </p:spPr>
        <p:txBody>
          <a:bodyPr>
            <a:spAutoFit/>
          </a:bodyPr>
          <a:lstStyle/>
          <a:p>
            <a:pPr>
              <a:spcBef>
                <a:spcPct val="50000"/>
              </a:spcBef>
            </a:pPr>
            <a:r>
              <a:rPr lang="en-US" sz="2400" b="1" dirty="0">
                <a:solidFill>
                  <a:srgbClr val="FF0066"/>
                </a:solidFill>
                <a:latin typeface="Times New Roman" pitchFamily="18" charset="0"/>
                <a:cs typeface="Times New Roman" pitchFamily="18" charset="0"/>
              </a:rPr>
              <a:t>I. </a:t>
            </a:r>
            <a:r>
              <a:rPr lang="en-US" sz="2400" b="1" u="sng" dirty="0" err="1">
                <a:solidFill>
                  <a:srgbClr val="FF0066"/>
                </a:solidFill>
                <a:latin typeface="Times New Roman" pitchFamily="18" charset="0"/>
                <a:cs typeface="Times New Roman" pitchFamily="18" charset="0"/>
              </a:rPr>
              <a:t>Các</a:t>
            </a:r>
            <a:r>
              <a:rPr lang="en-US" sz="2400" b="1" u="sng" dirty="0">
                <a:solidFill>
                  <a:srgbClr val="FF0066"/>
                </a:solidFill>
                <a:latin typeface="Times New Roman" pitchFamily="18" charset="0"/>
                <a:cs typeface="Times New Roman" pitchFamily="18" charset="0"/>
              </a:rPr>
              <a:t> </a:t>
            </a:r>
            <a:r>
              <a:rPr lang="en-US" sz="2400" b="1" u="sng" dirty="0" err="1">
                <a:solidFill>
                  <a:srgbClr val="FF0066"/>
                </a:solidFill>
                <a:latin typeface="Times New Roman" pitchFamily="18" charset="0"/>
                <a:cs typeface="Times New Roman" pitchFamily="18" charset="0"/>
              </a:rPr>
              <a:t>biện</a:t>
            </a:r>
            <a:r>
              <a:rPr lang="en-US" sz="2400" b="1" u="sng" dirty="0">
                <a:solidFill>
                  <a:srgbClr val="FF0066"/>
                </a:solidFill>
                <a:latin typeface="Times New Roman" pitchFamily="18" charset="0"/>
                <a:cs typeface="Times New Roman" pitchFamily="18" charset="0"/>
              </a:rPr>
              <a:t> </a:t>
            </a:r>
            <a:r>
              <a:rPr lang="en-US" sz="2400" b="1" u="sng" dirty="0" err="1">
                <a:solidFill>
                  <a:srgbClr val="FF0066"/>
                </a:solidFill>
                <a:latin typeface="Times New Roman" pitchFamily="18" charset="0"/>
                <a:cs typeface="Times New Roman" pitchFamily="18" charset="0"/>
              </a:rPr>
              <a:t>pháp</a:t>
            </a:r>
            <a:r>
              <a:rPr lang="en-US" sz="2400" b="1" u="sng" dirty="0">
                <a:solidFill>
                  <a:srgbClr val="FF0066"/>
                </a:solidFill>
                <a:latin typeface="Times New Roman" pitchFamily="18" charset="0"/>
                <a:cs typeface="Times New Roman" pitchFamily="18" charset="0"/>
              </a:rPr>
              <a:t> </a:t>
            </a:r>
            <a:r>
              <a:rPr lang="en-US" sz="2400" b="1" u="sng" dirty="0" err="1">
                <a:solidFill>
                  <a:srgbClr val="FF0066"/>
                </a:solidFill>
                <a:latin typeface="Times New Roman" pitchFamily="18" charset="0"/>
                <a:cs typeface="Times New Roman" pitchFamily="18" charset="0"/>
              </a:rPr>
              <a:t>phòng</a:t>
            </a:r>
            <a:r>
              <a:rPr lang="en-US" sz="2400" b="1" u="sng" dirty="0">
                <a:solidFill>
                  <a:srgbClr val="FF0066"/>
                </a:solidFill>
                <a:latin typeface="Times New Roman" pitchFamily="18" charset="0"/>
                <a:cs typeface="Times New Roman" pitchFamily="18" charset="0"/>
              </a:rPr>
              <a:t> </a:t>
            </a:r>
            <a:r>
              <a:rPr lang="en-US" sz="2400" b="1" u="sng" dirty="0" err="1">
                <a:solidFill>
                  <a:srgbClr val="FF0066"/>
                </a:solidFill>
                <a:latin typeface="Times New Roman" pitchFamily="18" charset="0"/>
                <a:cs typeface="Times New Roman" pitchFamily="18" charset="0"/>
              </a:rPr>
              <a:t>tránh</a:t>
            </a:r>
            <a:r>
              <a:rPr lang="en-US" sz="2400" b="1" u="sng" dirty="0">
                <a:solidFill>
                  <a:srgbClr val="FF0066"/>
                </a:solidFill>
                <a:latin typeface="Times New Roman" pitchFamily="18" charset="0"/>
                <a:cs typeface="Times New Roman" pitchFamily="18" charset="0"/>
              </a:rPr>
              <a:t> tai </a:t>
            </a:r>
            <a:r>
              <a:rPr lang="en-US" sz="2400" b="1" u="sng" dirty="0" err="1">
                <a:solidFill>
                  <a:srgbClr val="FF0066"/>
                </a:solidFill>
                <a:latin typeface="Times New Roman" pitchFamily="18" charset="0"/>
                <a:cs typeface="Times New Roman" pitchFamily="18" charset="0"/>
              </a:rPr>
              <a:t>nạn</a:t>
            </a:r>
            <a:r>
              <a:rPr lang="en-US" sz="2400" b="1" u="sng" dirty="0">
                <a:solidFill>
                  <a:srgbClr val="FF0066"/>
                </a:solidFill>
                <a:latin typeface="Times New Roman" pitchFamily="18" charset="0"/>
                <a:cs typeface="Times New Roman" pitchFamily="18" charset="0"/>
              </a:rPr>
              <a:t> </a:t>
            </a:r>
            <a:r>
              <a:rPr lang="en-US" sz="2400" b="1" u="sng" dirty="0" err="1">
                <a:solidFill>
                  <a:srgbClr val="FF0066"/>
                </a:solidFill>
                <a:latin typeface="Times New Roman" pitchFamily="18" charset="0"/>
                <a:cs typeface="Times New Roman" pitchFamily="18" charset="0"/>
              </a:rPr>
              <a:t>đuối</a:t>
            </a:r>
            <a:r>
              <a:rPr lang="en-US" sz="2400" b="1" u="sng" dirty="0">
                <a:solidFill>
                  <a:srgbClr val="FF0066"/>
                </a:solidFill>
                <a:latin typeface="Times New Roman" pitchFamily="18" charset="0"/>
                <a:cs typeface="Times New Roman" pitchFamily="18" charset="0"/>
              </a:rPr>
              <a:t> </a:t>
            </a:r>
            <a:r>
              <a:rPr lang="en-US" sz="2400" b="1" u="sng" dirty="0" err="1">
                <a:solidFill>
                  <a:srgbClr val="FF0066"/>
                </a:solidFill>
                <a:latin typeface="Times New Roman" pitchFamily="18" charset="0"/>
                <a:cs typeface="Times New Roman" pitchFamily="18" charset="0"/>
              </a:rPr>
              <a:t>nước</a:t>
            </a:r>
            <a:r>
              <a:rPr lang="en-US" sz="2400" b="1" u="sng" dirty="0">
                <a:solidFill>
                  <a:srgbClr val="FF0066"/>
                </a:solidFill>
                <a:latin typeface="Times New Roman" pitchFamily="18" charset="0"/>
                <a:cs typeface="Times New Roman" pitchFamily="18" charset="0"/>
              </a:rPr>
              <a:t>:</a:t>
            </a:r>
          </a:p>
        </p:txBody>
      </p:sp>
      <p:grpSp>
        <p:nvGrpSpPr>
          <p:cNvPr id="2" name="Group 19"/>
          <p:cNvGrpSpPr>
            <a:grpSpLocks/>
          </p:cNvGrpSpPr>
          <p:nvPr/>
        </p:nvGrpSpPr>
        <p:grpSpPr bwMode="auto">
          <a:xfrm>
            <a:off x="152400" y="2438400"/>
            <a:ext cx="2743200" cy="2743200"/>
            <a:chOff x="96" y="1344"/>
            <a:chExt cx="1728" cy="1728"/>
          </a:xfrm>
        </p:grpSpPr>
        <p:pic>
          <p:nvPicPr>
            <p:cNvPr id="6158" name="Picture 12" descr="1"/>
            <p:cNvPicPr>
              <a:picLocks noChangeAspect="1" noChangeArrowheads="1"/>
            </p:cNvPicPr>
            <p:nvPr/>
          </p:nvPicPr>
          <p:blipFill>
            <a:blip r:embed="rId2" cstate="print"/>
            <a:srcRect b="14468"/>
            <a:stretch>
              <a:fillRect/>
            </a:stretch>
          </p:blipFill>
          <p:spPr bwMode="auto">
            <a:xfrm>
              <a:off x="96" y="1344"/>
              <a:ext cx="1728" cy="1728"/>
            </a:xfrm>
            <a:prstGeom prst="rect">
              <a:avLst/>
            </a:prstGeom>
            <a:noFill/>
            <a:ln w="9525">
              <a:noFill/>
              <a:miter lim="800000"/>
              <a:headEnd/>
              <a:tailEnd/>
            </a:ln>
          </p:spPr>
        </p:pic>
        <p:sp>
          <p:nvSpPr>
            <p:cNvPr id="6159" name="Oval 16"/>
            <p:cNvSpPr>
              <a:spLocks noChangeArrowheads="1"/>
            </p:cNvSpPr>
            <p:nvPr/>
          </p:nvSpPr>
          <p:spPr bwMode="auto">
            <a:xfrm>
              <a:off x="114" y="2793"/>
              <a:ext cx="240" cy="2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p:spPr>
          <p:txBody>
            <a:bodyPr wrap="none" anchor="ctr"/>
            <a:lstStyle/>
            <a:p>
              <a:pPr algn="ctr"/>
              <a:r>
                <a:rPr lang="en-US" sz="2400">
                  <a:solidFill>
                    <a:srgbClr val="000066"/>
                  </a:solidFill>
                </a:rPr>
                <a:t>1</a:t>
              </a:r>
            </a:p>
          </p:txBody>
        </p:sp>
      </p:grpSp>
      <p:grpSp>
        <p:nvGrpSpPr>
          <p:cNvPr id="3" name="Group 20"/>
          <p:cNvGrpSpPr>
            <a:grpSpLocks/>
          </p:cNvGrpSpPr>
          <p:nvPr/>
        </p:nvGrpSpPr>
        <p:grpSpPr bwMode="auto">
          <a:xfrm>
            <a:off x="2971800" y="2438400"/>
            <a:ext cx="2667000" cy="2743200"/>
            <a:chOff x="1872" y="1344"/>
            <a:chExt cx="1680" cy="1728"/>
          </a:xfrm>
        </p:grpSpPr>
        <p:pic>
          <p:nvPicPr>
            <p:cNvPr id="6156" name="Picture 11" descr="2"/>
            <p:cNvPicPr>
              <a:picLocks noChangeAspect="1" noChangeArrowheads="1"/>
            </p:cNvPicPr>
            <p:nvPr/>
          </p:nvPicPr>
          <p:blipFill>
            <a:blip r:embed="rId3" cstate="print"/>
            <a:srcRect/>
            <a:stretch>
              <a:fillRect/>
            </a:stretch>
          </p:blipFill>
          <p:spPr bwMode="auto">
            <a:xfrm>
              <a:off x="1872" y="1344"/>
              <a:ext cx="1680" cy="1728"/>
            </a:xfrm>
            <a:prstGeom prst="rect">
              <a:avLst/>
            </a:prstGeom>
            <a:noFill/>
            <a:ln w="9525">
              <a:noFill/>
              <a:miter lim="800000"/>
              <a:headEnd/>
              <a:tailEnd/>
            </a:ln>
          </p:spPr>
        </p:pic>
        <p:sp>
          <p:nvSpPr>
            <p:cNvPr id="6157" name="Oval 17"/>
            <p:cNvSpPr>
              <a:spLocks noChangeArrowheads="1"/>
            </p:cNvSpPr>
            <p:nvPr/>
          </p:nvSpPr>
          <p:spPr bwMode="auto">
            <a:xfrm>
              <a:off x="1881" y="2802"/>
              <a:ext cx="240" cy="2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p:spPr>
          <p:txBody>
            <a:bodyPr wrap="none" anchor="ctr"/>
            <a:lstStyle/>
            <a:p>
              <a:pPr algn="ctr"/>
              <a:r>
                <a:rPr lang="en-US" sz="2400">
                  <a:solidFill>
                    <a:srgbClr val="000066"/>
                  </a:solidFill>
                </a:rPr>
                <a:t>2</a:t>
              </a:r>
            </a:p>
          </p:txBody>
        </p:sp>
      </p:grpSp>
      <p:grpSp>
        <p:nvGrpSpPr>
          <p:cNvPr id="4" name="Group 21"/>
          <p:cNvGrpSpPr>
            <a:grpSpLocks/>
          </p:cNvGrpSpPr>
          <p:nvPr/>
        </p:nvGrpSpPr>
        <p:grpSpPr bwMode="auto">
          <a:xfrm>
            <a:off x="5715000" y="2438400"/>
            <a:ext cx="3276600" cy="2743200"/>
            <a:chOff x="3600" y="1344"/>
            <a:chExt cx="2064" cy="1728"/>
          </a:xfrm>
        </p:grpSpPr>
        <p:pic>
          <p:nvPicPr>
            <p:cNvPr id="6154" name="Picture 10" descr="3"/>
            <p:cNvPicPr>
              <a:picLocks noChangeAspect="1" noChangeArrowheads="1"/>
            </p:cNvPicPr>
            <p:nvPr/>
          </p:nvPicPr>
          <p:blipFill>
            <a:blip r:embed="rId4" cstate="print"/>
            <a:srcRect/>
            <a:stretch>
              <a:fillRect/>
            </a:stretch>
          </p:blipFill>
          <p:spPr bwMode="auto">
            <a:xfrm>
              <a:off x="3600" y="1344"/>
              <a:ext cx="2064" cy="1728"/>
            </a:xfrm>
            <a:prstGeom prst="rect">
              <a:avLst/>
            </a:prstGeom>
            <a:noFill/>
            <a:ln w="9525">
              <a:noFill/>
              <a:miter lim="800000"/>
              <a:headEnd/>
              <a:tailEnd/>
            </a:ln>
          </p:spPr>
        </p:pic>
        <p:sp>
          <p:nvSpPr>
            <p:cNvPr id="6155" name="Oval 18"/>
            <p:cNvSpPr>
              <a:spLocks noChangeArrowheads="1"/>
            </p:cNvSpPr>
            <p:nvPr/>
          </p:nvSpPr>
          <p:spPr bwMode="auto">
            <a:xfrm>
              <a:off x="3609" y="2820"/>
              <a:ext cx="240" cy="2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p:spPr>
          <p:txBody>
            <a:bodyPr wrap="none" anchor="ctr"/>
            <a:lstStyle/>
            <a:p>
              <a:pPr algn="ctr"/>
              <a:r>
                <a:rPr lang="en-US" sz="2400">
                  <a:solidFill>
                    <a:srgbClr val="000066"/>
                  </a:solidFill>
                </a:rPr>
                <a:t>3</a:t>
              </a:r>
            </a:p>
          </p:txBody>
        </p:sp>
      </p:grpSp>
      <p:sp>
        <p:nvSpPr>
          <p:cNvPr id="7190" name="Text Box 22"/>
          <p:cNvSpPr txBox="1">
            <a:spLocks noChangeArrowheads="1"/>
          </p:cNvSpPr>
          <p:nvPr/>
        </p:nvSpPr>
        <p:spPr bwMode="auto">
          <a:xfrm>
            <a:off x="381000" y="5486400"/>
            <a:ext cx="8382000" cy="830997"/>
          </a:xfrm>
          <a:prstGeom prst="rect">
            <a:avLst/>
          </a:prstGeom>
          <a:noFill/>
          <a:ln w="9525">
            <a:noFill/>
            <a:miter lim="800000"/>
            <a:headEnd/>
            <a:tailEnd/>
          </a:ln>
        </p:spPr>
        <p:txBody>
          <a:bodyPr>
            <a:spAutoFit/>
          </a:bodyPr>
          <a:lstStyle/>
          <a:p>
            <a:pPr algn="just"/>
            <a:r>
              <a:rPr lang="en-US" sz="2400">
                <a:solidFill>
                  <a:srgbClr val="000066"/>
                </a:solidFill>
                <a:latin typeface="Times New Roman" pitchFamily="18" charset="0"/>
                <a:cs typeface="Times New Roman" pitchFamily="18" charset="0"/>
              </a:rPr>
              <a:t>- Mô tả những gì em thấy ở hình 1, 2, 3.</a:t>
            </a:r>
          </a:p>
          <a:p>
            <a:pPr algn="just"/>
            <a:r>
              <a:rPr lang="en-US" sz="2400">
                <a:solidFill>
                  <a:srgbClr val="000066"/>
                </a:solidFill>
                <a:latin typeface="Times New Roman" pitchFamily="18" charset="0"/>
                <a:cs typeface="Times New Roman" pitchFamily="18" charset="0"/>
              </a:rPr>
              <a:t>- Theo em, việc nào nên làm và không nên làm? Vì sao?</a:t>
            </a:r>
          </a:p>
        </p:txBody>
      </p:sp>
      <p:sp>
        <p:nvSpPr>
          <p:cNvPr id="7191" name="AutoShape 23"/>
          <p:cNvSpPr>
            <a:spLocks noChangeArrowheads="1"/>
          </p:cNvSpPr>
          <p:nvPr/>
        </p:nvSpPr>
        <p:spPr bwMode="auto">
          <a:xfrm>
            <a:off x="7380312" y="4724400"/>
            <a:ext cx="1981200" cy="2133600"/>
          </a:xfrm>
          <a:prstGeom prst="irregularSeal2">
            <a:avLst/>
          </a:prstGeom>
          <a:gradFill rotWithShape="1">
            <a:gsLst>
              <a:gs pos="0">
                <a:schemeClr val="bg1"/>
              </a:gs>
              <a:gs pos="100000">
                <a:srgbClr val="FFFF00"/>
              </a:gs>
            </a:gsLst>
            <a:path path="shape">
              <a:fillToRect l="50000" t="50000" r="50000" b="50000"/>
            </a:path>
          </a:gradFill>
          <a:ln w="9525">
            <a:noFill/>
            <a:miter lim="800000"/>
            <a:headEnd/>
            <a:tailEnd/>
          </a:ln>
        </p:spPr>
        <p:txBody>
          <a:bodyPr wrap="none" anchor="ctr"/>
          <a:lstStyle/>
          <a:p>
            <a:pPr algn="ctr"/>
            <a:r>
              <a:rPr lang="en-US" sz="2400">
                <a:solidFill>
                  <a:srgbClr val="FF0000"/>
                </a:solidFill>
                <a:latin typeface="Times New Roman" pitchFamily="18" charset="0"/>
                <a:cs typeface="Times New Roman" pitchFamily="18" charset="0"/>
              </a:rPr>
              <a:t>Thảo luận </a:t>
            </a:r>
          </a:p>
          <a:p>
            <a:pPr algn="ctr"/>
            <a:r>
              <a:rPr lang="en-US" sz="2400">
                <a:solidFill>
                  <a:srgbClr val="FF0000"/>
                </a:solidFill>
                <a:latin typeface="Times New Roman" pitchFamily="18" charset="0"/>
                <a:cs typeface="Times New Roman" pitchFamily="18" charset="0"/>
              </a:rPr>
              <a:t>nhóm 2</a:t>
            </a:r>
          </a:p>
        </p:txBody>
      </p:sp>
      <p:sp>
        <p:nvSpPr>
          <p:cNvPr id="7193" name="WordArt 25"/>
          <p:cNvSpPr>
            <a:spLocks noChangeArrowheads="1" noChangeShapeType="1" noTextEdit="1"/>
          </p:cNvSpPr>
          <p:nvPr/>
        </p:nvSpPr>
        <p:spPr bwMode="auto">
          <a:xfrm>
            <a:off x="1981200" y="836712"/>
            <a:ext cx="4953000" cy="541784"/>
          </a:xfrm>
          <a:prstGeom prst="rect">
            <a:avLst/>
          </a:prstGeom>
        </p:spPr>
        <p:txBody>
          <a:bodyPr wrap="none" fromWordArt="1">
            <a:prstTxWarp prst="textPlain">
              <a:avLst>
                <a:gd name="adj" fmla="val 50000"/>
              </a:avLst>
            </a:prstTxWarp>
          </a:bodyPr>
          <a:lstStyle/>
          <a:p>
            <a:pPr algn="ctr"/>
            <a:r>
              <a:rPr lang="vi-VN"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Phòng tránh tai nạn đuối nước</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193"/>
                                        </p:tgtEl>
                                        <p:attrNameLst>
                                          <p:attrName>style.visibility</p:attrName>
                                        </p:attrNameLst>
                                      </p:cBhvr>
                                      <p:to>
                                        <p:strVal val="visible"/>
                                      </p:to>
                                    </p:set>
                                    <p:anim calcmode="lin" valueType="num">
                                      <p:cBhvr>
                                        <p:cTn id="7" dur="500" fill="hold"/>
                                        <p:tgtEl>
                                          <p:spTgt spid="7193"/>
                                        </p:tgtEl>
                                        <p:attrNameLst>
                                          <p:attrName>ppt_w</p:attrName>
                                        </p:attrNameLst>
                                      </p:cBhvr>
                                      <p:tavLst>
                                        <p:tav tm="0">
                                          <p:val>
                                            <p:strVal val="#ppt_w*0.05"/>
                                          </p:val>
                                        </p:tav>
                                        <p:tav tm="100000">
                                          <p:val>
                                            <p:strVal val="#ppt_w"/>
                                          </p:val>
                                        </p:tav>
                                      </p:tavLst>
                                    </p:anim>
                                    <p:anim calcmode="lin" valueType="num">
                                      <p:cBhvr>
                                        <p:cTn id="8" dur="500" fill="hold"/>
                                        <p:tgtEl>
                                          <p:spTgt spid="7193"/>
                                        </p:tgtEl>
                                        <p:attrNameLst>
                                          <p:attrName>ppt_h</p:attrName>
                                        </p:attrNameLst>
                                      </p:cBhvr>
                                      <p:tavLst>
                                        <p:tav tm="0">
                                          <p:val>
                                            <p:strVal val="#ppt_h"/>
                                          </p:val>
                                        </p:tav>
                                        <p:tav tm="100000">
                                          <p:val>
                                            <p:strVal val="#ppt_h"/>
                                          </p:val>
                                        </p:tav>
                                      </p:tavLst>
                                    </p:anim>
                                    <p:anim calcmode="lin" valueType="num">
                                      <p:cBhvr>
                                        <p:cTn id="9" dur="500" fill="hold"/>
                                        <p:tgtEl>
                                          <p:spTgt spid="7193"/>
                                        </p:tgtEl>
                                        <p:attrNameLst>
                                          <p:attrName>ppt_x</p:attrName>
                                        </p:attrNameLst>
                                      </p:cBhvr>
                                      <p:tavLst>
                                        <p:tav tm="0">
                                          <p:val>
                                            <p:strVal val="#ppt_x-.2"/>
                                          </p:val>
                                        </p:tav>
                                        <p:tav tm="100000">
                                          <p:val>
                                            <p:strVal val="#ppt_x"/>
                                          </p:val>
                                        </p:tav>
                                      </p:tavLst>
                                    </p:anim>
                                    <p:anim calcmode="lin" valueType="num">
                                      <p:cBhvr>
                                        <p:cTn id="10" dur="500" fill="hold"/>
                                        <p:tgtEl>
                                          <p:spTgt spid="7193"/>
                                        </p:tgtEl>
                                        <p:attrNameLst>
                                          <p:attrName>ppt_y</p:attrName>
                                        </p:attrNameLst>
                                      </p:cBhvr>
                                      <p:tavLst>
                                        <p:tav tm="0">
                                          <p:val>
                                            <p:strVal val="#ppt_y"/>
                                          </p:val>
                                        </p:tav>
                                        <p:tav tm="100000">
                                          <p:val>
                                            <p:strVal val="#ppt_y"/>
                                          </p:val>
                                        </p:tav>
                                      </p:tavLst>
                                    </p:anim>
                                    <p:animEffect transition="in" filter="fade">
                                      <p:cBhvr>
                                        <p:cTn id="11" dur="500"/>
                                        <p:tgtEl>
                                          <p:spTgt spid="7193"/>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7176"/>
                                        </p:tgtEl>
                                        <p:attrNameLst>
                                          <p:attrName>style.visibility</p:attrName>
                                        </p:attrNameLst>
                                      </p:cBhvr>
                                      <p:to>
                                        <p:strVal val="visible"/>
                                      </p:to>
                                    </p:set>
                                    <p:anim calcmode="lin" valueType="num">
                                      <p:cBhvr>
                                        <p:cTn id="16" dur="500" fill="hold"/>
                                        <p:tgtEl>
                                          <p:spTgt spid="7176"/>
                                        </p:tgtEl>
                                        <p:attrNameLst>
                                          <p:attrName>ppt_w</p:attrName>
                                        </p:attrNameLst>
                                      </p:cBhvr>
                                      <p:tavLst>
                                        <p:tav tm="0">
                                          <p:val>
                                            <p:strVal val="#ppt_w*0.05"/>
                                          </p:val>
                                        </p:tav>
                                        <p:tav tm="100000">
                                          <p:val>
                                            <p:strVal val="#ppt_w"/>
                                          </p:val>
                                        </p:tav>
                                      </p:tavLst>
                                    </p:anim>
                                    <p:anim calcmode="lin" valueType="num">
                                      <p:cBhvr>
                                        <p:cTn id="17" dur="500" fill="hold"/>
                                        <p:tgtEl>
                                          <p:spTgt spid="7176"/>
                                        </p:tgtEl>
                                        <p:attrNameLst>
                                          <p:attrName>ppt_h</p:attrName>
                                        </p:attrNameLst>
                                      </p:cBhvr>
                                      <p:tavLst>
                                        <p:tav tm="0">
                                          <p:val>
                                            <p:strVal val="#ppt_h"/>
                                          </p:val>
                                        </p:tav>
                                        <p:tav tm="100000">
                                          <p:val>
                                            <p:strVal val="#ppt_h"/>
                                          </p:val>
                                        </p:tav>
                                      </p:tavLst>
                                    </p:anim>
                                    <p:anim calcmode="lin" valueType="num">
                                      <p:cBhvr>
                                        <p:cTn id="18" dur="500" fill="hold"/>
                                        <p:tgtEl>
                                          <p:spTgt spid="7176"/>
                                        </p:tgtEl>
                                        <p:attrNameLst>
                                          <p:attrName>ppt_x</p:attrName>
                                        </p:attrNameLst>
                                      </p:cBhvr>
                                      <p:tavLst>
                                        <p:tav tm="0">
                                          <p:val>
                                            <p:strVal val="#ppt_x-.2"/>
                                          </p:val>
                                        </p:tav>
                                        <p:tav tm="100000">
                                          <p:val>
                                            <p:strVal val="#ppt_x"/>
                                          </p:val>
                                        </p:tav>
                                      </p:tavLst>
                                    </p:anim>
                                    <p:anim calcmode="lin" valueType="num">
                                      <p:cBhvr>
                                        <p:cTn id="19" dur="500" fill="hold"/>
                                        <p:tgtEl>
                                          <p:spTgt spid="7176"/>
                                        </p:tgtEl>
                                        <p:attrNameLst>
                                          <p:attrName>ppt_y</p:attrName>
                                        </p:attrNameLst>
                                      </p:cBhvr>
                                      <p:tavLst>
                                        <p:tav tm="0">
                                          <p:val>
                                            <p:strVal val="#ppt_y"/>
                                          </p:val>
                                        </p:tav>
                                        <p:tav tm="100000">
                                          <p:val>
                                            <p:strVal val="#ppt_y"/>
                                          </p:val>
                                        </p:tav>
                                      </p:tavLst>
                                    </p:anim>
                                    <p:animEffect transition="in" filter="fade">
                                      <p:cBhvr>
                                        <p:cTn id="20" dur="500"/>
                                        <p:tgtEl>
                                          <p:spTgt spid="717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53"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par>
                                <p:cTn id="33" presetID="53"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7190"/>
                                        </p:tgtEl>
                                        <p:attrNameLst>
                                          <p:attrName>style.visibility</p:attrName>
                                        </p:attrNameLst>
                                      </p:cBhvr>
                                      <p:to>
                                        <p:strVal val="visible"/>
                                      </p:to>
                                    </p:set>
                                    <p:anim calcmode="lin" valueType="num">
                                      <p:cBhvr>
                                        <p:cTn id="42" dur="500" fill="hold"/>
                                        <p:tgtEl>
                                          <p:spTgt spid="7190"/>
                                        </p:tgtEl>
                                        <p:attrNameLst>
                                          <p:attrName>ppt_w</p:attrName>
                                        </p:attrNameLst>
                                      </p:cBhvr>
                                      <p:tavLst>
                                        <p:tav tm="0">
                                          <p:val>
                                            <p:fltVal val="0"/>
                                          </p:val>
                                        </p:tav>
                                        <p:tav tm="100000">
                                          <p:val>
                                            <p:strVal val="#ppt_w"/>
                                          </p:val>
                                        </p:tav>
                                      </p:tavLst>
                                    </p:anim>
                                    <p:anim calcmode="lin" valueType="num">
                                      <p:cBhvr>
                                        <p:cTn id="43" dur="500" fill="hold"/>
                                        <p:tgtEl>
                                          <p:spTgt spid="7190"/>
                                        </p:tgtEl>
                                        <p:attrNameLst>
                                          <p:attrName>ppt_h</p:attrName>
                                        </p:attrNameLst>
                                      </p:cBhvr>
                                      <p:tavLst>
                                        <p:tav tm="0">
                                          <p:val>
                                            <p:fltVal val="0"/>
                                          </p:val>
                                        </p:tav>
                                        <p:tav tm="100000">
                                          <p:val>
                                            <p:strVal val="#ppt_h"/>
                                          </p:val>
                                        </p:tav>
                                      </p:tavLst>
                                    </p:anim>
                                    <p:animEffect transition="in" filter="fade">
                                      <p:cBhvr>
                                        <p:cTn id="44" dur="500"/>
                                        <p:tgtEl>
                                          <p:spTgt spid="719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7191"/>
                                        </p:tgtEl>
                                        <p:attrNameLst>
                                          <p:attrName>style.visibility</p:attrName>
                                        </p:attrNameLst>
                                      </p:cBhvr>
                                      <p:to>
                                        <p:strVal val="visible"/>
                                      </p:to>
                                    </p:set>
                                    <p:anim calcmode="lin" valueType="num">
                                      <p:cBhvr>
                                        <p:cTn id="49" dur="500" fill="hold"/>
                                        <p:tgtEl>
                                          <p:spTgt spid="7191"/>
                                        </p:tgtEl>
                                        <p:attrNameLst>
                                          <p:attrName>ppt_w</p:attrName>
                                        </p:attrNameLst>
                                      </p:cBhvr>
                                      <p:tavLst>
                                        <p:tav tm="0">
                                          <p:val>
                                            <p:fltVal val="0"/>
                                          </p:val>
                                        </p:tav>
                                        <p:tav tm="100000">
                                          <p:val>
                                            <p:strVal val="#ppt_w"/>
                                          </p:val>
                                        </p:tav>
                                      </p:tavLst>
                                    </p:anim>
                                    <p:anim calcmode="lin" valueType="num">
                                      <p:cBhvr>
                                        <p:cTn id="50" dur="500" fill="hold"/>
                                        <p:tgtEl>
                                          <p:spTgt spid="7191"/>
                                        </p:tgtEl>
                                        <p:attrNameLst>
                                          <p:attrName>ppt_h</p:attrName>
                                        </p:attrNameLst>
                                      </p:cBhvr>
                                      <p:tavLst>
                                        <p:tav tm="0">
                                          <p:val>
                                            <p:fltVal val="0"/>
                                          </p:val>
                                        </p:tav>
                                        <p:tav tm="100000">
                                          <p:val>
                                            <p:strVal val="#ppt_h"/>
                                          </p:val>
                                        </p:tav>
                                      </p:tavLst>
                                    </p:anim>
                                    <p:animEffect transition="in" filter="fade">
                                      <p:cBhvr>
                                        <p:cTn id="51" dur="500"/>
                                        <p:tgtEl>
                                          <p:spTgt spid="7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7190" grpId="0"/>
      <p:bldP spid="7191" grpId="0" animBg="1"/>
      <p:bldP spid="71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AutoShape 6"/>
          <p:cNvSpPr>
            <a:spLocks noChangeArrowheads="1"/>
          </p:cNvSpPr>
          <p:nvPr/>
        </p:nvSpPr>
        <p:spPr bwMode="auto">
          <a:xfrm>
            <a:off x="899592" y="2492896"/>
            <a:ext cx="7053262" cy="790575"/>
          </a:xfrm>
          <a:prstGeom prst="horizontalScroll">
            <a:avLst>
              <a:gd name="adj" fmla="val 12500"/>
            </a:avLst>
          </a:prstGeom>
          <a:solidFill>
            <a:schemeClr val="accent1"/>
          </a:solidFill>
          <a:ln w="9525">
            <a:solidFill>
              <a:schemeClr val="tx1"/>
            </a:solidFill>
            <a:round/>
            <a:headEnd/>
            <a:tailEnd/>
          </a:ln>
        </p:spPr>
        <p:txBody>
          <a:bodyPr wrap="none" anchor="ctr"/>
          <a:lstStyle/>
          <a:p>
            <a:r>
              <a:rPr lang="en-US" sz="2000" b="1" dirty="0">
                <a:solidFill>
                  <a:schemeClr val="bg1"/>
                </a:solidFill>
                <a:latin typeface="Arial" pitchFamily="34" charset="0"/>
              </a:rPr>
              <a:t>A. </a:t>
            </a:r>
            <a:r>
              <a:rPr lang="en-US" sz="2000" b="1" dirty="0" err="1" smtClean="0">
                <a:solidFill>
                  <a:schemeClr val="bg1"/>
                </a:solidFill>
                <a:latin typeface="Arial" pitchFamily="34" charset="0"/>
              </a:rPr>
              <a:t>Nhẩy</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xuống</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vớt</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bạn</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lên</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bờ</a:t>
            </a:r>
            <a:endParaRPr lang="en-US" sz="2000" b="1" dirty="0">
              <a:solidFill>
                <a:schemeClr val="bg1"/>
              </a:solidFill>
              <a:latin typeface="Arial" pitchFamily="34" charset="0"/>
            </a:endParaRPr>
          </a:p>
        </p:txBody>
      </p:sp>
      <p:sp>
        <p:nvSpPr>
          <p:cNvPr id="56327" name="AutoShape 7"/>
          <p:cNvSpPr>
            <a:spLocks noChangeArrowheads="1"/>
          </p:cNvSpPr>
          <p:nvPr/>
        </p:nvSpPr>
        <p:spPr bwMode="auto">
          <a:xfrm>
            <a:off x="899592" y="3284984"/>
            <a:ext cx="7010400" cy="730250"/>
          </a:xfrm>
          <a:prstGeom prst="horizontalScroll">
            <a:avLst>
              <a:gd name="adj" fmla="val 12500"/>
            </a:avLst>
          </a:prstGeom>
          <a:solidFill>
            <a:schemeClr val="accent1"/>
          </a:solidFill>
          <a:ln w="9525">
            <a:solidFill>
              <a:schemeClr val="tx1"/>
            </a:solidFill>
            <a:round/>
            <a:headEnd/>
            <a:tailEnd/>
          </a:ln>
        </p:spPr>
        <p:txBody>
          <a:bodyPr wrap="none" anchor="ctr"/>
          <a:lstStyle/>
          <a:p>
            <a:r>
              <a:rPr lang="en-US" sz="2000" b="1" dirty="0">
                <a:solidFill>
                  <a:schemeClr val="bg1"/>
                </a:solidFill>
                <a:latin typeface="Arial" pitchFamily="34" charset="0"/>
              </a:rPr>
              <a:t>B. </a:t>
            </a:r>
            <a:r>
              <a:rPr lang="en-US" sz="2000" b="1" dirty="0" err="1" smtClean="0">
                <a:solidFill>
                  <a:schemeClr val="bg1"/>
                </a:solidFill>
                <a:latin typeface="Arial" pitchFamily="34" charset="0"/>
              </a:rPr>
              <a:t>Bỏ</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đi</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vì</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nếu</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cứu</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bạn</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mình</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sẽ</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bị</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ngã</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xuống</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nước</a:t>
            </a:r>
            <a:r>
              <a:rPr lang="en-US" sz="2000" b="1" dirty="0" smtClean="0">
                <a:solidFill>
                  <a:schemeClr val="bg1"/>
                </a:solidFill>
                <a:latin typeface="Arial" pitchFamily="34" charset="0"/>
              </a:rPr>
              <a:t> .</a:t>
            </a:r>
            <a:endParaRPr lang="en-US" sz="2000" b="1" dirty="0">
              <a:solidFill>
                <a:schemeClr val="bg1"/>
              </a:solidFill>
              <a:latin typeface="Arial" pitchFamily="34" charset="0"/>
            </a:endParaRPr>
          </a:p>
        </p:txBody>
      </p:sp>
      <p:sp>
        <p:nvSpPr>
          <p:cNvPr id="56328" name="AutoShape 8"/>
          <p:cNvSpPr>
            <a:spLocks noChangeArrowheads="1"/>
          </p:cNvSpPr>
          <p:nvPr/>
        </p:nvSpPr>
        <p:spPr bwMode="auto">
          <a:xfrm>
            <a:off x="899592" y="4221088"/>
            <a:ext cx="7010400" cy="730250"/>
          </a:xfrm>
          <a:prstGeom prst="horizontalScroll">
            <a:avLst>
              <a:gd name="adj" fmla="val 12500"/>
            </a:avLst>
          </a:prstGeom>
          <a:solidFill>
            <a:schemeClr val="accent1"/>
          </a:solidFill>
          <a:ln w="9525">
            <a:solidFill>
              <a:schemeClr val="tx1"/>
            </a:solidFill>
            <a:round/>
            <a:headEnd/>
            <a:tailEnd/>
          </a:ln>
        </p:spPr>
        <p:txBody>
          <a:bodyPr wrap="none" anchor="ctr"/>
          <a:lstStyle/>
          <a:p>
            <a:r>
              <a:rPr lang="en-US" sz="2000" b="1" dirty="0">
                <a:solidFill>
                  <a:schemeClr val="bg1"/>
                </a:solidFill>
                <a:latin typeface="Arial" pitchFamily="34" charset="0"/>
              </a:rPr>
              <a:t>C. </a:t>
            </a:r>
            <a:r>
              <a:rPr lang="en-US" sz="2000" b="1" dirty="0" err="1" smtClean="0">
                <a:solidFill>
                  <a:schemeClr val="bg1"/>
                </a:solidFill>
                <a:latin typeface="Arial" pitchFamily="34" charset="0"/>
              </a:rPr>
              <a:t>Tìm</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cây</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hoặc</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dây</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dài</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vất</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xuống</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nước</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và</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kéo</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bạn</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lên</a:t>
            </a:r>
            <a:endParaRPr lang="en-US" sz="2000" b="1" dirty="0">
              <a:solidFill>
                <a:schemeClr val="bg1"/>
              </a:solidFill>
              <a:latin typeface="Arial" pitchFamily="34" charset="0"/>
            </a:endParaRPr>
          </a:p>
        </p:txBody>
      </p:sp>
      <p:sp>
        <p:nvSpPr>
          <p:cNvPr id="56329" name="Rectangle 9"/>
          <p:cNvSpPr>
            <a:spLocks noChangeArrowheads="1"/>
          </p:cNvSpPr>
          <p:nvPr/>
        </p:nvSpPr>
        <p:spPr bwMode="auto">
          <a:xfrm>
            <a:off x="899592" y="1513910"/>
            <a:ext cx="6477000" cy="830997"/>
          </a:xfrm>
          <a:prstGeom prst="rect">
            <a:avLst/>
          </a:prstGeom>
          <a:noFill/>
          <a:ln w="9525">
            <a:noFill/>
            <a:miter lim="800000"/>
            <a:headEnd/>
            <a:tailEnd/>
          </a:ln>
        </p:spPr>
        <p:txBody>
          <a:bodyPr anchor="ctr">
            <a:spAutoFit/>
          </a:bodyPr>
          <a:lstStyle/>
          <a:p>
            <a:pPr algn="just"/>
            <a:r>
              <a:rPr lang="en-US" sz="2400" b="1" i="1" dirty="0" err="1">
                <a:solidFill>
                  <a:srgbClr val="FF0000"/>
                </a:solidFill>
                <a:latin typeface="Arial" pitchFamily="34" charset="0"/>
              </a:rPr>
              <a:t>Câu</a:t>
            </a:r>
            <a:r>
              <a:rPr lang="en-US" sz="2400" b="1" i="1" dirty="0">
                <a:solidFill>
                  <a:srgbClr val="FF0000"/>
                </a:solidFill>
                <a:latin typeface="Arial" pitchFamily="34" charset="0"/>
              </a:rPr>
              <a:t> </a:t>
            </a:r>
            <a:r>
              <a:rPr lang="en-US" sz="2400" b="1" i="1" dirty="0" smtClean="0">
                <a:solidFill>
                  <a:srgbClr val="FF0000"/>
                </a:solidFill>
                <a:latin typeface="Arial" pitchFamily="34" charset="0"/>
              </a:rPr>
              <a:t>4: </a:t>
            </a:r>
            <a:r>
              <a:rPr lang="en-US" sz="2400" b="1" i="1" dirty="0" err="1" smtClean="0">
                <a:solidFill>
                  <a:srgbClr val="FF0000"/>
                </a:solidFill>
                <a:latin typeface="Arial" pitchFamily="34" charset="0"/>
              </a:rPr>
              <a:t>Nếu</a:t>
            </a:r>
            <a:r>
              <a:rPr lang="en-US" sz="2400" b="1" i="1" dirty="0" smtClean="0">
                <a:solidFill>
                  <a:srgbClr val="FF0000"/>
                </a:solidFill>
                <a:latin typeface="Arial" pitchFamily="34" charset="0"/>
              </a:rPr>
              <a:t> </a:t>
            </a:r>
            <a:r>
              <a:rPr lang="en-US" sz="2400" b="1" i="1" dirty="0" err="1" smtClean="0">
                <a:solidFill>
                  <a:srgbClr val="FF0000"/>
                </a:solidFill>
                <a:latin typeface="Arial" pitchFamily="34" charset="0"/>
              </a:rPr>
              <a:t>em</a:t>
            </a:r>
            <a:r>
              <a:rPr lang="en-US" sz="2400" b="1" i="1" dirty="0" smtClean="0">
                <a:solidFill>
                  <a:srgbClr val="FF0000"/>
                </a:solidFill>
                <a:latin typeface="Arial" pitchFamily="34" charset="0"/>
              </a:rPr>
              <a:t> </a:t>
            </a:r>
            <a:r>
              <a:rPr lang="en-US" sz="2400" b="1" i="1" dirty="0" err="1" smtClean="0">
                <a:solidFill>
                  <a:srgbClr val="FF0000"/>
                </a:solidFill>
                <a:latin typeface="Arial" pitchFamily="34" charset="0"/>
              </a:rPr>
              <a:t>nhìn</a:t>
            </a:r>
            <a:r>
              <a:rPr lang="en-US" sz="2400" b="1" i="1" dirty="0" smtClean="0">
                <a:solidFill>
                  <a:srgbClr val="FF0000"/>
                </a:solidFill>
                <a:latin typeface="Arial" pitchFamily="34" charset="0"/>
              </a:rPr>
              <a:t> </a:t>
            </a:r>
            <a:r>
              <a:rPr lang="en-US" sz="2400" b="1" i="1" dirty="0" err="1" smtClean="0">
                <a:solidFill>
                  <a:srgbClr val="FF0000"/>
                </a:solidFill>
                <a:latin typeface="Arial" pitchFamily="34" charset="0"/>
              </a:rPr>
              <a:t>thấy</a:t>
            </a:r>
            <a:r>
              <a:rPr lang="en-US" sz="2400" b="1" i="1" dirty="0" smtClean="0">
                <a:solidFill>
                  <a:srgbClr val="FF0000"/>
                </a:solidFill>
                <a:latin typeface="Arial" pitchFamily="34" charset="0"/>
              </a:rPr>
              <a:t> </a:t>
            </a:r>
            <a:r>
              <a:rPr lang="en-US" sz="2400" b="1" i="1" dirty="0" err="1" smtClean="0">
                <a:solidFill>
                  <a:srgbClr val="FF0000"/>
                </a:solidFill>
                <a:latin typeface="Arial" pitchFamily="34" charset="0"/>
              </a:rPr>
              <a:t>có</a:t>
            </a:r>
            <a:r>
              <a:rPr lang="en-US" sz="2400" b="1" i="1" dirty="0" smtClean="0">
                <a:solidFill>
                  <a:srgbClr val="FF0000"/>
                </a:solidFill>
                <a:latin typeface="Arial" pitchFamily="34" charset="0"/>
              </a:rPr>
              <a:t> </a:t>
            </a:r>
            <a:r>
              <a:rPr lang="en-US" sz="2400" b="1" i="1" dirty="0" err="1" smtClean="0">
                <a:solidFill>
                  <a:srgbClr val="FF0000"/>
                </a:solidFill>
                <a:latin typeface="Arial" pitchFamily="34" charset="0"/>
              </a:rPr>
              <a:t>bạn</a:t>
            </a:r>
            <a:r>
              <a:rPr lang="en-US" sz="2400" b="1" i="1" dirty="0" smtClean="0">
                <a:solidFill>
                  <a:srgbClr val="FF0000"/>
                </a:solidFill>
                <a:latin typeface="Arial" pitchFamily="34" charset="0"/>
              </a:rPr>
              <a:t> </a:t>
            </a:r>
            <a:r>
              <a:rPr lang="en-US" sz="2400" b="1" i="1" dirty="0" err="1" smtClean="0">
                <a:solidFill>
                  <a:srgbClr val="FF0000"/>
                </a:solidFill>
                <a:latin typeface="Arial" pitchFamily="34" charset="0"/>
              </a:rPr>
              <a:t>bị</a:t>
            </a:r>
            <a:r>
              <a:rPr lang="en-US" sz="2400" b="1" i="1" dirty="0" smtClean="0">
                <a:solidFill>
                  <a:srgbClr val="FF0000"/>
                </a:solidFill>
                <a:latin typeface="Arial" pitchFamily="34" charset="0"/>
              </a:rPr>
              <a:t> </a:t>
            </a:r>
            <a:r>
              <a:rPr lang="en-US" sz="2400" b="1" i="1" dirty="0" err="1" smtClean="0">
                <a:solidFill>
                  <a:srgbClr val="FF0000"/>
                </a:solidFill>
                <a:latin typeface="Arial" pitchFamily="34" charset="0"/>
              </a:rPr>
              <a:t>ngã</a:t>
            </a:r>
            <a:r>
              <a:rPr lang="en-US" sz="2400" b="1" i="1" dirty="0" smtClean="0">
                <a:solidFill>
                  <a:srgbClr val="FF0000"/>
                </a:solidFill>
                <a:latin typeface="Arial" pitchFamily="34" charset="0"/>
              </a:rPr>
              <a:t> </a:t>
            </a:r>
            <a:r>
              <a:rPr lang="en-US" sz="2400" b="1" i="1" dirty="0" err="1" smtClean="0">
                <a:solidFill>
                  <a:srgbClr val="FF0000"/>
                </a:solidFill>
                <a:latin typeface="Arial" pitchFamily="34" charset="0"/>
              </a:rPr>
              <a:t>dưới</a:t>
            </a:r>
            <a:r>
              <a:rPr lang="en-US" sz="2400" b="1" i="1" dirty="0" smtClean="0">
                <a:solidFill>
                  <a:srgbClr val="FF0000"/>
                </a:solidFill>
                <a:latin typeface="Arial" pitchFamily="34" charset="0"/>
              </a:rPr>
              <a:t> </a:t>
            </a:r>
            <a:r>
              <a:rPr lang="en-US" sz="2400" b="1" i="1" dirty="0" err="1" smtClean="0">
                <a:solidFill>
                  <a:srgbClr val="FF0000"/>
                </a:solidFill>
                <a:latin typeface="Arial" pitchFamily="34" charset="0"/>
              </a:rPr>
              <a:t>nước</a:t>
            </a:r>
            <a:r>
              <a:rPr lang="en-US" sz="2400" b="1" i="1" dirty="0" smtClean="0">
                <a:solidFill>
                  <a:srgbClr val="FF0000"/>
                </a:solidFill>
                <a:latin typeface="Arial" pitchFamily="34" charset="0"/>
              </a:rPr>
              <a:t> , </a:t>
            </a:r>
            <a:r>
              <a:rPr lang="en-US" sz="2400" b="1" i="1" dirty="0" err="1" smtClean="0">
                <a:solidFill>
                  <a:srgbClr val="FF0000"/>
                </a:solidFill>
                <a:latin typeface="Arial" pitchFamily="34" charset="0"/>
              </a:rPr>
              <a:t>em</a:t>
            </a:r>
            <a:r>
              <a:rPr lang="en-US" sz="2400" b="1" i="1" dirty="0" smtClean="0">
                <a:solidFill>
                  <a:srgbClr val="FF0000"/>
                </a:solidFill>
                <a:latin typeface="Arial" pitchFamily="34" charset="0"/>
              </a:rPr>
              <a:t> </a:t>
            </a:r>
            <a:r>
              <a:rPr lang="en-US" sz="2400" b="1" i="1" dirty="0" err="1" smtClean="0">
                <a:solidFill>
                  <a:srgbClr val="FF0000"/>
                </a:solidFill>
                <a:latin typeface="Arial" pitchFamily="34" charset="0"/>
              </a:rPr>
              <a:t>sẽ</a:t>
            </a:r>
            <a:r>
              <a:rPr lang="en-US" sz="2400" b="1" i="1" dirty="0" smtClean="0">
                <a:solidFill>
                  <a:srgbClr val="FF0000"/>
                </a:solidFill>
                <a:latin typeface="Arial" pitchFamily="34" charset="0"/>
              </a:rPr>
              <a:t> </a:t>
            </a:r>
            <a:r>
              <a:rPr lang="en-US" sz="2400" b="1" i="1" dirty="0" err="1" smtClean="0">
                <a:solidFill>
                  <a:srgbClr val="FF0000"/>
                </a:solidFill>
                <a:latin typeface="Arial" pitchFamily="34" charset="0"/>
              </a:rPr>
              <a:t>làm</a:t>
            </a:r>
            <a:r>
              <a:rPr lang="en-US" sz="2400" b="1" i="1" dirty="0" smtClean="0">
                <a:solidFill>
                  <a:srgbClr val="FF0000"/>
                </a:solidFill>
                <a:latin typeface="Arial" pitchFamily="34" charset="0"/>
              </a:rPr>
              <a:t> </a:t>
            </a:r>
            <a:r>
              <a:rPr lang="en-US" sz="2400" b="1" i="1" dirty="0" err="1" smtClean="0">
                <a:solidFill>
                  <a:srgbClr val="FF0000"/>
                </a:solidFill>
                <a:latin typeface="Arial" pitchFamily="34" charset="0"/>
              </a:rPr>
              <a:t>gì</a:t>
            </a:r>
            <a:r>
              <a:rPr lang="en-US" sz="2400" b="1" i="1" dirty="0" smtClean="0">
                <a:solidFill>
                  <a:srgbClr val="FF0000"/>
                </a:solidFill>
                <a:latin typeface="Arial" pitchFamily="34" charset="0"/>
              </a:rPr>
              <a:t> ?</a:t>
            </a:r>
            <a:endParaRPr lang="en-US" sz="2400" dirty="0">
              <a:solidFill>
                <a:srgbClr val="FF0000"/>
              </a:solidFill>
              <a:latin typeface="Arial" pitchFamily="34" charset="0"/>
            </a:endParaRPr>
          </a:p>
        </p:txBody>
      </p:sp>
      <p:sp>
        <p:nvSpPr>
          <p:cNvPr id="56330" name="AutoShape 10"/>
          <p:cNvSpPr>
            <a:spLocks noChangeArrowheads="1"/>
          </p:cNvSpPr>
          <p:nvPr/>
        </p:nvSpPr>
        <p:spPr bwMode="auto">
          <a:xfrm>
            <a:off x="899592" y="5013176"/>
            <a:ext cx="7010400" cy="738188"/>
          </a:xfrm>
          <a:prstGeom prst="horizontalScroll">
            <a:avLst>
              <a:gd name="adj" fmla="val 12500"/>
            </a:avLst>
          </a:prstGeom>
          <a:solidFill>
            <a:schemeClr val="accent1"/>
          </a:solidFill>
          <a:ln w="9525">
            <a:solidFill>
              <a:schemeClr val="tx1"/>
            </a:solidFill>
            <a:round/>
            <a:headEnd/>
            <a:tailEnd/>
          </a:ln>
        </p:spPr>
        <p:txBody>
          <a:bodyPr wrap="none" anchor="ctr"/>
          <a:lstStyle/>
          <a:p>
            <a:r>
              <a:rPr lang="en-US" sz="2000" b="1" dirty="0" smtClean="0">
                <a:solidFill>
                  <a:schemeClr val="bg1"/>
                </a:solidFill>
                <a:latin typeface="Arial" pitchFamily="34" charset="0"/>
              </a:rPr>
              <a:t>D.  </a:t>
            </a:r>
            <a:r>
              <a:rPr lang="en-US" sz="2000" b="1" dirty="0" err="1" smtClean="0">
                <a:solidFill>
                  <a:schemeClr val="bg1"/>
                </a:solidFill>
                <a:latin typeface="Arial" pitchFamily="34" charset="0"/>
              </a:rPr>
              <a:t>Kêu</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cứu</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lớn</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và</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chạy</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đi</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tìm</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người</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lớn</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gần</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đó</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giúp</a:t>
            </a:r>
            <a:endParaRPr lang="en-US" sz="2000" b="1" dirty="0">
              <a:solidFill>
                <a:schemeClr val="bg1"/>
              </a:solidFill>
              <a:latin typeface="Arial" pitchFamily="34" charset="0"/>
            </a:endParaRPr>
          </a:p>
        </p:txBody>
      </p:sp>
      <p:sp>
        <p:nvSpPr>
          <p:cNvPr id="24583" name="Text Box 11"/>
          <p:cNvSpPr txBox="1">
            <a:spLocks noChangeArrowheads="1"/>
          </p:cNvSpPr>
          <p:nvPr/>
        </p:nvSpPr>
        <p:spPr bwMode="auto">
          <a:xfrm>
            <a:off x="1691680" y="476672"/>
            <a:ext cx="5791200" cy="576262"/>
          </a:xfrm>
          <a:prstGeom prst="rect">
            <a:avLst/>
          </a:prstGeom>
          <a:noFill/>
          <a:ln w="57150" cmpd="thinThick">
            <a:solidFill>
              <a:srgbClr val="CC00FF"/>
            </a:solidFill>
            <a:miter lim="800000"/>
            <a:headEnd/>
            <a:tailEnd/>
          </a:ln>
        </p:spPr>
        <p:txBody>
          <a:bodyPr>
            <a:spAutoFit/>
          </a:bodyPr>
          <a:lstStyle/>
          <a:p>
            <a:pPr algn="ctr" eaLnBrk="1" hangingPunct="1">
              <a:spcBef>
                <a:spcPct val="50000"/>
              </a:spcBef>
            </a:pPr>
            <a:r>
              <a:rPr lang="en-US" sz="2800" b="1">
                <a:latin typeface="Arial" pitchFamily="34" charset="0"/>
              </a:rPr>
              <a:t>Trò chơi: AI NHANH, AI ĐÚNG ?</a:t>
            </a:r>
          </a:p>
        </p:txBody>
      </p:sp>
      <p:sp>
        <p:nvSpPr>
          <p:cNvPr id="56343" name="Rectangle 23"/>
          <p:cNvSpPr>
            <a:spLocks noChangeArrowheads="1"/>
          </p:cNvSpPr>
          <p:nvPr/>
        </p:nvSpPr>
        <p:spPr bwMode="auto">
          <a:xfrm>
            <a:off x="1043608" y="5085184"/>
            <a:ext cx="6843712" cy="581025"/>
          </a:xfrm>
          <a:prstGeom prst="rect">
            <a:avLst/>
          </a:prstGeom>
          <a:solidFill>
            <a:srgbClr val="FF3300"/>
          </a:solidFill>
          <a:ln w="9525">
            <a:solidFill>
              <a:srgbClr val="000514"/>
            </a:solidFill>
            <a:miter lim="800000"/>
            <a:headEnd/>
            <a:tailEnd/>
          </a:ln>
        </p:spPr>
        <p:txBody>
          <a:bodyPr wrap="none" anchor="ctr"/>
          <a:lstStyle/>
          <a:p>
            <a:r>
              <a:rPr lang="en-US" sz="2000" b="1" dirty="0" smtClean="0">
                <a:solidFill>
                  <a:srgbClr val="FFFF00"/>
                </a:solidFill>
                <a:latin typeface="Arial" pitchFamily="34" charset="0"/>
              </a:rPr>
              <a:t> </a:t>
            </a:r>
          </a:p>
          <a:p>
            <a:r>
              <a:rPr lang="en-US" sz="2000" b="1" dirty="0" smtClean="0">
                <a:solidFill>
                  <a:srgbClr val="FFFF00"/>
                </a:solidFill>
                <a:latin typeface="Arial" pitchFamily="34" charset="0"/>
              </a:rPr>
              <a:t>D. </a:t>
            </a:r>
            <a:r>
              <a:rPr lang="en-US" sz="2000" b="1" dirty="0" err="1" smtClean="0">
                <a:solidFill>
                  <a:schemeClr val="bg1"/>
                </a:solidFill>
                <a:latin typeface="Arial" pitchFamily="34" charset="0"/>
              </a:rPr>
              <a:t>Kêu</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cứu</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và</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chạy</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đi</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tìm</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người</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lớn</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gần</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đó</a:t>
            </a:r>
            <a:r>
              <a:rPr lang="en-US" sz="2000" b="1" dirty="0" smtClean="0">
                <a:solidFill>
                  <a:schemeClr val="bg1"/>
                </a:solidFill>
                <a:latin typeface="Arial" pitchFamily="34" charset="0"/>
              </a:rPr>
              <a:t> </a:t>
            </a:r>
            <a:r>
              <a:rPr lang="en-US" sz="2000" b="1" dirty="0" err="1" smtClean="0">
                <a:solidFill>
                  <a:schemeClr val="bg1"/>
                </a:solidFill>
                <a:latin typeface="Arial" pitchFamily="34" charset="0"/>
              </a:rPr>
              <a:t>giúp</a:t>
            </a:r>
            <a:endParaRPr lang="en-US" sz="2000" b="1" dirty="0" smtClean="0">
              <a:solidFill>
                <a:schemeClr val="bg1"/>
              </a:solidFill>
              <a:latin typeface="Arial" pitchFamily="34" charset="0"/>
            </a:endParaRPr>
          </a:p>
          <a:p>
            <a:endParaRPr lang="en-US" sz="2000" b="1" dirty="0">
              <a:solidFill>
                <a:srgbClr val="FFFF00"/>
              </a:solidFill>
              <a:latin typeface="Arial" pitchFamily="34" charset="0"/>
            </a:endParaRPr>
          </a:p>
        </p:txBody>
      </p:sp>
      <p:pic>
        <p:nvPicPr>
          <p:cNvPr id="24585" name="Picture 55" descr="Picture4"/>
          <p:cNvPicPr>
            <a:picLocks noChangeAspect="1" noChangeArrowheads="1"/>
          </p:cNvPicPr>
          <p:nvPr/>
        </p:nvPicPr>
        <p:blipFill>
          <a:blip r:embed="rId3" cstate="print"/>
          <a:srcRect/>
          <a:stretch>
            <a:fillRect/>
          </a:stretch>
        </p:blipFill>
        <p:spPr bwMode="auto">
          <a:xfrm rot="5400000">
            <a:off x="2381" y="-2381"/>
            <a:ext cx="1273175" cy="1277938"/>
          </a:xfrm>
          <a:prstGeom prst="rect">
            <a:avLst/>
          </a:prstGeom>
          <a:noFill/>
          <a:ln w="9525">
            <a:noFill/>
            <a:miter lim="800000"/>
            <a:headEnd/>
            <a:tailEnd/>
          </a:ln>
        </p:spPr>
      </p:pic>
      <p:pic>
        <p:nvPicPr>
          <p:cNvPr id="24586" name="Picture 56" descr="Picture4"/>
          <p:cNvPicPr>
            <a:picLocks noChangeAspect="1" noChangeArrowheads="1"/>
          </p:cNvPicPr>
          <p:nvPr/>
        </p:nvPicPr>
        <p:blipFill>
          <a:blip r:embed="rId3" cstate="print"/>
          <a:srcRect/>
          <a:stretch>
            <a:fillRect/>
          </a:stretch>
        </p:blipFill>
        <p:spPr bwMode="auto">
          <a:xfrm rot="-5400000">
            <a:off x="7868444" y="5582444"/>
            <a:ext cx="1273175" cy="1277937"/>
          </a:xfrm>
          <a:prstGeom prst="rect">
            <a:avLst/>
          </a:prstGeom>
          <a:noFill/>
          <a:ln w="9525">
            <a:noFill/>
            <a:miter lim="800000"/>
            <a:headEnd/>
            <a:tailEnd/>
          </a:ln>
        </p:spPr>
      </p:pic>
      <p:pic>
        <p:nvPicPr>
          <p:cNvPr id="24587" name="Picture 57" descr="Picture4"/>
          <p:cNvPicPr>
            <a:picLocks noChangeAspect="1" noChangeArrowheads="1"/>
          </p:cNvPicPr>
          <p:nvPr/>
        </p:nvPicPr>
        <p:blipFill>
          <a:blip r:embed="rId3" cstate="print"/>
          <a:srcRect/>
          <a:stretch>
            <a:fillRect/>
          </a:stretch>
        </p:blipFill>
        <p:spPr bwMode="auto">
          <a:xfrm rot="10800000">
            <a:off x="7813675" y="-3175"/>
            <a:ext cx="1273175" cy="1277938"/>
          </a:xfrm>
          <a:prstGeom prst="rect">
            <a:avLst/>
          </a:prstGeom>
          <a:noFill/>
          <a:ln w="9525">
            <a:noFill/>
            <a:miter lim="800000"/>
            <a:headEnd/>
            <a:tailEnd/>
          </a:ln>
        </p:spPr>
      </p:pic>
      <p:pic>
        <p:nvPicPr>
          <p:cNvPr id="24588" name="Picture 58" descr="Picture4"/>
          <p:cNvPicPr>
            <a:picLocks noChangeAspect="1" noChangeArrowheads="1"/>
          </p:cNvPicPr>
          <p:nvPr/>
        </p:nvPicPr>
        <p:blipFill>
          <a:blip r:embed="rId3" cstate="print"/>
          <a:srcRect/>
          <a:stretch>
            <a:fillRect/>
          </a:stretch>
        </p:blipFill>
        <p:spPr bwMode="auto">
          <a:xfrm>
            <a:off x="0" y="5580063"/>
            <a:ext cx="1273175" cy="1277937"/>
          </a:xfrm>
          <a:prstGeom prst="rect">
            <a:avLst/>
          </a:prstGeom>
          <a:noFill/>
          <a:ln w="9525">
            <a:noFill/>
            <a:miter lim="800000"/>
            <a:headEnd/>
            <a:tailEnd/>
          </a:ln>
        </p:spPr>
      </p:pic>
      <p:grpSp>
        <p:nvGrpSpPr>
          <p:cNvPr id="2" name="Group 17"/>
          <p:cNvGrpSpPr>
            <a:grpSpLocks/>
          </p:cNvGrpSpPr>
          <p:nvPr/>
        </p:nvGrpSpPr>
        <p:grpSpPr bwMode="auto">
          <a:xfrm>
            <a:off x="9525" y="-6350"/>
            <a:ext cx="9158288" cy="6864350"/>
            <a:chOff x="6" y="-4"/>
            <a:chExt cx="5769" cy="4324"/>
          </a:xfrm>
        </p:grpSpPr>
        <p:pic>
          <p:nvPicPr>
            <p:cNvPr id="24594" name="Picture 169" descr="n3"/>
            <p:cNvPicPr>
              <a:picLocks noChangeAspect="1" noChangeArrowheads="1"/>
            </p:cNvPicPr>
            <p:nvPr/>
          </p:nvPicPr>
          <p:blipFill>
            <a:blip r:embed="rId4" cstate="print"/>
            <a:srcRect/>
            <a:stretch>
              <a:fillRect/>
            </a:stretch>
          </p:blipFill>
          <p:spPr bwMode="auto">
            <a:xfrm>
              <a:off x="6" y="4261"/>
              <a:ext cx="5760" cy="57"/>
            </a:xfrm>
            <a:prstGeom prst="rect">
              <a:avLst/>
            </a:prstGeom>
            <a:noFill/>
            <a:ln w="9525">
              <a:noFill/>
              <a:miter lim="800000"/>
              <a:headEnd/>
              <a:tailEnd/>
            </a:ln>
          </p:spPr>
        </p:pic>
        <p:pic>
          <p:nvPicPr>
            <p:cNvPr id="24595" name="Picture 170" descr="n3"/>
            <p:cNvPicPr>
              <a:picLocks noChangeAspect="1" noChangeArrowheads="1"/>
            </p:cNvPicPr>
            <p:nvPr/>
          </p:nvPicPr>
          <p:blipFill>
            <a:blip r:embed="rId4" cstate="print"/>
            <a:srcRect/>
            <a:stretch>
              <a:fillRect/>
            </a:stretch>
          </p:blipFill>
          <p:spPr bwMode="auto">
            <a:xfrm>
              <a:off x="15" y="-4"/>
              <a:ext cx="5760" cy="52"/>
            </a:xfrm>
            <a:prstGeom prst="rect">
              <a:avLst/>
            </a:prstGeom>
            <a:noFill/>
            <a:ln w="9525">
              <a:noFill/>
              <a:miter lim="800000"/>
              <a:headEnd/>
              <a:tailEnd/>
            </a:ln>
          </p:spPr>
        </p:pic>
        <p:pic>
          <p:nvPicPr>
            <p:cNvPr id="24596" name="Picture 171" descr="n3"/>
            <p:cNvPicPr>
              <a:picLocks noChangeAspect="1" noChangeArrowheads="1"/>
            </p:cNvPicPr>
            <p:nvPr/>
          </p:nvPicPr>
          <p:blipFill>
            <a:blip r:embed="rId4" cstate="print"/>
            <a:srcRect/>
            <a:stretch>
              <a:fillRect/>
            </a:stretch>
          </p:blipFill>
          <p:spPr bwMode="auto">
            <a:xfrm rot="5400000">
              <a:off x="-2124" y="2136"/>
              <a:ext cx="4320" cy="48"/>
            </a:xfrm>
            <a:prstGeom prst="rect">
              <a:avLst/>
            </a:prstGeom>
            <a:noFill/>
            <a:ln w="9525">
              <a:noFill/>
              <a:miter lim="800000"/>
              <a:headEnd/>
              <a:tailEnd/>
            </a:ln>
          </p:spPr>
        </p:pic>
        <p:pic>
          <p:nvPicPr>
            <p:cNvPr id="24597" name="Picture 172" descr="n3"/>
            <p:cNvPicPr>
              <a:picLocks noChangeAspect="1" noChangeArrowheads="1"/>
            </p:cNvPicPr>
            <p:nvPr/>
          </p:nvPicPr>
          <p:blipFill>
            <a:blip r:embed="rId4" cstate="print"/>
            <a:srcRect/>
            <a:stretch>
              <a:fillRect/>
            </a:stretch>
          </p:blipFill>
          <p:spPr bwMode="auto">
            <a:xfrm rot="16200000" flipH="1">
              <a:off x="3566" y="2135"/>
              <a:ext cx="4320" cy="50"/>
            </a:xfrm>
            <a:prstGeom prst="rect">
              <a:avLst/>
            </a:prstGeom>
            <a:noFill/>
            <a:ln w="9525">
              <a:noFill/>
              <a:miter lim="800000"/>
              <a:headEnd/>
              <a:tailEnd/>
            </a:ln>
          </p:spPr>
        </p:pic>
      </p:grpSp>
      <p:pic>
        <p:nvPicPr>
          <p:cNvPr id="29" name="Picture 16" descr="chicken_dancing_chicken_dance_hg_cl"/>
          <p:cNvPicPr>
            <a:picLocks noChangeAspect="1" noChangeArrowheads="1" noCrop="1"/>
          </p:cNvPicPr>
          <p:nvPr/>
        </p:nvPicPr>
        <p:blipFill>
          <a:blip r:embed="rId5" cstate="print"/>
          <a:srcRect/>
          <a:stretch>
            <a:fillRect/>
          </a:stretch>
        </p:blipFill>
        <p:spPr bwMode="auto">
          <a:xfrm>
            <a:off x="7740352" y="1196752"/>
            <a:ext cx="1143000" cy="1447800"/>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6329"/>
                                        </p:tgtEl>
                                        <p:attrNameLst>
                                          <p:attrName>style.visibility</p:attrName>
                                        </p:attrNameLst>
                                      </p:cBhvr>
                                      <p:to>
                                        <p:strVal val="visible"/>
                                      </p:to>
                                    </p:set>
                                    <p:anim calcmode="lin" valueType="num">
                                      <p:cBhvr>
                                        <p:cTn id="7" dur="1000" fill="hold"/>
                                        <p:tgtEl>
                                          <p:spTgt spid="56329"/>
                                        </p:tgtEl>
                                        <p:attrNameLst>
                                          <p:attrName>ppt_x</p:attrName>
                                        </p:attrNameLst>
                                      </p:cBhvr>
                                      <p:tavLst>
                                        <p:tav tm="0">
                                          <p:val>
                                            <p:strVal val="#ppt_x-.2"/>
                                          </p:val>
                                        </p:tav>
                                        <p:tav tm="100000">
                                          <p:val>
                                            <p:strVal val="#ppt_x"/>
                                          </p:val>
                                        </p:tav>
                                      </p:tavLst>
                                    </p:anim>
                                    <p:anim calcmode="lin" valueType="num">
                                      <p:cBhvr>
                                        <p:cTn id="8" dur="1000" fill="hold"/>
                                        <p:tgtEl>
                                          <p:spTgt spid="56329"/>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3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6330"/>
                                        </p:tgtEl>
                                        <p:attrNameLst>
                                          <p:attrName>style.visibility</p:attrName>
                                        </p:attrNameLst>
                                      </p:cBhvr>
                                      <p:to>
                                        <p:strVal val="visible"/>
                                      </p:to>
                                    </p:set>
                                    <p:animEffect transition="in" filter="box(in)">
                                      <p:cBhvr>
                                        <p:cTn id="14" dur="500"/>
                                        <p:tgtEl>
                                          <p:spTgt spid="56330"/>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56328"/>
                                        </p:tgtEl>
                                        <p:attrNameLst>
                                          <p:attrName>style.visibility</p:attrName>
                                        </p:attrNameLst>
                                      </p:cBhvr>
                                      <p:to>
                                        <p:strVal val="visible"/>
                                      </p:to>
                                    </p:set>
                                    <p:animEffect transition="in" filter="box(in)">
                                      <p:cBhvr>
                                        <p:cTn id="17" dur="500"/>
                                        <p:tgtEl>
                                          <p:spTgt spid="56328"/>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56327"/>
                                        </p:tgtEl>
                                        <p:attrNameLst>
                                          <p:attrName>style.visibility</p:attrName>
                                        </p:attrNameLst>
                                      </p:cBhvr>
                                      <p:to>
                                        <p:strVal val="visible"/>
                                      </p:to>
                                    </p:set>
                                    <p:animEffect transition="in" filter="box(in)">
                                      <p:cBhvr>
                                        <p:cTn id="20" dur="500"/>
                                        <p:tgtEl>
                                          <p:spTgt spid="56327"/>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56326"/>
                                        </p:tgtEl>
                                        <p:attrNameLst>
                                          <p:attrName>style.visibility</p:attrName>
                                        </p:attrNameLst>
                                      </p:cBhvr>
                                      <p:to>
                                        <p:strVal val="visible"/>
                                      </p:to>
                                    </p:set>
                                    <p:animEffect transition="in" filter="box(in)">
                                      <p:cBhvr>
                                        <p:cTn id="23" dur="500"/>
                                        <p:tgtEl>
                                          <p:spTgt spid="563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56343"/>
                                        </p:tgtEl>
                                        <p:attrNameLst>
                                          <p:attrName>style.visibility</p:attrName>
                                        </p:attrNameLst>
                                      </p:cBhvr>
                                      <p:to>
                                        <p:strVal val="visible"/>
                                      </p:to>
                                    </p:set>
                                    <p:animEffect transition="in" filter="wheel(4)">
                                      <p:cBhvr>
                                        <p:cTn id="28" dur="2000"/>
                                        <p:tgtEl>
                                          <p:spTgt spid="56343"/>
                                        </p:tgtEl>
                                      </p:cBhvr>
                                    </p:animEffect>
                                  </p:childTnLst>
                                </p:cTn>
                              </p:par>
                              <p:par>
                                <p:cTn id="29" presetID="1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slide(fromRight)">
                                      <p:cBhvr>
                                        <p:cTn id="31" dur="2000"/>
                                        <p:tgtEl>
                                          <p:spTgt spid="29"/>
                                        </p:tgtEl>
                                      </p:cBhvr>
                                    </p:animEffect>
                                  </p:childTnLst>
                                  <p:subTnLst>
                                    <p:audio>
                                      <p:cMediaNode>
                                        <p:cTn display="0" masterRel="sameClick">
                                          <p:stCondLst>
                                            <p:cond evt="begin" delay="0">
                                              <p:tn val="2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animBg="1"/>
      <p:bldP spid="56327" grpId="0" animBg="1"/>
      <p:bldP spid="56328" grpId="0" animBg="1"/>
      <p:bldP spid="56329" grpId="0"/>
      <p:bldP spid="56330" grpId="0" animBg="1"/>
      <p:bldP spid="563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en-US" smtClean="0"/>
              <a:t>`</a:t>
            </a:r>
          </a:p>
        </p:txBody>
      </p:sp>
      <p:sp>
        <p:nvSpPr>
          <p:cNvPr id="20483" name="Content Placeholder 2"/>
          <p:cNvSpPr>
            <a:spLocks noGrp="1"/>
          </p:cNvSpPr>
          <p:nvPr>
            <p:ph idx="4294967295"/>
          </p:nvPr>
        </p:nvSpPr>
        <p:spPr/>
        <p:txBody>
          <a:bodyPr/>
          <a:lstStyle/>
          <a:p>
            <a:pPr eaLnBrk="1" hangingPunct="1"/>
            <a:endParaRPr lang="vi-VN" smtClean="0"/>
          </a:p>
        </p:txBody>
      </p:sp>
      <p:pic>
        <p:nvPicPr>
          <p:cNvPr id="20484" name="Picture 2" descr="D:\TOAN\Hinh anh\hinh dong\Gif\x1pc_jqddVOWRmKkSM-63glXjlZv7lpVRcZWG8v_v1Khbae5EDzQt18Tq7XuELeuMga6M-O--Rc1powKi8e2UN_HuLOLDfbRMiY2pL3JknF5EE9o4B5dwbKLxwmGH6_OviNX35i2O1DDvQ.gif"/>
          <p:cNvPicPr>
            <a:picLocks noChangeAspect="1" noChangeArrowheads="1" noCrop="1"/>
          </p:cNvPicPr>
          <p:nvPr/>
        </p:nvPicPr>
        <p:blipFill>
          <a:blip r:embed="rId2" cstate="print"/>
          <a:srcRect/>
          <a:stretch>
            <a:fillRect/>
          </a:stretch>
        </p:blipFill>
        <p:spPr bwMode="auto">
          <a:xfrm>
            <a:off x="0" y="0"/>
            <a:ext cx="9144000" cy="6834188"/>
          </a:xfrm>
          <a:prstGeom prst="rect">
            <a:avLst/>
          </a:prstGeom>
          <a:noFill/>
          <a:ln w="9525">
            <a:noFill/>
            <a:miter lim="800000"/>
            <a:headEnd/>
            <a:tailEnd/>
          </a:ln>
        </p:spPr>
      </p:pic>
      <p:pic>
        <p:nvPicPr>
          <p:cNvPr id="20485" name="Picture 5" descr="29"/>
          <p:cNvPicPr>
            <a:picLocks noChangeAspect="1" noChangeArrowheads="1"/>
          </p:cNvPicPr>
          <p:nvPr/>
        </p:nvPicPr>
        <p:blipFill>
          <a:blip r:embed="rId3" cstate="print"/>
          <a:srcRect/>
          <a:stretch>
            <a:fillRect/>
          </a:stretch>
        </p:blipFill>
        <p:spPr bwMode="auto">
          <a:xfrm>
            <a:off x="0" y="228600"/>
            <a:ext cx="9144000" cy="6629400"/>
          </a:xfrm>
          <a:prstGeom prst="rect">
            <a:avLst/>
          </a:prstGeom>
          <a:noFill/>
          <a:ln w="9525">
            <a:noFill/>
            <a:miter lim="800000"/>
            <a:headEnd/>
            <a:tailEnd/>
          </a:ln>
        </p:spPr>
      </p:pic>
      <p:sp>
        <p:nvSpPr>
          <p:cNvPr id="4102" name="WordArt 6"/>
          <p:cNvSpPr>
            <a:spLocks noChangeArrowheads="1" noChangeShapeType="1" noTextEdit="1"/>
          </p:cNvSpPr>
          <p:nvPr/>
        </p:nvSpPr>
        <p:spPr bwMode="auto">
          <a:xfrm>
            <a:off x="1905000" y="2133600"/>
            <a:ext cx="5457825" cy="1654175"/>
          </a:xfrm>
          <a:prstGeom prst="rect">
            <a:avLst/>
          </a:prstGeom>
        </p:spPr>
        <p:txBody>
          <a:bodyPr wrap="none" fromWordArt="1">
            <a:prstTxWarp prst="textWave1">
              <a:avLst>
                <a:gd name="adj1" fmla="val 13005"/>
                <a:gd name="adj2" fmla="val 0"/>
              </a:avLst>
            </a:prstTxWarp>
          </a:bodyPr>
          <a:lstStyle/>
          <a:p>
            <a:pPr algn="ctr"/>
            <a:r>
              <a:rPr lang="vi-VN" sz="3600" kern="10">
                <a:ln w="9525">
                  <a:solidFill>
                    <a:srgbClr val="FFFF00"/>
                  </a:solidFill>
                  <a:round/>
                  <a:headEnd/>
                  <a:tailEnd/>
                </a:ln>
                <a:solidFill>
                  <a:srgbClr val="FF0000"/>
                </a:solidFill>
                <a:effectLst>
                  <a:outerShdw dist="53882" dir="2700000" algn="ctr" rotWithShape="0">
                    <a:srgbClr val="C0C0C0">
                      <a:alpha val="79999"/>
                    </a:srgbClr>
                  </a:outerShdw>
                </a:effectLst>
                <a:latin typeface="Times New Roman"/>
                <a:cs typeface="Times New Roman"/>
              </a:rPr>
              <a:t>Kính chúc quý thầy, cô sức khỏe </a:t>
            </a:r>
          </a:p>
        </p:txBody>
      </p:sp>
      <p:sp>
        <p:nvSpPr>
          <p:cNvPr id="4103" name="WordArt 7"/>
          <p:cNvSpPr>
            <a:spLocks noChangeArrowheads="1" noChangeShapeType="1" noTextEdit="1"/>
          </p:cNvSpPr>
          <p:nvPr/>
        </p:nvSpPr>
        <p:spPr bwMode="auto">
          <a:xfrm>
            <a:off x="2057400" y="3505200"/>
            <a:ext cx="4876800" cy="1447800"/>
          </a:xfrm>
          <a:prstGeom prst="rect">
            <a:avLst/>
          </a:prstGeom>
        </p:spPr>
        <p:txBody>
          <a:bodyPr wrap="none" fromWordArt="1">
            <a:prstTxWarp prst="textWave1">
              <a:avLst>
                <a:gd name="adj1" fmla="val 13005"/>
                <a:gd name="adj2" fmla="val 0"/>
              </a:avLst>
            </a:prstTxWarp>
          </a:bodyPr>
          <a:lstStyle/>
          <a:p>
            <a:pPr algn="ctr"/>
            <a:r>
              <a:rPr lang="vi-VN" sz="3600" kern="10" dirty="0">
                <a:ln w="9525">
                  <a:solidFill>
                    <a:srgbClr val="FFFF00"/>
                  </a:solidFill>
                  <a:round/>
                  <a:headEnd/>
                  <a:tailEnd/>
                </a:ln>
                <a:solidFill>
                  <a:srgbClr val="FF0000"/>
                </a:solidFill>
                <a:effectLst>
                  <a:outerShdw dist="53882" dir="2700000" algn="ctr" rotWithShape="0">
                    <a:srgbClr val="C0C0C0">
                      <a:alpha val="79999"/>
                    </a:srgbClr>
                  </a:outerShdw>
                </a:effectLst>
                <a:latin typeface="Times New Roman"/>
                <a:cs typeface="Times New Roman"/>
              </a:rPr>
              <a:t>Chúc các em chăm ngoan, học giỏi</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2500" decel="50000" fill="hold">
                                          <p:stCondLst>
                                            <p:cond delay="0"/>
                                          </p:stCondLst>
                                        </p:cTn>
                                        <p:tgtEl>
                                          <p:spTgt spid="4102"/>
                                        </p:tgtEl>
                                        <p:attrNameLst>
                                          <p:attrName>style.rotation</p:attrName>
                                        </p:attrNameLst>
                                      </p:cBhvr>
                                      <p:tavLst>
                                        <p:tav tm="0">
                                          <p:val>
                                            <p:fltVal val="-90"/>
                                          </p:val>
                                        </p:tav>
                                        <p:tav tm="100000">
                                          <p:val>
                                            <p:fltVal val="0"/>
                                          </p:val>
                                        </p:tav>
                                      </p:tavLst>
                                    </p:anim>
                                    <p:anim calcmode="lin" valueType="num">
                                      <p:cBhvr>
                                        <p:cTn id="8" dur="2500" decel="50000" fill="hold">
                                          <p:stCondLst>
                                            <p:cond delay="0"/>
                                          </p:stCondLst>
                                        </p:cTn>
                                        <p:tgtEl>
                                          <p:spTgt spid="4102"/>
                                        </p:tgtEl>
                                        <p:attrNameLst>
                                          <p:attrName>ppt_w</p:attrName>
                                        </p:attrNameLst>
                                      </p:cBhvr>
                                      <p:tavLst>
                                        <p:tav tm="0">
                                          <p:val>
                                            <p:strVal val="#ppt_w"/>
                                          </p:val>
                                        </p:tav>
                                        <p:tav tm="100000">
                                          <p:val>
                                            <p:strVal val="#ppt_w*.05"/>
                                          </p:val>
                                        </p:tav>
                                      </p:tavLst>
                                    </p:anim>
                                    <p:anim calcmode="lin" valueType="num">
                                      <p:cBhvr>
                                        <p:cTn id="9" dur="2500" accel="50000" fill="hold">
                                          <p:stCondLst>
                                            <p:cond delay="2500"/>
                                          </p:stCondLst>
                                        </p:cTn>
                                        <p:tgtEl>
                                          <p:spTgt spid="4102"/>
                                        </p:tgtEl>
                                        <p:attrNameLst>
                                          <p:attrName>ppt_w</p:attrName>
                                        </p:attrNameLst>
                                      </p:cBhvr>
                                      <p:tavLst>
                                        <p:tav tm="0">
                                          <p:val>
                                            <p:strVal val="#ppt_w*.05"/>
                                          </p:val>
                                        </p:tav>
                                        <p:tav tm="100000">
                                          <p:val>
                                            <p:strVal val="#ppt_w"/>
                                          </p:val>
                                        </p:tav>
                                      </p:tavLst>
                                    </p:anim>
                                    <p:anim calcmode="lin" valueType="num">
                                      <p:cBhvr>
                                        <p:cTn id="10" dur="5000" fill="hold"/>
                                        <p:tgtEl>
                                          <p:spTgt spid="4102"/>
                                        </p:tgtEl>
                                        <p:attrNameLst>
                                          <p:attrName>ppt_h</p:attrName>
                                        </p:attrNameLst>
                                      </p:cBhvr>
                                      <p:tavLst>
                                        <p:tav tm="0">
                                          <p:val>
                                            <p:strVal val="#ppt_h"/>
                                          </p:val>
                                        </p:tav>
                                        <p:tav tm="100000">
                                          <p:val>
                                            <p:strVal val="#ppt_h"/>
                                          </p:val>
                                        </p:tav>
                                      </p:tavLst>
                                    </p:anim>
                                    <p:anim calcmode="lin" valueType="num">
                                      <p:cBhvr>
                                        <p:cTn id="11" dur="2500" decel="50000" fill="hold">
                                          <p:stCondLst>
                                            <p:cond delay="0"/>
                                          </p:stCondLst>
                                        </p:cTn>
                                        <p:tgtEl>
                                          <p:spTgt spid="4102"/>
                                        </p:tgtEl>
                                        <p:attrNameLst>
                                          <p:attrName>ppt_x</p:attrName>
                                        </p:attrNameLst>
                                      </p:cBhvr>
                                      <p:tavLst>
                                        <p:tav tm="0">
                                          <p:val>
                                            <p:strVal val="#ppt_x+.4"/>
                                          </p:val>
                                        </p:tav>
                                        <p:tav tm="100000">
                                          <p:val>
                                            <p:strVal val="#ppt_x"/>
                                          </p:val>
                                        </p:tav>
                                      </p:tavLst>
                                    </p:anim>
                                    <p:anim calcmode="lin" valueType="num">
                                      <p:cBhvr>
                                        <p:cTn id="12" dur="2500" decel="50000" fill="hold">
                                          <p:stCondLst>
                                            <p:cond delay="0"/>
                                          </p:stCondLst>
                                        </p:cTn>
                                        <p:tgtEl>
                                          <p:spTgt spid="4102"/>
                                        </p:tgtEl>
                                        <p:attrNameLst>
                                          <p:attrName>ppt_y</p:attrName>
                                        </p:attrNameLst>
                                      </p:cBhvr>
                                      <p:tavLst>
                                        <p:tav tm="0">
                                          <p:val>
                                            <p:strVal val="#ppt_y-.2"/>
                                          </p:val>
                                        </p:tav>
                                        <p:tav tm="100000">
                                          <p:val>
                                            <p:strVal val="#ppt_y+.1"/>
                                          </p:val>
                                        </p:tav>
                                      </p:tavLst>
                                    </p:anim>
                                    <p:anim calcmode="lin" valueType="num">
                                      <p:cBhvr>
                                        <p:cTn id="13" dur="2500" accel="50000" fill="hold">
                                          <p:stCondLst>
                                            <p:cond delay="2500"/>
                                          </p:stCondLst>
                                        </p:cTn>
                                        <p:tgtEl>
                                          <p:spTgt spid="4102"/>
                                        </p:tgtEl>
                                        <p:attrNameLst>
                                          <p:attrName>ppt_y</p:attrName>
                                        </p:attrNameLst>
                                      </p:cBhvr>
                                      <p:tavLst>
                                        <p:tav tm="0">
                                          <p:val>
                                            <p:strVal val="#ppt_y+.1"/>
                                          </p:val>
                                        </p:tav>
                                        <p:tav tm="100000">
                                          <p:val>
                                            <p:strVal val="#ppt_y"/>
                                          </p:val>
                                        </p:tav>
                                      </p:tavLst>
                                    </p:anim>
                                    <p:animEffect transition="in" filter="fade">
                                      <p:cBhvr>
                                        <p:cTn id="14" dur="5000" decel="50000">
                                          <p:stCondLst>
                                            <p:cond delay="0"/>
                                          </p:stCondLst>
                                        </p:cTn>
                                        <p:tgtEl>
                                          <p:spTgt spid="4102"/>
                                        </p:tgtEl>
                                      </p:cBhvr>
                                    </p:animEffect>
                                  </p:childTnLst>
                                </p:cTn>
                              </p:par>
                            </p:childTnLst>
                          </p:cTn>
                        </p:par>
                        <p:par>
                          <p:cTn id="15" fill="hold">
                            <p:stCondLst>
                              <p:cond delay="5000"/>
                            </p:stCondLst>
                            <p:childTnLst>
                              <p:par>
                                <p:cTn id="16" presetID="25" presetClass="entr" presetSubtype="0" fill="hold" grpId="0" nodeType="afterEffect">
                                  <p:stCondLst>
                                    <p:cond delay="0"/>
                                  </p:stCondLst>
                                  <p:childTnLst>
                                    <p:set>
                                      <p:cBhvr>
                                        <p:cTn id="17" dur="1" fill="hold">
                                          <p:stCondLst>
                                            <p:cond delay="0"/>
                                          </p:stCondLst>
                                        </p:cTn>
                                        <p:tgtEl>
                                          <p:spTgt spid="4103"/>
                                        </p:tgtEl>
                                        <p:attrNameLst>
                                          <p:attrName>style.visibility</p:attrName>
                                        </p:attrNameLst>
                                      </p:cBhvr>
                                      <p:to>
                                        <p:strVal val="visible"/>
                                      </p:to>
                                    </p:set>
                                    <p:anim calcmode="lin" valueType="num">
                                      <p:cBhvr>
                                        <p:cTn id="18" dur="2500" decel="50000" fill="hold">
                                          <p:stCondLst>
                                            <p:cond delay="0"/>
                                          </p:stCondLst>
                                        </p:cTn>
                                        <p:tgtEl>
                                          <p:spTgt spid="4103"/>
                                        </p:tgtEl>
                                        <p:attrNameLst>
                                          <p:attrName>style.rotation</p:attrName>
                                        </p:attrNameLst>
                                      </p:cBhvr>
                                      <p:tavLst>
                                        <p:tav tm="0">
                                          <p:val>
                                            <p:fltVal val="-90"/>
                                          </p:val>
                                        </p:tav>
                                        <p:tav tm="100000">
                                          <p:val>
                                            <p:fltVal val="0"/>
                                          </p:val>
                                        </p:tav>
                                      </p:tavLst>
                                    </p:anim>
                                    <p:anim calcmode="lin" valueType="num">
                                      <p:cBhvr>
                                        <p:cTn id="19" dur="2500" decel="50000" fill="hold">
                                          <p:stCondLst>
                                            <p:cond delay="0"/>
                                          </p:stCondLst>
                                        </p:cTn>
                                        <p:tgtEl>
                                          <p:spTgt spid="4103"/>
                                        </p:tgtEl>
                                        <p:attrNameLst>
                                          <p:attrName>ppt_w</p:attrName>
                                        </p:attrNameLst>
                                      </p:cBhvr>
                                      <p:tavLst>
                                        <p:tav tm="0">
                                          <p:val>
                                            <p:strVal val="#ppt_w"/>
                                          </p:val>
                                        </p:tav>
                                        <p:tav tm="100000">
                                          <p:val>
                                            <p:strVal val="#ppt_w*.05"/>
                                          </p:val>
                                        </p:tav>
                                      </p:tavLst>
                                    </p:anim>
                                    <p:anim calcmode="lin" valueType="num">
                                      <p:cBhvr>
                                        <p:cTn id="20" dur="2500" accel="50000" fill="hold">
                                          <p:stCondLst>
                                            <p:cond delay="2500"/>
                                          </p:stCondLst>
                                        </p:cTn>
                                        <p:tgtEl>
                                          <p:spTgt spid="4103"/>
                                        </p:tgtEl>
                                        <p:attrNameLst>
                                          <p:attrName>ppt_w</p:attrName>
                                        </p:attrNameLst>
                                      </p:cBhvr>
                                      <p:tavLst>
                                        <p:tav tm="0">
                                          <p:val>
                                            <p:strVal val="#ppt_w*.05"/>
                                          </p:val>
                                        </p:tav>
                                        <p:tav tm="100000">
                                          <p:val>
                                            <p:strVal val="#ppt_w"/>
                                          </p:val>
                                        </p:tav>
                                      </p:tavLst>
                                    </p:anim>
                                    <p:anim calcmode="lin" valueType="num">
                                      <p:cBhvr>
                                        <p:cTn id="21" dur="5000" fill="hold"/>
                                        <p:tgtEl>
                                          <p:spTgt spid="4103"/>
                                        </p:tgtEl>
                                        <p:attrNameLst>
                                          <p:attrName>ppt_h</p:attrName>
                                        </p:attrNameLst>
                                      </p:cBhvr>
                                      <p:tavLst>
                                        <p:tav tm="0">
                                          <p:val>
                                            <p:strVal val="#ppt_h"/>
                                          </p:val>
                                        </p:tav>
                                        <p:tav tm="100000">
                                          <p:val>
                                            <p:strVal val="#ppt_h"/>
                                          </p:val>
                                        </p:tav>
                                      </p:tavLst>
                                    </p:anim>
                                    <p:anim calcmode="lin" valueType="num">
                                      <p:cBhvr>
                                        <p:cTn id="22" dur="2500" decel="50000" fill="hold">
                                          <p:stCondLst>
                                            <p:cond delay="0"/>
                                          </p:stCondLst>
                                        </p:cTn>
                                        <p:tgtEl>
                                          <p:spTgt spid="4103"/>
                                        </p:tgtEl>
                                        <p:attrNameLst>
                                          <p:attrName>ppt_x</p:attrName>
                                        </p:attrNameLst>
                                      </p:cBhvr>
                                      <p:tavLst>
                                        <p:tav tm="0">
                                          <p:val>
                                            <p:strVal val="#ppt_x+.4"/>
                                          </p:val>
                                        </p:tav>
                                        <p:tav tm="100000">
                                          <p:val>
                                            <p:strVal val="#ppt_x"/>
                                          </p:val>
                                        </p:tav>
                                      </p:tavLst>
                                    </p:anim>
                                    <p:anim calcmode="lin" valueType="num">
                                      <p:cBhvr>
                                        <p:cTn id="23" dur="2500" decel="50000" fill="hold">
                                          <p:stCondLst>
                                            <p:cond delay="0"/>
                                          </p:stCondLst>
                                        </p:cTn>
                                        <p:tgtEl>
                                          <p:spTgt spid="4103"/>
                                        </p:tgtEl>
                                        <p:attrNameLst>
                                          <p:attrName>ppt_y</p:attrName>
                                        </p:attrNameLst>
                                      </p:cBhvr>
                                      <p:tavLst>
                                        <p:tav tm="0">
                                          <p:val>
                                            <p:strVal val="#ppt_y-.2"/>
                                          </p:val>
                                        </p:tav>
                                        <p:tav tm="100000">
                                          <p:val>
                                            <p:strVal val="#ppt_y+.1"/>
                                          </p:val>
                                        </p:tav>
                                      </p:tavLst>
                                    </p:anim>
                                    <p:anim calcmode="lin" valueType="num">
                                      <p:cBhvr>
                                        <p:cTn id="24" dur="2500" accel="50000" fill="hold">
                                          <p:stCondLst>
                                            <p:cond delay="2500"/>
                                          </p:stCondLst>
                                        </p:cTn>
                                        <p:tgtEl>
                                          <p:spTgt spid="4103"/>
                                        </p:tgtEl>
                                        <p:attrNameLst>
                                          <p:attrName>ppt_y</p:attrName>
                                        </p:attrNameLst>
                                      </p:cBhvr>
                                      <p:tavLst>
                                        <p:tav tm="0">
                                          <p:val>
                                            <p:strVal val="#ppt_y+.1"/>
                                          </p:val>
                                        </p:tav>
                                        <p:tav tm="100000">
                                          <p:val>
                                            <p:strVal val="#ppt_y"/>
                                          </p:val>
                                        </p:tav>
                                      </p:tavLst>
                                    </p:anim>
                                    <p:animEffect transition="in" filter="fade">
                                      <p:cBhvr>
                                        <p:cTn id="25" dur="5000" decel="50000">
                                          <p:stCondLst>
                                            <p:cond delay="0"/>
                                          </p:stCondLst>
                                        </p:cTn>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81000" y="1556792"/>
            <a:ext cx="7620000" cy="461665"/>
          </a:xfrm>
          <a:prstGeom prst="rect">
            <a:avLst/>
          </a:prstGeom>
          <a:noFill/>
          <a:ln w="9525">
            <a:noFill/>
            <a:miter lim="800000"/>
            <a:headEnd/>
            <a:tailEnd/>
          </a:ln>
        </p:spPr>
        <p:txBody>
          <a:bodyPr>
            <a:spAutoFit/>
          </a:bodyPr>
          <a:lstStyle/>
          <a:p>
            <a:pPr>
              <a:spcBef>
                <a:spcPct val="50000"/>
              </a:spcBef>
            </a:pPr>
            <a:r>
              <a:rPr lang="en-US" sz="2400" b="1" dirty="0">
                <a:solidFill>
                  <a:srgbClr val="FF0066"/>
                </a:solidFill>
                <a:latin typeface="Times New Roman" pitchFamily="18" charset="0"/>
                <a:cs typeface="Times New Roman" pitchFamily="18" charset="0"/>
              </a:rPr>
              <a:t>I. </a:t>
            </a:r>
            <a:r>
              <a:rPr lang="en-US" sz="2400" b="1" dirty="0" err="1">
                <a:solidFill>
                  <a:srgbClr val="FF0066"/>
                </a:solidFill>
                <a:latin typeface="Times New Roman" pitchFamily="18" charset="0"/>
                <a:cs typeface="Times New Roman" pitchFamily="18" charset="0"/>
              </a:rPr>
              <a:t>Các</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biện</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pháp</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phòng</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tránh</a:t>
            </a:r>
            <a:r>
              <a:rPr lang="en-US" sz="2400" b="1" dirty="0">
                <a:solidFill>
                  <a:srgbClr val="FF0066"/>
                </a:solidFill>
                <a:latin typeface="Times New Roman" pitchFamily="18" charset="0"/>
                <a:cs typeface="Times New Roman" pitchFamily="18" charset="0"/>
              </a:rPr>
              <a:t> tai </a:t>
            </a:r>
            <a:r>
              <a:rPr lang="en-US" sz="2400" b="1" dirty="0" err="1">
                <a:solidFill>
                  <a:srgbClr val="FF0066"/>
                </a:solidFill>
                <a:latin typeface="Times New Roman" pitchFamily="18" charset="0"/>
                <a:cs typeface="Times New Roman" pitchFamily="18" charset="0"/>
              </a:rPr>
              <a:t>nạn</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đuối</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nước</a:t>
            </a:r>
            <a:r>
              <a:rPr lang="en-US" sz="2400" b="1" dirty="0">
                <a:solidFill>
                  <a:srgbClr val="FF0066"/>
                </a:solidFill>
                <a:latin typeface="Times New Roman" pitchFamily="18" charset="0"/>
                <a:cs typeface="Times New Roman" pitchFamily="18" charset="0"/>
              </a:rPr>
              <a:t>:</a:t>
            </a:r>
          </a:p>
        </p:txBody>
      </p:sp>
      <p:grpSp>
        <p:nvGrpSpPr>
          <p:cNvPr id="2" name="Group 5"/>
          <p:cNvGrpSpPr>
            <a:grpSpLocks/>
          </p:cNvGrpSpPr>
          <p:nvPr/>
        </p:nvGrpSpPr>
        <p:grpSpPr bwMode="auto">
          <a:xfrm>
            <a:off x="251520" y="2204864"/>
            <a:ext cx="4396680" cy="4272136"/>
            <a:chOff x="96" y="1344"/>
            <a:chExt cx="1728" cy="1728"/>
          </a:xfrm>
          <a:solidFill>
            <a:schemeClr val="accent6"/>
          </a:solidFill>
        </p:grpSpPr>
        <p:pic>
          <p:nvPicPr>
            <p:cNvPr id="7177" name="Picture 6" descr="1"/>
            <p:cNvPicPr>
              <a:picLocks noChangeAspect="1" noChangeArrowheads="1"/>
            </p:cNvPicPr>
            <p:nvPr/>
          </p:nvPicPr>
          <p:blipFill>
            <a:blip r:embed="rId2" cstate="print"/>
            <a:srcRect b="14468"/>
            <a:stretch>
              <a:fillRect/>
            </a:stretch>
          </p:blipFill>
          <p:spPr bwMode="auto">
            <a:xfrm>
              <a:off x="96" y="1344"/>
              <a:ext cx="1728" cy="1728"/>
            </a:xfrm>
            <a:prstGeom prst="rect">
              <a:avLst/>
            </a:prstGeom>
            <a:grpFill/>
            <a:ln w="9525">
              <a:solidFill>
                <a:srgbClr val="FF0000"/>
              </a:solidFill>
              <a:miter lim="800000"/>
              <a:headEnd/>
              <a:tailEnd/>
            </a:ln>
          </p:spPr>
        </p:pic>
        <p:sp>
          <p:nvSpPr>
            <p:cNvPr id="7178" name="Oval 7"/>
            <p:cNvSpPr>
              <a:spLocks noChangeArrowheads="1"/>
            </p:cNvSpPr>
            <p:nvPr/>
          </p:nvSpPr>
          <p:spPr bwMode="auto">
            <a:xfrm>
              <a:off x="114" y="2793"/>
              <a:ext cx="240" cy="240"/>
            </a:xfrm>
            <a:prstGeom prst="ellipse">
              <a:avLst/>
            </a:prstGeom>
            <a:grpFill/>
            <a:ln w="9525">
              <a:solidFill>
                <a:srgbClr val="FF0000"/>
              </a:solidFill>
              <a:round/>
              <a:headEnd/>
              <a:tailEnd/>
            </a:ln>
          </p:spPr>
          <p:txBody>
            <a:bodyPr wrap="none" anchor="ctr"/>
            <a:lstStyle/>
            <a:p>
              <a:pPr algn="ctr"/>
              <a:r>
                <a:rPr lang="en-US" sz="2400" dirty="0">
                  <a:ln>
                    <a:solidFill>
                      <a:srgbClr val="FF0000"/>
                    </a:solidFill>
                  </a:ln>
                  <a:solidFill>
                    <a:schemeClr val="bg1"/>
                  </a:solidFill>
                </a:rPr>
                <a:t>1</a:t>
              </a:r>
            </a:p>
          </p:txBody>
        </p:sp>
      </p:grpSp>
      <p:grpSp>
        <p:nvGrpSpPr>
          <p:cNvPr id="3" name="Group 8"/>
          <p:cNvGrpSpPr>
            <a:grpSpLocks/>
          </p:cNvGrpSpPr>
          <p:nvPr/>
        </p:nvGrpSpPr>
        <p:grpSpPr bwMode="auto">
          <a:xfrm>
            <a:off x="2495550" y="861338"/>
            <a:ext cx="5186363" cy="407423"/>
            <a:chOff x="1620" y="720"/>
            <a:chExt cx="3267" cy="336"/>
          </a:xfrm>
        </p:grpSpPr>
        <p:sp>
          <p:nvSpPr>
            <p:cNvPr id="7175" name="WordArt 10"/>
            <p:cNvSpPr>
              <a:spLocks noChangeArrowheads="1" noChangeShapeType="1" noTextEdit="1"/>
            </p:cNvSpPr>
            <p:nvPr/>
          </p:nvSpPr>
          <p:spPr bwMode="auto">
            <a:xfrm>
              <a:off x="1620" y="720"/>
              <a:ext cx="2544" cy="336"/>
            </a:xfrm>
            <a:prstGeom prst="rect">
              <a:avLst/>
            </a:prstGeom>
          </p:spPr>
          <p:txBody>
            <a:bodyPr wrap="none" fromWordArt="1">
              <a:prstTxWarp prst="textPlain">
                <a:avLst>
                  <a:gd name="adj" fmla="val 50000"/>
                </a:avLst>
              </a:prstTxWarp>
            </a:bodyPr>
            <a:lstStyle/>
            <a:p>
              <a:pPr algn="ctr"/>
              <a:r>
                <a:rPr lang="vi-VN"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Phòng tránh tai nạn đuối nước</a:t>
              </a:r>
            </a:p>
          </p:txBody>
        </p:sp>
        <p:sp>
          <p:nvSpPr>
            <p:cNvPr id="7176" name="Text Box 11"/>
            <p:cNvSpPr txBox="1">
              <a:spLocks noChangeArrowheads="1"/>
            </p:cNvSpPr>
            <p:nvPr/>
          </p:nvSpPr>
          <p:spPr bwMode="auto">
            <a:xfrm>
              <a:off x="4071" y="759"/>
              <a:ext cx="816" cy="288"/>
            </a:xfrm>
            <a:prstGeom prst="rect">
              <a:avLst/>
            </a:prstGeom>
            <a:noFill/>
            <a:ln w="9525">
              <a:noFill/>
              <a:miter lim="800000"/>
              <a:headEnd/>
              <a:tailEnd/>
            </a:ln>
          </p:spPr>
          <p:txBody>
            <a:bodyPr>
              <a:spAutoFit/>
            </a:bodyPr>
            <a:lstStyle/>
            <a:p>
              <a:pPr algn="ctr">
                <a:spcBef>
                  <a:spcPct val="50000"/>
                </a:spcBef>
              </a:pPr>
              <a:endParaRPr lang="vi-VN" sz="2400">
                <a:solidFill>
                  <a:srgbClr val="000066"/>
                </a:solidFill>
              </a:endParaRPr>
            </a:p>
          </p:txBody>
        </p:sp>
      </p:grpSp>
      <p:sp>
        <p:nvSpPr>
          <p:cNvPr id="17420" name="Text Box 12"/>
          <p:cNvSpPr txBox="1">
            <a:spLocks noChangeArrowheads="1"/>
          </p:cNvSpPr>
          <p:nvPr/>
        </p:nvSpPr>
        <p:spPr bwMode="auto">
          <a:xfrm>
            <a:off x="5029200" y="2685504"/>
            <a:ext cx="3733800" cy="2677656"/>
          </a:xfrm>
          <a:prstGeom prst="rect">
            <a:avLst/>
          </a:prstGeom>
          <a:noFill/>
          <a:ln w="9525">
            <a:noFill/>
            <a:miter lim="800000"/>
            <a:headEnd/>
            <a:tailEnd/>
          </a:ln>
        </p:spPr>
        <p:txBody>
          <a:bodyPr>
            <a:spAutoFit/>
          </a:bodyPr>
          <a:lstStyle/>
          <a:p>
            <a:pPr algn="just" eaLnBrk="0" hangingPunct="0">
              <a:spcBef>
                <a:spcPct val="50000"/>
              </a:spcBef>
            </a:pP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Hình</a:t>
            </a:r>
            <a:r>
              <a:rPr lang="en-US" sz="2400" b="1" dirty="0">
                <a:solidFill>
                  <a:srgbClr val="00B050"/>
                </a:solidFill>
                <a:latin typeface="Times New Roman" pitchFamily="18" charset="0"/>
                <a:cs typeface="Times New Roman" pitchFamily="18" charset="0"/>
              </a:rPr>
              <a:t> 1 : </a:t>
            </a:r>
            <a:r>
              <a:rPr lang="en-US" sz="2400" b="1" dirty="0" err="1">
                <a:solidFill>
                  <a:srgbClr val="000066"/>
                </a:solidFill>
                <a:latin typeface="Times New Roman" pitchFamily="18" charset="0"/>
                <a:cs typeface="Times New Roman" pitchFamily="18" charset="0"/>
              </a:rPr>
              <a:t>Một</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bạn</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nam</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đang</a:t>
            </a:r>
            <a:r>
              <a:rPr lang="en-US" sz="2400" b="1" dirty="0">
                <a:solidFill>
                  <a:srgbClr val="000066"/>
                </a:solidFill>
                <a:latin typeface="Times New Roman" pitchFamily="18" charset="0"/>
                <a:cs typeface="Times New Roman" pitchFamily="18" charset="0"/>
              </a:rPr>
              <a:t> </a:t>
            </a:r>
            <a:r>
              <a:rPr lang="en-US" sz="2400" b="1" dirty="0" err="1" smtClean="0">
                <a:solidFill>
                  <a:srgbClr val="000066"/>
                </a:solidFill>
                <a:latin typeface="Times New Roman" pitchFamily="18" charset="0"/>
                <a:cs typeface="Times New Roman" pitchFamily="18" charset="0"/>
              </a:rPr>
              <a:t>ngồi</a:t>
            </a:r>
            <a:r>
              <a:rPr lang="en-US" sz="2400" b="1" dirty="0" smtClean="0">
                <a:solidFill>
                  <a:srgbClr val="000066"/>
                </a:solidFill>
                <a:latin typeface="Times New Roman" pitchFamily="18" charset="0"/>
                <a:cs typeface="Times New Roman" pitchFamily="18" charset="0"/>
              </a:rPr>
              <a:t> </a:t>
            </a:r>
            <a:r>
              <a:rPr lang="en-US" sz="2400" b="1" dirty="0" err="1" smtClean="0">
                <a:solidFill>
                  <a:srgbClr val="000066"/>
                </a:solidFill>
                <a:latin typeface="Times New Roman" pitchFamily="18" charset="0"/>
                <a:cs typeface="Times New Roman" pitchFamily="18" charset="0"/>
              </a:rPr>
              <a:t>nghịch</a:t>
            </a:r>
            <a:r>
              <a:rPr lang="en-US" sz="2400" b="1" dirty="0" smtClean="0">
                <a:solidFill>
                  <a:srgbClr val="000066"/>
                </a:solidFill>
                <a:latin typeface="Times New Roman" pitchFamily="18" charset="0"/>
                <a:cs typeface="Times New Roman" pitchFamily="18" charset="0"/>
              </a:rPr>
              <a:t> </a:t>
            </a:r>
            <a:r>
              <a:rPr lang="en-US" sz="2400" b="1" dirty="0" err="1" smtClean="0">
                <a:solidFill>
                  <a:srgbClr val="000066"/>
                </a:solidFill>
                <a:latin typeface="Times New Roman" pitchFamily="18" charset="0"/>
                <a:cs typeface="Times New Roman" pitchFamily="18" charset="0"/>
              </a:rPr>
              <a:t>dưới</a:t>
            </a:r>
            <a:r>
              <a:rPr lang="en-US" sz="2400" b="1" dirty="0" smtClean="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nước</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hai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bạn</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khác</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đang</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chơi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đùa</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gần</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ao</a:t>
            </a:r>
            <a:r>
              <a:rPr lang="en-US" sz="2400" b="1" dirty="0">
                <a:solidFill>
                  <a:srgbClr val="000066"/>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Việc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Vì</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chơi</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gần</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ao</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có</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thể</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bị</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ngã</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xuống</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ao</a:t>
            </a:r>
            <a:r>
              <a:rPr lang="en-US" sz="2400" b="1" dirty="0" smtClean="0">
                <a:solidFill>
                  <a:srgbClr val="00B0F0"/>
                </a:solidFill>
                <a:latin typeface="Times New Roman" pitchFamily="18" charset="0"/>
                <a:cs typeface="Times New Roman" pitchFamily="18" charset="0"/>
              </a:rPr>
              <a:t>….</a:t>
            </a:r>
            <a:endParaRPr lang="en-US" sz="2400" b="1" dirty="0">
              <a:solidFill>
                <a:srgbClr val="00B0F0"/>
              </a:solidFill>
              <a:latin typeface="Times New Roman" pitchFamily="18" charset="0"/>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7420"/>
                                        </p:tgtEl>
                                        <p:attrNameLst>
                                          <p:attrName>style.visibility</p:attrName>
                                        </p:attrNameLst>
                                      </p:cBhvr>
                                      <p:to>
                                        <p:strVal val="visible"/>
                                      </p:to>
                                    </p:set>
                                    <p:animEffect transition="in" filter="blinds(horizontal)">
                                      <p:cBhvr>
                                        <p:cTn id="14" dur="500"/>
                                        <p:tgtEl>
                                          <p:spTgt spid="17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85800" y="2424113"/>
            <a:ext cx="3505200" cy="4191000"/>
            <a:chOff x="1872" y="1344"/>
            <a:chExt cx="1680" cy="1728"/>
          </a:xfrm>
        </p:grpSpPr>
        <p:pic>
          <p:nvPicPr>
            <p:cNvPr id="8201" name="Picture 5" descr="2"/>
            <p:cNvPicPr>
              <a:picLocks noChangeAspect="1" noChangeArrowheads="1"/>
            </p:cNvPicPr>
            <p:nvPr/>
          </p:nvPicPr>
          <p:blipFill>
            <a:blip r:embed="rId2" cstate="print"/>
            <a:srcRect/>
            <a:stretch>
              <a:fillRect/>
            </a:stretch>
          </p:blipFill>
          <p:spPr bwMode="auto">
            <a:xfrm>
              <a:off x="1872" y="1344"/>
              <a:ext cx="1680" cy="1728"/>
            </a:xfrm>
            <a:prstGeom prst="rect">
              <a:avLst/>
            </a:prstGeom>
            <a:noFill/>
            <a:ln w="9525">
              <a:noFill/>
              <a:miter lim="800000"/>
              <a:headEnd/>
              <a:tailEnd/>
            </a:ln>
          </p:spPr>
        </p:pic>
        <p:sp>
          <p:nvSpPr>
            <p:cNvPr id="8202" name="Oval 6"/>
            <p:cNvSpPr>
              <a:spLocks noChangeArrowheads="1"/>
            </p:cNvSpPr>
            <p:nvPr/>
          </p:nvSpPr>
          <p:spPr bwMode="auto">
            <a:xfrm>
              <a:off x="1881" y="2802"/>
              <a:ext cx="240" cy="2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p:spPr>
          <p:txBody>
            <a:bodyPr wrap="none" anchor="ctr"/>
            <a:lstStyle/>
            <a:p>
              <a:pPr algn="ctr"/>
              <a:r>
                <a:rPr lang="en-US" sz="2400">
                  <a:solidFill>
                    <a:srgbClr val="000066"/>
                  </a:solidFill>
                </a:rPr>
                <a:t>2</a:t>
              </a:r>
            </a:p>
          </p:txBody>
        </p:sp>
      </p:grpSp>
      <p:sp>
        <p:nvSpPr>
          <p:cNvPr id="8195" name="Text Box 7"/>
          <p:cNvSpPr txBox="1">
            <a:spLocks noChangeArrowheads="1"/>
          </p:cNvSpPr>
          <p:nvPr/>
        </p:nvSpPr>
        <p:spPr bwMode="auto">
          <a:xfrm>
            <a:off x="381000" y="1412776"/>
            <a:ext cx="7696200" cy="461665"/>
          </a:xfrm>
          <a:prstGeom prst="rect">
            <a:avLst/>
          </a:prstGeom>
          <a:noFill/>
          <a:ln w="9525">
            <a:noFill/>
            <a:miter lim="800000"/>
            <a:headEnd/>
            <a:tailEnd/>
          </a:ln>
        </p:spPr>
        <p:txBody>
          <a:bodyPr>
            <a:spAutoFit/>
          </a:bodyPr>
          <a:lstStyle/>
          <a:p>
            <a:pPr>
              <a:spcBef>
                <a:spcPct val="50000"/>
              </a:spcBef>
            </a:pPr>
            <a:r>
              <a:rPr lang="en-US" sz="2400" b="1" dirty="0">
                <a:solidFill>
                  <a:srgbClr val="FF0066"/>
                </a:solidFill>
                <a:latin typeface="Times New Roman" pitchFamily="18" charset="0"/>
                <a:cs typeface="Times New Roman" pitchFamily="18" charset="0"/>
              </a:rPr>
              <a:t>I. </a:t>
            </a:r>
            <a:r>
              <a:rPr lang="en-US" sz="2400" b="1" dirty="0" err="1">
                <a:solidFill>
                  <a:srgbClr val="FF0066"/>
                </a:solidFill>
                <a:latin typeface="Times New Roman" pitchFamily="18" charset="0"/>
                <a:cs typeface="Times New Roman" pitchFamily="18" charset="0"/>
              </a:rPr>
              <a:t>Các</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biện</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pháp</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phòng</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tránh</a:t>
            </a:r>
            <a:r>
              <a:rPr lang="en-US" sz="2400" b="1" dirty="0">
                <a:solidFill>
                  <a:srgbClr val="FF0066"/>
                </a:solidFill>
                <a:latin typeface="Times New Roman" pitchFamily="18" charset="0"/>
                <a:cs typeface="Times New Roman" pitchFamily="18" charset="0"/>
              </a:rPr>
              <a:t> tai </a:t>
            </a:r>
            <a:r>
              <a:rPr lang="en-US" sz="2400" b="1" dirty="0" err="1">
                <a:solidFill>
                  <a:srgbClr val="FF0066"/>
                </a:solidFill>
                <a:latin typeface="Times New Roman" pitchFamily="18" charset="0"/>
                <a:cs typeface="Times New Roman" pitchFamily="18" charset="0"/>
              </a:rPr>
              <a:t>nạn</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đuối</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nước</a:t>
            </a:r>
            <a:r>
              <a:rPr lang="en-US" sz="2400" b="1" dirty="0">
                <a:solidFill>
                  <a:srgbClr val="FF0066"/>
                </a:solidFill>
                <a:latin typeface="Times New Roman" pitchFamily="18" charset="0"/>
                <a:cs typeface="Times New Roman" pitchFamily="18" charset="0"/>
              </a:rPr>
              <a:t>:</a:t>
            </a:r>
          </a:p>
        </p:txBody>
      </p:sp>
      <p:sp>
        <p:nvSpPr>
          <p:cNvPr id="18444" name="Text Box 12"/>
          <p:cNvSpPr txBox="1">
            <a:spLocks noChangeArrowheads="1"/>
          </p:cNvSpPr>
          <p:nvPr/>
        </p:nvSpPr>
        <p:spPr bwMode="auto">
          <a:xfrm>
            <a:off x="4648200" y="2389088"/>
            <a:ext cx="3886200" cy="2308324"/>
          </a:xfrm>
          <a:prstGeom prst="rect">
            <a:avLst/>
          </a:prstGeom>
          <a:noFill/>
          <a:ln w="9525">
            <a:solidFill>
              <a:srgbClr val="FF0000"/>
            </a:solidFill>
            <a:miter lim="800000"/>
            <a:headEnd/>
            <a:tailEnd/>
          </a:ln>
        </p:spPr>
        <p:txBody>
          <a:bodyPr>
            <a:spAutoFit/>
          </a:bodyPr>
          <a:lstStyle/>
          <a:p>
            <a:pPr algn="just" eaLnBrk="0" hangingPunct="0">
              <a:spcBef>
                <a:spcPct val="50000"/>
              </a:spcBef>
            </a:pPr>
            <a:r>
              <a:rPr lang="en-US" sz="2400" b="1" dirty="0">
                <a:solidFill>
                  <a:srgbClr val="000066"/>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Hình</a:t>
            </a:r>
            <a:r>
              <a:rPr lang="en-US" sz="2400" b="1" dirty="0">
                <a:solidFill>
                  <a:srgbClr val="00B050"/>
                </a:solidFill>
                <a:latin typeface="Times New Roman" pitchFamily="18" charset="0"/>
                <a:cs typeface="Times New Roman" pitchFamily="18" charset="0"/>
              </a:rPr>
              <a:t> 2 : </a:t>
            </a:r>
            <a:r>
              <a:rPr lang="en-US" sz="2400" b="1" dirty="0" err="1" smtClean="0">
                <a:solidFill>
                  <a:srgbClr val="000066"/>
                </a:solidFill>
                <a:latin typeface="Times New Roman" pitchFamily="18" charset="0"/>
                <a:cs typeface="Times New Roman" pitchFamily="18" charset="0"/>
              </a:rPr>
              <a:t>Vẽ</a:t>
            </a:r>
            <a:r>
              <a:rPr lang="en-US" sz="2400" b="1" dirty="0" smtClean="0">
                <a:solidFill>
                  <a:srgbClr val="000066"/>
                </a:solidFill>
                <a:latin typeface="Times New Roman" pitchFamily="18" charset="0"/>
                <a:cs typeface="Times New Roman" pitchFamily="18" charset="0"/>
              </a:rPr>
              <a:t> </a:t>
            </a:r>
            <a:r>
              <a:rPr lang="en-US" sz="2400" b="1" dirty="0" err="1" smtClean="0">
                <a:solidFill>
                  <a:srgbClr val="000066"/>
                </a:solidFill>
                <a:latin typeface="Times New Roman" pitchFamily="18" charset="0"/>
                <a:cs typeface="Times New Roman" pitchFamily="18" charset="0"/>
              </a:rPr>
              <a:t>một</a:t>
            </a:r>
            <a:r>
              <a:rPr lang="en-US" sz="2400" b="1" dirty="0" smtClean="0">
                <a:solidFill>
                  <a:srgbClr val="000066"/>
                </a:solidFill>
                <a:latin typeface="Times New Roman" pitchFamily="18" charset="0"/>
                <a:cs typeface="Times New Roman" pitchFamily="18" charset="0"/>
              </a:rPr>
              <a:t> </a:t>
            </a:r>
            <a:r>
              <a:rPr lang="en-US" sz="2400" b="1" dirty="0" err="1" smtClean="0">
                <a:solidFill>
                  <a:srgbClr val="000066"/>
                </a:solidFill>
                <a:latin typeface="Times New Roman" pitchFamily="18" charset="0"/>
                <a:cs typeface="Times New Roman" pitchFamily="18" charset="0"/>
              </a:rPr>
              <a:t>cái</a:t>
            </a:r>
            <a:r>
              <a:rPr lang="en-US" sz="2400" b="1" dirty="0" smtClean="0">
                <a:solidFill>
                  <a:srgbClr val="000066"/>
                </a:solidFill>
                <a:latin typeface="Times New Roman" pitchFamily="18" charset="0"/>
                <a:cs typeface="Times New Roman" pitchFamily="18" charset="0"/>
              </a:rPr>
              <a:t> </a:t>
            </a:r>
            <a:r>
              <a:rPr lang="en-US" sz="2400" b="1" dirty="0" err="1" smtClean="0">
                <a:solidFill>
                  <a:srgbClr val="000066"/>
                </a:solidFill>
                <a:latin typeface="Times New Roman" pitchFamily="18" charset="0"/>
                <a:cs typeface="Times New Roman" pitchFamily="18" charset="0"/>
              </a:rPr>
              <a:t>giếng</a:t>
            </a:r>
            <a:r>
              <a:rPr lang="en-US" sz="2400" b="1" dirty="0" smtClean="0">
                <a:solidFill>
                  <a:srgbClr val="000066"/>
                </a:solidFill>
                <a:latin typeface="Times New Roman" pitchFamily="18" charset="0"/>
                <a:cs typeface="Times New Roman" pitchFamily="18" charset="0"/>
              </a:rPr>
              <a:t>, </a:t>
            </a:r>
            <a:r>
              <a:rPr lang="en-US" sz="2400" b="1" dirty="0" err="1" smtClean="0">
                <a:solidFill>
                  <a:srgbClr val="000066"/>
                </a:solidFill>
                <a:latin typeface="Times New Roman" pitchFamily="18" charset="0"/>
                <a:cs typeface="Times New Roman" pitchFamily="18" charset="0"/>
              </a:rPr>
              <a:t>thành</a:t>
            </a:r>
            <a:r>
              <a:rPr lang="en-US" sz="2400" b="1" dirty="0" smtClean="0">
                <a:solidFill>
                  <a:srgbClr val="000066"/>
                </a:solidFill>
                <a:latin typeface="Times New Roman" pitchFamily="18" charset="0"/>
                <a:cs typeface="Times New Roman" pitchFamily="18" charset="0"/>
              </a:rPr>
              <a:t> </a:t>
            </a:r>
            <a:r>
              <a:rPr lang="en-US" sz="2400" b="1" dirty="0" err="1" smtClean="0">
                <a:solidFill>
                  <a:srgbClr val="000066"/>
                </a:solidFill>
                <a:latin typeface="Times New Roman" pitchFamily="18" charset="0"/>
                <a:cs typeface="Times New Roman" pitchFamily="18" charset="0"/>
              </a:rPr>
              <a:t>giếng</a:t>
            </a:r>
            <a:r>
              <a:rPr lang="en-US" sz="2400" b="1" dirty="0" smtClean="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được</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xây</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cao</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và</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có</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nắp</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đậy</a:t>
            </a:r>
            <a:r>
              <a:rPr lang="en-US" sz="2400" b="1" dirty="0">
                <a:solidFill>
                  <a:srgbClr val="000066"/>
                </a:solidFill>
                <a:latin typeface="Times New Roman" pitchFamily="18" charset="0"/>
                <a:cs typeface="Times New Roman" pitchFamily="18" charset="0"/>
              </a:rPr>
              <a:t> </a:t>
            </a:r>
            <a:r>
              <a:rPr lang="en-US" sz="2400" b="1" dirty="0" err="1" smtClean="0">
                <a:solidFill>
                  <a:srgbClr val="000066"/>
                </a:solidFill>
                <a:latin typeface="Times New Roman" pitchFamily="18" charset="0"/>
                <a:cs typeface="Times New Roman" pitchFamily="18" charset="0"/>
              </a:rPr>
              <a:t>sẽ</a:t>
            </a:r>
            <a:r>
              <a:rPr lang="en-US" sz="2400" b="1" dirty="0" smtClean="0">
                <a:solidFill>
                  <a:srgbClr val="000066"/>
                </a:solidFill>
                <a:latin typeface="Times New Roman" pitchFamily="18" charset="0"/>
                <a:cs typeface="Times New Roman" pitchFamily="18" charset="0"/>
              </a:rPr>
              <a:t> </a:t>
            </a:r>
            <a:r>
              <a:rPr lang="en-US" sz="2400" b="1" dirty="0">
                <a:solidFill>
                  <a:srgbClr val="000066"/>
                </a:solidFill>
                <a:latin typeface="Times New Roman" pitchFamily="18" charset="0"/>
                <a:cs typeface="Times New Roman" pitchFamily="18" charset="0"/>
              </a:rPr>
              <a:t>an </a:t>
            </a:r>
            <a:r>
              <a:rPr lang="en-US" sz="2400" b="1" dirty="0" err="1">
                <a:solidFill>
                  <a:srgbClr val="000066"/>
                </a:solidFill>
                <a:latin typeface="Times New Roman" pitchFamily="18" charset="0"/>
                <a:cs typeface="Times New Roman" pitchFamily="18" charset="0"/>
              </a:rPr>
              <a:t>toàn</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đối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với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trẻ</a:t>
            </a:r>
            <a:r>
              <a:rPr lang="en-US" sz="2400" b="1" dirty="0">
                <a:solidFill>
                  <a:srgbClr val="000066"/>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việc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Để</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phòng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tránh</a:t>
            </a:r>
            <a:r>
              <a:rPr lang="en-US" sz="2400" b="1" dirty="0" smtClean="0">
                <a:solidFill>
                  <a:srgbClr val="0070C0"/>
                </a:solidFill>
                <a:latin typeface="Times New Roman" pitchFamily="18" charset="0"/>
                <a:cs typeface="Times New Roman" pitchFamily="18" charset="0"/>
              </a:rPr>
              <a:t> tai </a:t>
            </a:r>
            <a:r>
              <a:rPr lang="en-US" sz="2400" b="1" dirty="0" err="1" smtClean="0">
                <a:solidFill>
                  <a:srgbClr val="0070C0"/>
                </a:solidFill>
                <a:latin typeface="Times New Roman" pitchFamily="18" charset="0"/>
                <a:cs typeface="Times New Roman" pitchFamily="18" charset="0"/>
              </a:rPr>
              <a:t>nạn</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đuối</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nước</a:t>
            </a:r>
            <a:r>
              <a:rPr lang="en-US" sz="2400" b="1" dirty="0" smtClean="0">
                <a:solidFill>
                  <a:srgbClr val="0070C0"/>
                </a:solidFill>
                <a:latin typeface="Times New Roman" pitchFamily="18" charset="0"/>
                <a:cs typeface="Times New Roman" pitchFamily="18" charset="0"/>
              </a:rPr>
              <a:t>.</a:t>
            </a:r>
            <a:endParaRPr lang="en-US" sz="2400" b="1" dirty="0">
              <a:solidFill>
                <a:srgbClr val="0070C0"/>
              </a:solidFill>
              <a:latin typeface="Times New Roman" pitchFamily="18" charset="0"/>
              <a:cs typeface="Times New Roman" pitchFamily="18" charset="0"/>
            </a:endParaRPr>
          </a:p>
        </p:txBody>
      </p:sp>
      <p:sp>
        <p:nvSpPr>
          <p:cNvPr id="11" name="Text Box 24"/>
          <p:cNvSpPr txBox="1">
            <a:spLocks noChangeArrowheads="1"/>
          </p:cNvSpPr>
          <p:nvPr/>
        </p:nvSpPr>
        <p:spPr bwMode="auto">
          <a:xfrm>
            <a:off x="990600" y="273050"/>
            <a:ext cx="7315200" cy="646331"/>
          </a:xfrm>
          <a:prstGeom prst="rect">
            <a:avLst/>
          </a:prstGeom>
          <a:noFill/>
          <a:ln w="9525">
            <a:noFill/>
            <a:miter lim="800000"/>
            <a:headEnd/>
            <a:tailEnd/>
          </a:ln>
        </p:spPr>
        <p:txBody>
          <a:bodyPr>
            <a:spAutoFit/>
          </a:bodyPr>
          <a:lstStyle/>
          <a:p>
            <a:pPr algn="ctr"/>
            <a:r>
              <a:rPr lang="en-US" dirty="0" err="1">
                <a:solidFill>
                  <a:srgbClr val="000066"/>
                </a:solidFill>
                <a:latin typeface="Times New Roman" pitchFamily="18" charset="0"/>
                <a:cs typeface="Times New Roman" pitchFamily="18" charset="0"/>
              </a:rPr>
              <a:t>Thứ</a:t>
            </a:r>
            <a:r>
              <a:rPr lang="en-US" dirty="0">
                <a:solidFill>
                  <a:srgbClr val="000066"/>
                </a:solidFill>
                <a:latin typeface="Times New Roman" pitchFamily="18" charset="0"/>
                <a:cs typeface="Times New Roman" pitchFamily="18" charset="0"/>
              </a:rPr>
              <a:t> </a:t>
            </a:r>
            <a:r>
              <a:rPr lang="en-US" dirty="0" err="1" smtClean="0">
                <a:solidFill>
                  <a:srgbClr val="000066"/>
                </a:solidFill>
                <a:latin typeface="Times New Roman" pitchFamily="18" charset="0"/>
                <a:cs typeface="Times New Roman" pitchFamily="18" charset="0"/>
              </a:rPr>
              <a:t>hai</a:t>
            </a:r>
            <a:r>
              <a:rPr lang="en-US" dirty="0" smtClean="0">
                <a:solidFill>
                  <a:srgbClr val="000066"/>
                </a:solidFill>
                <a:latin typeface="Times New Roman" pitchFamily="18" charset="0"/>
                <a:cs typeface="Times New Roman" pitchFamily="18" charset="0"/>
              </a:rPr>
              <a:t> </a:t>
            </a:r>
            <a:r>
              <a:rPr lang="en-US" dirty="0" err="1" smtClean="0">
                <a:solidFill>
                  <a:srgbClr val="000066"/>
                </a:solidFill>
                <a:latin typeface="Times New Roman" pitchFamily="18" charset="0"/>
                <a:cs typeface="Times New Roman" pitchFamily="18" charset="0"/>
              </a:rPr>
              <a:t>ngày</a:t>
            </a:r>
            <a:r>
              <a:rPr lang="en-US" dirty="0" smtClean="0">
                <a:solidFill>
                  <a:srgbClr val="000066"/>
                </a:solidFill>
                <a:latin typeface="Times New Roman" pitchFamily="18" charset="0"/>
                <a:cs typeface="Times New Roman" pitchFamily="18" charset="0"/>
              </a:rPr>
              <a:t> 30 </a:t>
            </a:r>
            <a:r>
              <a:rPr lang="en-US" dirty="0" err="1">
                <a:solidFill>
                  <a:srgbClr val="000066"/>
                </a:solidFill>
                <a:latin typeface="Times New Roman" pitchFamily="18" charset="0"/>
                <a:cs typeface="Times New Roman" pitchFamily="18" charset="0"/>
              </a:rPr>
              <a:t>tháng</a:t>
            </a:r>
            <a:r>
              <a:rPr lang="en-US" dirty="0">
                <a:solidFill>
                  <a:srgbClr val="000066"/>
                </a:solidFill>
                <a:latin typeface="Times New Roman" pitchFamily="18" charset="0"/>
                <a:cs typeface="Times New Roman" pitchFamily="18" charset="0"/>
              </a:rPr>
              <a:t> </a:t>
            </a:r>
            <a:r>
              <a:rPr lang="en-US" dirty="0" smtClean="0">
                <a:solidFill>
                  <a:srgbClr val="000066"/>
                </a:solidFill>
                <a:latin typeface="Times New Roman" pitchFamily="18" charset="0"/>
                <a:cs typeface="Times New Roman" pitchFamily="18" charset="0"/>
              </a:rPr>
              <a:t>10 </a:t>
            </a:r>
            <a:r>
              <a:rPr lang="en-US" dirty="0" err="1">
                <a:solidFill>
                  <a:srgbClr val="000066"/>
                </a:solidFill>
                <a:latin typeface="Times New Roman" pitchFamily="18" charset="0"/>
                <a:cs typeface="Times New Roman" pitchFamily="18" charset="0"/>
              </a:rPr>
              <a:t>năm</a:t>
            </a:r>
            <a:r>
              <a:rPr lang="en-US" dirty="0">
                <a:solidFill>
                  <a:srgbClr val="000066"/>
                </a:solidFill>
                <a:latin typeface="Times New Roman" pitchFamily="18" charset="0"/>
                <a:cs typeface="Times New Roman" pitchFamily="18" charset="0"/>
              </a:rPr>
              <a:t> </a:t>
            </a:r>
            <a:r>
              <a:rPr lang="en-US" dirty="0" smtClean="0">
                <a:solidFill>
                  <a:srgbClr val="000066"/>
                </a:solidFill>
                <a:latin typeface="Times New Roman" pitchFamily="18" charset="0"/>
                <a:cs typeface="Times New Roman" pitchFamily="18" charset="0"/>
              </a:rPr>
              <a:t>2017</a:t>
            </a:r>
            <a:endParaRPr lang="en-US" dirty="0">
              <a:solidFill>
                <a:srgbClr val="000066"/>
              </a:solidFill>
              <a:latin typeface="Times New Roman" pitchFamily="18" charset="0"/>
              <a:cs typeface="Times New Roman" pitchFamily="18" charset="0"/>
            </a:endParaRPr>
          </a:p>
          <a:p>
            <a:pPr algn="ctr"/>
            <a:r>
              <a:rPr lang="en-US" u="sng" dirty="0" err="1">
                <a:solidFill>
                  <a:srgbClr val="FF0000"/>
                </a:solidFill>
                <a:latin typeface="Times New Roman" pitchFamily="18" charset="0"/>
                <a:cs typeface="Times New Roman" pitchFamily="18" charset="0"/>
              </a:rPr>
              <a:t>Khoa</a:t>
            </a:r>
            <a:r>
              <a:rPr lang="en-US" u="sng" dirty="0">
                <a:solidFill>
                  <a:srgbClr val="FF0000"/>
                </a:solidFill>
                <a:latin typeface="Times New Roman" pitchFamily="18" charset="0"/>
                <a:cs typeface="Times New Roman" pitchFamily="18" charset="0"/>
              </a:rPr>
              <a:t> </a:t>
            </a:r>
            <a:r>
              <a:rPr lang="en-US" u="sng" dirty="0" err="1">
                <a:solidFill>
                  <a:srgbClr val="FF0000"/>
                </a:solidFill>
                <a:latin typeface="Times New Roman" pitchFamily="18" charset="0"/>
                <a:cs typeface="Times New Roman" pitchFamily="18" charset="0"/>
              </a:rPr>
              <a:t>học</a:t>
            </a:r>
            <a:r>
              <a:rPr lang="en-US" dirty="0">
                <a:solidFill>
                  <a:srgbClr val="FF0000"/>
                </a:solidFill>
                <a:latin typeface="Times New Roman" pitchFamily="18" charset="0"/>
                <a:cs typeface="Times New Roman" pitchFamily="18" charset="0"/>
              </a:rPr>
              <a:t> </a:t>
            </a:r>
          </a:p>
        </p:txBody>
      </p:sp>
      <p:sp>
        <p:nvSpPr>
          <p:cNvPr id="12" name="WordArt 10"/>
          <p:cNvSpPr>
            <a:spLocks noChangeArrowheads="1" noChangeShapeType="1" noTextEdit="1"/>
          </p:cNvSpPr>
          <p:nvPr/>
        </p:nvSpPr>
        <p:spPr bwMode="auto">
          <a:xfrm>
            <a:off x="2411412" y="785979"/>
            <a:ext cx="4038600" cy="400135"/>
          </a:xfrm>
          <a:prstGeom prst="rect">
            <a:avLst/>
          </a:prstGeom>
        </p:spPr>
        <p:txBody>
          <a:bodyPr wrap="none" fromWordArt="1">
            <a:prstTxWarp prst="textPlain">
              <a:avLst>
                <a:gd name="adj" fmla="val 50000"/>
              </a:avLst>
            </a:prstTxWarp>
          </a:bodyPr>
          <a:lstStyle/>
          <a:p>
            <a:pPr algn="ctr"/>
            <a:r>
              <a:rPr lang="vi-VN"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Phòng tránh tai nạn đuối nước</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8444"/>
                                        </p:tgtEl>
                                        <p:attrNameLst>
                                          <p:attrName>style.visibility</p:attrName>
                                        </p:attrNameLst>
                                      </p:cBhvr>
                                      <p:to>
                                        <p:strVal val="visible"/>
                                      </p:to>
                                    </p:set>
                                    <p:animEffect transition="in" filter="box(in)">
                                      <p:cBhvr>
                                        <p:cTn id="14" dur="5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5076056" y="2708920"/>
            <a:ext cx="3505200" cy="3416320"/>
          </a:xfrm>
          <a:prstGeom prst="rect">
            <a:avLst/>
          </a:prstGeom>
          <a:noFill/>
          <a:ln w="9525">
            <a:noFill/>
            <a:miter lim="800000"/>
            <a:headEnd/>
            <a:tailEnd/>
          </a:ln>
        </p:spPr>
        <p:txBody>
          <a:bodyPr>
            <a:spAutoFit/>
          </a:bodyPr>
          <a:lstStyle/>
          <a:p>
            <a:pPr algn="just" eaLnBrk="0" hangingPunct="0">
              <a:spcBef>
                <a:spcPct val="50000"/>
              </a:spcBef>
            </a:pPr>
            <a:r>
              <a:rPr lang="en-US" sz="2400" b="1" dirty="0">
                <a:solidFill>
                  <a:srgbClr val="000066"/>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Hình</a:t>
            </a:r>
            <a:r>
              <a:rPr lang="en-US" sz="2400" b="1" dirty="0" smtClean="0">
                <a:solidFill>
                  <a:srgbClr val="00B050"/>
                </a:solidFill>
                <a:latin typeface="Times New Roman" pitchFamily="18" charset="0"/>
                <a:cs typeface="Times New Roman" pitchFamily="18" charset="0"/>
              </a:rPr>
              <a:t> 3: </a:t>
            </a:r>
            <a:r>
              <a:rPr lang="en-US" sz="2400" b="1" dirty="0" err="1" smtClean="0">
                <a:solidFill>
                  <a:srgbClr val="000066"/>
                </a:solidFill>
                <a:latin typeface="Times New Roman" pitchFamily="18" charset="0"/>
                <a:cs typeface="Times New Roman" pitchFamily="18" charset="0"/>
              </a:rPr>
              <a:t>Các</a:t>
            </a:r>
            <a:r>
              <a:rPr lang="en-US" sz="2400" b="1" dirty="0" smtClean="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bạn</a:t>
            </a:r>
            <a:r>
              <a:rPr lang="en-US" sz="2400" b="1" dirty="0">
                <a:solidFill>
                  <a:srgbClr val="000066"/>
                </a:solidFill>
                <a:latin typeface="Times New Roman" pitchFamily="18" charset="0"/>
                <a:cs typeface="Times New Roman" pitchFamily="18" charset="0"/>
              </a:rPr>
              <a:t> </a:t>
            </a:r>
            <a:r>
              <a:rPr lang="en-US" sz="2400" b="1" dirty="0" smtClean="0">
                <a:solidFill>
                  <a:srgbClr val="000066"/>
                </a:solidFill>
                <a:latin typeface="Times New Roman" pitchFamily="18" charset="0"/>
                <a:cs typeface="Times New Roman" pitchFamily="18" charset="0"/>
              </a:rPr>
              <a:t>HS </a:t>
            </a:r>
            <a:r>
              <a:rPr lang="en-US" sz="2400" b="1" dirty="0" err="1" smtClean="0">
                <a:solidFill>
                  <a:srgbClr val="000066"/>
                </a:solidFill>
                <a:latin typeface="Times New Roman" pitchFamily="18" charset="0"/>
                <a:cs typeface="Times New Roman" pitchFamily="18" charset="0"/>
              </a:rPr>
              <a:t>đang</a:t>
            </a:r>
            <a:r>
              <a:rPr lang="en-US" sz="2400" b="1" dirty="0" smtClean="0">
                <a:solidFill>
                  <a:srgbClr val="000066"/>
                </a:solidFill>
                <a:latin typeface="Times New Roman" pitchFamily="18" charset="0"/>
                <a:cs typeface="Times New Roman" pitchFamily="18" charset="0"/>
              </a:rPr>
              <a:t> </a:t>
            </a:r>
            <a:r>
              <a:rPr lang="en-US" sz="2400" b="1" dirty="0" err="1" smtClean="0">
                <a:solidFill>
                  <a:srgbClr val="000066"/>
                </a:solidFill>
                <a:latin typeface="Times New Roman" pitchFamily="18" charset="0"/>
                <a:cs typeface="Times New Roman" pitchFamily="18" charset="0"/>
              </a:rPr>
              <a:t>nghịch</a:t>
            </a:r>
            <a:r>
              <a:rPr lang="en-US" sz="2400" b="1" dirty="0" smtClean="0">
                <a:solidFill>
                  <a:srgbClr val="000066"/>
                </a:solidFill>
                <a:latin typeface="Times New Roman" pitchFamily="18" charset="0"/>
                <a:cs typeface="Times New Roman" pitchFamily="18" charset="0"/>
              </a:rPr>
              <a:t> </a:t>
            </a:r>
            <a:r>
              <a:rPr lang="en-US" sz="2400" b="1" dirty="0" err="1" smtClean="0">
                <a:solidFill>
                  <a:srgbClr val="000066"/>
                </a:solidFill>
                <a:latin typeface="Times New Roman" pitchFamily="18" charset="0"/>
                <a:cs typeface="Times New Roman" pitchFamily="18" charset="0"/>
              </a:rPr>
              <a:t>dưới</a:t>
            </a:r>
            <a:r>
              <a:rPr lang="en-US" sz="2400" b="1" dirty="0" smtClean="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nước</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khi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ngồi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trên</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thuyền</a:t>
            </a:r>
            <a:r>
              <a:rPr lang="en-US" sz="2400" b="1" dirty="0">
                <a:solidFill>
                  <a:srgbClr val="000066"/>
                </a:solidFill>
                <a:latin typeface="Times New Roman" pitchFamily="18" charset="0"/>
                <a:cs typeface="Times New Roman" pitchFamily="18" charset="0"/>
              </a:rPr>
              <a:t>. </a:t>
            </a:r>
            <a:r>
              <a:rPr lang="en-US" sz="2400" b="1" dirty="0" smtClean="0">
                <a:solidFill>
                  <a:srgbClr val="000066"/>
                </a:solidFill>
                <a:latin typeface="Times New Roman" pitchFamily="18" charset="0"/>
                <a:cs typeface="Times New Roman" pitchFamily="18" charset="0"/>
              </a:rPr>
              <a:t>; </a:t>
            </a:r>
            <a:r>
              <a:rPr lang="en-US" sz="2400" b="1" dirty="0" err="1" smtClean="0">
                <a:solidFill>
                  <a:srgbClr val="000066"/>
                </a:solidFill>
                <a:latin typeface="Times New Roman" pitchFamily="18" charset="0"/>
                <a:cs typeface="Times New Roman" pitchFamily="18" charset="0"/>
              </a:rPr>
              <a:t>có</a:t>
            </a:r>
            <a:r>
              <a:rPr lang="en-US" sz="2400" b="1" dirty="0" smtClean="0">
                <a:solidFill>
                  <a:srgbClr val="000066"/>
                </a:solidFill>
                <a:latin typeface="Times New Roman" pitchFamily="18" charset="0"/>
                <a:cs typeface="Times New Roman" pitchFamily="18" charset="0"/>
              </a:rPr>
              <a:t> </a:t>
            </a:r>
            <a:r>
              <a:rPr lang="en-US" sz="2400" b="1" dirty="0" err="1" smtClean="0">
                <a:solidFill>
                  <a:srgbClr val="000066"/>
                </a:solidFill>
                <a:latin typeface="Times New Roman" pitchFamily="18" charset="0"/>
                <a:cs typeface="Times New Roman" pitchFamily="18" charset="0"/>
              </a:rPr>
              <a:t>hai</a:t>
            </a:r>
            <a:r>
              <a:rPr lang="en-US" sz="2400" b="1" dirty="0" smtClean="0">
                <a:solidFill>
                  <a:srgbClr val="000066"/>
                </a:solidFill>
                <a:latin typeface="Times New Roman" pitchFamily="18" charset="0"/>
                <a:cs typeface="Times New Roman" pitchFamily="18" charset="0"/>
              </a:rPr>
              <a:t> </a:t>
            </a:r>
            <a:r>
              <a:rPr lang="en-US" sz="2400" b="1" dirty="0" err="1" smtClean="0">
                <a:solidFill>
                  <a:srgbClr val="000066"/>
                </a:solidFill>
                <a:latin typeface="Times New Roman" pitchFamily="18" charset="0"/>
                <a:cs typeface="Times New Roman" pitchFamily="18" charset="0"/>
              </a:rPr>
              <a:t>bạn</a:t>
            </a:r>
            <a:r>
              <a:rPr lang="en-US" sz="2400" b="1" dirty="0" smtClean="0">
                <a:solidFill>
                  <a:srgbClr val="000066"/>
                </a:solidFill>
                <a:latin typeface="Times New Roman" pitchFamily="18" charset="0"/>
                <a:cs typeface="Times New Roman" pitchFamily="18" charset="0"/>
              </a:rPr>
              <a:t> </a:t>
            </a:r>
            <a:r>
              <a:rPr lang="en-US" sz="2400" b="1" dirty="0" err="1" smtClean="0">
                <a:solidFill>
                  <a:srgbClr val="000066"/>
                </a:solidFill>
                <a:latin typeface="Times New Roman" pitchFamily="18" charset="0"/>
                <a:cs typeface="Times New Roman" pitchFamily="18" charset="0"/>
              </a:rPr>
              <a:t>còn</a:t>
            </a:r>
            <a:r>
              <a:rPr lang="en-US" sz="2400" b="1" dirty="0" smtClean="0">
                <a:solidFill>
                  <a:srgbClr val="000066"/>
                </a:solidFill>
                <a:latin typeface="Times New Roman" pitchFamily="18" charset="0"/>
                <a:cs typeface="Times New Roman" pitchFamily="18" charset="0"/>
              </a:rPr>
              <a:t> </a:t>
            </a:r>
            <a:r>
              <a:rPr lang="en-US" sz="2400" b="1" dirty="0" err="1" smtClean="0">
                <a:solidFill>
                  <a:srgbClr val="000066"/>
                </a:solidFill>
                <a:latin typeface="Times New Roman" pitchFamily="18" charset="0"/>
                <a:cs typeface="Times New Roman" pitchFamily="18" charset="0"/>
              </a:rPr>
              <a:t>ngồi</a:t>
            </a:r>
            <a:r>
              <a:rPr lang="en-US" sz="2400" b="1" dirty="0" smtClean="0">
                <a:solidFill>
                  <a:srgbClr val="000066"/>
                </a:solidFill>
                <a:latin typeface="Times New Roman" pitchFamily="18" charset="0"/>
                <a:cs typeface="Times New Roman" pitchFamily="18" charset="0"/>
              </a:rPr>
              <a:t> </a:t>
            </a:r>
            <a:r>
              <a:rPr lang="en-US" sz="2400" b="1" dirty="0" err="1" smtClean="0">
                <a:solidFill>
                  <a:srgbClr val="000066"/>
                </a:solidFill>
                <a:latin typeface="Times New Roman" pitchFamily="18" charset="0"/>
                <a:cs typeface="Times New Roman" pitchFamily="18" charset="0"/>
              </a:rPr>
              <a:t>trên</a:t>
            </a:r>
            <a:r>
              <a:rPr lang="en-US" sz="2400" b="1" dirty="0" smtClean="0">
                <a:solidFill>
                  <a:srgbClr val="000066"/>
                </a:solidFill>
                <a:latin typeface="Times New Roman" pitchFamily="18" charset="0"/>
                <a:cs typeface="Times New Roman" pitchFamily="18" charset="0"/>
              </a:rPr>
              <a:t> </a:t>
            </a:r>
            <a:r>
              <a:rPr lang="en-US" sz="2400" b="1" dirty="0" err="1" smtClean="0">
                <a:solidFill>
                  <a:srgbClr val="000066"/>
                </a:solidFill>
                <a:latin typeface="Times New Roman" pitchFamily="18" charset="0"/>
                <a:cs typeface="Times New Roman" pitchFamily="18" charset="0"/>
              </a:rPr>
              <a:t>mạn</a:t>
            </a:r>
            <a:r>
              <a:rPr lang="en-US" sz="2400" b="1" dirty="0" smtClean="0">
                <a:solidFill>
                  <a:srgbClr val="000066"/>
                </a:solidFill>
                <a:latin typeface="Times New Roman" pitchFamily="18" charset="0"/>
                <a:cs typeface="Times New Roman" pitchFamily="18" charset="0"/>
              </a:rPr>
              <a:t> </a:t>
            </a:r>
            <a:r>
              <a:rPr lang="en-US" sz="2400" b="1" dirty="0" err="1" smtClean="0">
                <a:solidFill>
                  <a:srgbClr val="000066"/>
                </a:solidFill>
                <a:latin typeface="Times New Roman" pitchFamily="18" charset="0"/>
                <a:cs typeface="Times New Roman" pitchFamily="18" charset="0"/>
              </a:rPr>
              <a:t>thuyền</a:t>
            </a:r>
            <a:r>
              <a:rPr lang="en-US" sz="2400" b="1" dirty="0" smtClean="0">
                <a:solidFill>
                  <a:srgbClr val="000066"/>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Việc</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smtClean="0">
                <a:solidFill>
                  <a:srgbClr val="FF0000"/>
                </a:solidFill>
                <a:latin typeface="Times New Roman" pitchFamily="18" charset="0"/>
                <a:cs typeface="Times New Roman" pitchFamily="18" charset="0"/>
              </a:rPr>
              <a:t>.</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Vì</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rất</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dễ</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ngã</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xuống</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nước</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hoặc</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làm</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lật</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thuyền</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và</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có</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thể</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bị</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chết</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đuối</a:t>
            </a:r>
            <a:r>
              <a:rPr lang="en-US" sz="2400" b="1" dirty="0" smtClean="0">
                <a:solidFill>
                  <a:schemeClr val="tx2">
                    <a:lumMod val="60000"/>
                    <a:lumOff val="40000"/>
                  </a:schemeClr>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9219" name="Text Box 5"/>
          <p:cNvSpPr txBox="1">
            <a:spLocks noChangeArrowheads="1"/>
          </p:cNvSpPr>
          <p:nvPr/>
        </p:nvSpPr>
        <p:spPr bwMode="auto">
          <a:xfrm>
            <a:off x="381000" y="1484784"/>
            <a:ext cx="7772400" cy="461665"/>
          </a:xfrm>
          <a:prstGeom prst="rect">
            <a:avLst/>
          </a:prstGeom>
          <a:noFill/>
          <a:ln w="9525">
            <a:noFill/>
            <a:miter lim="800000"/>
            <a:headEnd/>
            <a:tailEnd/>
          </a:ln>
        </p:spPr>
        <p:txBody>
          <a:bodyPr>
            <a:spAutoFit/>
          </a:bodyPr>
          <a:lstStyle/>
          <a:p>
            <a:pPr>
              <a:spcBef>
                <a:spcPct val="50000"/>
              </a:spcBef>
            </a:pPr>
            <a:r>
              <a:rPr lang="en-US" sz="2400" b="1" dirty="0">
                <a:solidFill>
                  <a:srgbClr val="FF0066"/>
                </a:solidFill>
                <a:latin typeface="Times New Roman" pitchFamily="18" charset="0"/>
                <a:cs typeface="Times New Roman" pitchFamily="18" charset="0"/>
              </a:rPr>
              <a:t>I. </a:t>
            </a:r>
            <a:r>
              <a:rPr lang="en-US" sz="2400" b="1" dirty="0" err="1">
                <a:solidFill>
                  <a:srgbClr val="FF0066"/>
                </a:solidFill>
                <a:latin typeface="Times New Roman" pitchFamily="18" charset="0"/>
                <a:cs typeface="Times New Roman" pitchFamily="18" charset="0"/>
              </a:rPr>
              <a:t>Các</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biện</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pháp</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phòng</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tránh</a:t>
            </a:r>
            <a:r>
              <a:rPr lang="en-US" sz="2400" b="1" dirty="0">
                <a:solidFill>
                  <a:srgbClr val="FF0066"/>
                </a:solidFill>
                <a:latin typeface="Times New Roman" pitchFamily="18" charset="0"/>
                <a:cs typeface="Times New Roman" pitchFamily="18" charset="0"/>
              </a:rPr>
              <a:t> tai </a:t>
            </a:r>
            <a:r>
              <a:rPr lang="en-US" sz="2400" b="1" dirty="0" err="1">
                <a:solidFill>
                  <a:srgbClr val="FF0066"/>
                </a:solidFill>
                <a:latin typeface="Times New Roman" pitchFamily="18" charset="0"/>
                <a:cs typeface="Times New Roman" pitchFamily="18" charset="0"/>
              </a:rPr>
              <a:t>nạn</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đuối</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nước</a:t>
            </a:r>
            <a:r>
              <a:rPr lang="en-US" sz="2400" b="1" dirty="0">
                <a:solidFill>
                  <a:srgbClr val="FF0066"/>
                </a:solidFill>
                <a:latin typeface="Times New Roman" pitchFamily="18" charset="0"/>
                <a:cs typeface="Times New Roman" pitchFamily="18" charset="0"/>
              </a:rPr>
              <a:t>:</a:t>
            </a:r>
          </a:p>
        </p:txBody>
      </p:sp>
      <p:grpSp>
        <p:nvGrpSpPr>
          <p:cNvPr id="2" name="Group 6"/>
          <p:cNvGrpSpPr>
            <a:grpSpLocks/>
          </p:cNvGrpSpPr>
          <p:nvPr/>
        </p:nvGrpSpPr>
        <p:grpSpPr bwMode="auto">
          <a:xfrm>
            <a:off x="2495550" y="905976"/>
            <a:ext cx="5186363" cy="512434"/>
            <a:chOff x="1620" y="720"/>
            <a:chExt cx="3267" cy="396"/>
          </a:xfrm>
        </p:grpSpPr>
        <p:sp>
          <p:nvSpPr>
            <p:cNvPr id="9225" name="WordArt 8"/>
            <p:cNvSpPr>
              <a:spLocks noChangeArrowheads="1" noChangeShapeType="1" noTextEdit="1"/>
            </p:cNvSpPr>
            <p:nvPr/>
          </p:nvSpPr>
          <p:spPr bwMode="auto">
            <a:xfrm>
              <a:off x="1620" y="720"/>
              <a:ext cx="2544" cy="336"/>
            </a:xfrm>
            <a:prstGeom prst="rect">
              <a:avLst/>
            </a:prstGeom>
          </p:spPr>
          <p:txBody>
            <a:bodyPr wrap="none" fromWordArt="1">
              <a:prstTxWarp prst="textPlain">
                <a:avLst>
                  <a:gd name="adj" fmla="val 50000"/>
                </a:avLst>
              </a:prstTxWarp>
            </a:bodyPr>
            <a:lstStyle/>
            <a:p>
              <a:pPr algn="ctr"/>
              <a:r>
                <a:rPr lang="vi-VN"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Phòng tránh tai nạn đuối nước</a:t>
              </a:r>
            </a:p>
          </p:txBody>
        </p:sp>
        <p:sp>
          <p:nvSpPr>
            <p:cNvPr id="9226" name="Text Box 9"/>
            <p:cNvSpPr txBox="1">
              <a:spLocks noChangeArrowheads="1"/>
            </p:cNvSpPr>
            <p:nvPr/>
          </p:nvSpPr>
          <p:spPr bwMode="auto">
            <a:xfrm>
              <a:off x="4071" y="759"/>
              <a:ext cx="816" cy="357"/>
            </a:xfrm>
            <a:prstGeom prst="rect">
              <a:avLst/>
            </a:prstGeom>
            <a:noFill/>
            <a:ln w="9525">
              <a:noFill/>
              <a:miter lim="800000"/>
              <a:headEnd/>
              <a:tailEnd/>
            </a:ln>
          </p:spPr>
          <p:txBody>
            <a:bodyPr>
              <a:spAutoFit/>
            </a:bodyPr>
            <a:lstStyle/>
            <a:p>
              <a:pPr algn="ctr">
                <a:spcBef>
                  <a:spcPct val="50000"/>
                </a:spcBef>
              </a:pPr>
              <a:endParaRPr lang="vi-VN" sz="2400">
                <a:solidFill>
                  <a:srgbClr val="000066"/>
                </a:solidFill>
                <a:latin typeface="Times New Roman" pitchFamily="18" charset="0"/>
                <a:cs typeface="Times New Roman" pitchFamily="18" charset="0"/>
              </a:endParaRPr>
            </a:p>
          </p:txBody>
        </p:sp>
      </p:grpSp>
      <p:grpSp>
        <p:nvGrpSpPr>
          <p:cNvPr id="3" name="Group 10"/>
          <p:cNvGrpSpPr>
            <a:grpSpLocks/>
          </p:cNvGrpSpPr>
          <p:nvPr/>
        </p:nvGrpSpPr>
        <p:grpSpPr bwMode="auto">
          <a:xfrm>
            <a:off x="609600" y="2514600"/>
            <a:ext cx="4038600" cy="3886200"/>
            <a:chOff x="3600" y="1344"/>
            <a:chExt cx="2064" cy="1728"/>
          </a:xfrm>
        </p:grpSpPr>
        <p:pic>
          <p:nvPicPr>
            <p:cNvPr id="9222" name="Picture 11" descr="3"/>
            <p:cNvPicPr>
              <a:picLocks noChangeAspect="1" noChangeArrowheads="1"/>
            </p:cNvPicPr>
            <p:nvPr/>
          </p:nvPicPr>
          <p:blipFill>
            <a:blip r:embed="rId2" cstate="print"/>
            <a:srcRect/>
            <a:stretch>
              <a:fillRect/>
            </a:stretch>
          </p:blipFill>
          <p:spPr bwMode="auto">
            <a:xfrm>
              <a:off x="3600" y="1344"/>
              <a:ext cx="2064" cy="1728"/>
            </a:xfrm>
            <a:prstGeom prst="rect">
              <a:avLst/>
            </a:prstGeom>
            <a:noFill/>
            <a:ln w="9525">
              <a:noFill/>
              <a:miter lim="800000"/>
              <a:headEnd/>
              <a:tailEnd/>
            </a:ln>
          </p:spPr>
        </p:pic>
        <p:sp>
          <p:nvSpPr>
            <p:cNvPr id="9223" name="Oval 12"/>
            <p:cNvSpPr>
              <a:spLocks noChangeArrowheads="1"/>
            </p:cNvSpPr>
            <p:nvPr/>
          </p:nvSpPr>
          <p:spPr bwMode="auto">
            <a:xfrm>
              <a:off x="3609" y="2820"/>
              <a:ext cx="240" cy="2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p:spPr>
          <p:txBody>
            <a:bodyPr wrap="none" anchor="ctr"/>
            <a:lstStyle/>
            <a:p>
              <a:pPr algn="ctr"/>
              <a:r>
                <a:rPr lang="en-US" sz="2400">
                  <a:solidFill>
                    <a:srgbClr val="000066"/>
                  </a:solidFill>
                </a:rPr>
                <a:t>3</a:t>
              </a:r>
            </a:p>
          </p:txBody>
        </p:sp>
      </p:gr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diamond(in)">
                                      <p:cBhvr>
                                        <p:cTn id="12"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7"/>
          <p:cNvSpPr txBox="1">
            <a:spLocks noChangeArrowheads="1"/>
          </p:cNvSpPr>
          <p:nvPr/>
        </p:nvSpPr>
        <p:spPr bwMode="auto">
          <a:xfrm>
            <a:off x="971600" y="3225170"/>
            <a:ext cx="6552728" cy="707886"/>
          </a:xfrm>
          <a:prstGeom prst="rect">
            <a:avLst/>
          </a:prstGeom>
          <a:blipFill>
            <a:blip r:embed="rId2" cstate="print"/>
            <a:tile tx="0" ty="0" sx="100000" sy="100000" flip="none" algn="tl"/>
          </a:blipFill>
          <a:ln w="9525">
            <a:solidFill>
              <a:schemeClr val="hlink"/>
            </a:solidFill>
            <a:miter lim="800000"/>
            <a:headEnd/>
            <a:tailEnd/>
          </a:ln>
        </p:spPr>
        <p:txBody>
          <a:bodyPr wrap="square">
            <a:spAutoFit/>
          </a:bodyPr>
          <a:lstStyle/>
          <a:p>
            <a:pPr algn="just"/>
            <a:r>
              <a:rPr lang="en-US" sz="2000" b="1" dirty="0">
                <a:latin typeface="Arial" pitchFamily="34" charset="0"/>
              </a:rPr>
              <a:t>    Theo </a:t>
            </a:r>
            <a:r>
              <a:rPr lang="en-US" sz="2000" b="1" dirty="0" err="1">
                <a:latin typeface="Arial" pitchFamily="34" charset="0"/>
              </a:rPr>
              <a:t>em</a:t>
            </a:r>
            <a:r>
              <a:rPr lang="en-US" sz="2000" b="1" dirty="0">
                <a:latin typeface="Arial" pitchFamily="34" charset="0"/>
              </a:rPr>
              <a:t> </a:t>
            </a:r>
            <a:r>
              <a:rPr lang="en-US" sz="2000" b="1" dirty="0" err="1">
                <a:latin typeface="Arial" pitchFamily="34" charset="0"/>
              </a:rPr>
              <a:t>những</a:t>
            </a:r>
            <a:r>
              <a:rPr lang="en-US" sz="2000" b="1" dirty="0">
                <a:latin typeface="Arial" pitchFamily="34" charset="0"/>
              </a:rPr>
              <a:t> </a:t>
            </a:r>
            <a:r>
              <a:rPr lang="en-US" sz="2000" b="1" dirty="0" err="1">
                <a:latin typeface="Arial" pitchFamily="34" charset="0"/>
              </a:rPr>
              <a:t>việc</a:t>
            </a:r>
            <a:r>
              <a:rPr lang="en-US" sz="2000" b="1" dirty="0">
                <a:latin typeface="Arial" pitchFamily="34" charset="0"/>
              </a:rPr>
              <a:t> </a:t>
            </a:r>
            <a:r>
              <a:rPr lang="en-US" sz="2000" b="1" dirty="0" err="1">
                <a:latin typeface="Arial" pitchFamily="34" charset="0"/>
              </a:rPr>
              <a:t>sau</a:t>
            </a:r>
            <a:r>
              <a:rPr lang="en-US" sz="2000" b="1" dirty="0">
                <a:latin typeface="Arial" pitchFamily="34" charset="0"/>
              </a:rPr>
              <a:t> </a:t>
            </a:r>
            <a:r>
              <a:rPr lang="en-US" sz="2000" b="1" dirty="0" err="1">
                <a:latin typeface="Arial" pitchFamily="34" charset="0"/>
              </a:rPr>
              <a:t>đây</a:t>
            </a:r>
            <a:r>
              <a:rPr lang="en-US" sz="2000" b="1" dirty="0">
                <a:latin typeface="Arial" pitchFamily="34" charset="0"/>
              </a:rPr>
              <a:t> </a:t>
            </a:r>
            <a:r>
              <a:rPr lang="en-US" sz="2000" b="1" dirty="0" err="1">
                <a:latin typeface="Arial" pitchFamily="34" charset="0"/>
              </a:rPr>
              <a:t>việc</a:t>
            </a:r>
            <a:r>
              <a:rPr lang="en-US" sz="2000" b="1" dirty="0">
                <a:latin typeface="Arial" pitchFamily="34" charset="0"/>
              </a:rPr>
              <a:t> </a:t>
            </a:r>
            <a:r>
              <a:rPr lang="en-US" sz="2000" b="1" dirty="0" err="1">
                <a:latin typeface="Arial" pitchFamily="34" charset="0"/>
              </a:rPr>
              <a:t>nào</a:t>
            </a:r>
            <a:r>
              <a:rPr lang="en-US" sz="2000" b="1" dirty="0">
                <a:latin typeface="Arial" pitchFamily="34" charset="0"/>
              </a:rPr>
              <a:t> </a:t>
            </a:r>
            <a:r>
              <a:rPr lang="en-US" sz="2000" b="1" i="1" dirty="0" err="1">
                <a:latin typeface="Arial" pitchFamily="34" charset="0"/>
              </a:rPr>
              <a:t>nên</a:t>
            </a:r>
            <a:r>
              <a:rPr lang="en-US" sz="2000" b="1" i="1" dirty="0">
                <a:latin typeface="Arial" pitchFamily="34" charset="0"/>
              </a:rPr>
              <a:t> </a:t>
            </a:r>
            <a:r>
              <a:rPr lang="en-US" sz="2000" b="1" i="1" dirty="0" err="1">
                <a:latin typeface="Arial" pitchFamily="34" charset="0"/>
              </a:rPr>
              <a:t>làm</a:t>
            </a:r>
            <a:r>
              <a:rPr lang="en-US" sz="2000" b="1" i="1" dirty="0">
                <a:latin typeface="Arial" pitchFamily="34" charset="0"/>
              </a:rPr>
              <a:t>, </a:t>
            </a:r>
            <a:r>
              <a:rPr lang="en-US" sz="2000" b="1" dirty="0" err="1">
                <a:latin typeface="Arial" pitchFamily="34" charset="0"/>
              </a:rPr>
              <a:t>việc</a:t>
            </a:r>
            <a:r>
              <a:rPr lang="en-US" sz="2000" b="1" dirty="0">
                <a:latin typeface="Arial" pitchFamily="34" charset="0"/>
              </a:rPr>
              <a:t> </a:t>
            </a:r>
            <a:r>
              <a:rPr lang="en-US" sz="2000" b="1" dirty="0" err="1">
                <a:latin typeface="Arial" pitchFamily="34" charset="0"/>
              </a:rPr>
              <a:t>nào</a:t>
            </a:r>
            <a:r>
              <a:rPr lang="en-US" sz="2000" b="1" dirty="0">
                <a:latin typeface="Arial" pitchFamily="34" charset="0"/>
              </a:rPr>
              <a:t> </a:t>
            </a:r>
            <a:r>
              <a:rPr lang="en-US" sz="2000" b="1" i="1" dirty="0" err="1">
                <a:latin typeface="Arial" pitchFamily="34" charset="0"/>
              </a:rPr>
              <a:t>không</a:t>
            </a:r>
            <a:r>
              <a:rPr lang="en-US" sz="2000" b="1" i="1" dirty="0">
                <a:latin typeface="Arial" pitchFamily="34" charset="0"/>
              </a:rPr>
              <a:t> </a:t>
            </a:r>
            <a:r>
              <a:rPr lang="en-US" sz="2000" b="1" i="1" dirty="0" err="1">
                <a:latin typeface="Arial" pitchFamily="34" charset="0"/>
              </a:rPr>
              <a:t>nên</a:t>
            </a:r>
            <a:r>
              <a:rPr lang="en-US" sz="2000" b="1" i="1" dirty="0">
                <a:latin typeface="Arial" pitchFamily="34" charset="0"/>
              </a:rPr>
              <a:t> </a:t>
            </a:r>
            <a:r>
              <a:rPr lang="en-US" sz="2000" b="1" i="1" dirty="0" err="1">
                <a:latin typeface="Arial" pitchFamily="34" charset="0"/>
              </a:rPr>
              <a:t>làm</a:t>
            </a:r>
            <a:r>
              <a:rPr lang="en-US" sz="2000" b="1" i="1" dirty="0">
                <a:latin typeface="Arial" pitchFamily="34" charset="0"/>
              </a:rPr>
              <a:t> </a:t>
            </a:r>
            <a:r>
              <a:rPr lang="en-US" sz="2000" b="1" dirty="0">
                <a:latin typeface="Arial" pitchFamily="34" charset="0"/>
              </a:rPr>
              <a:t>? </a:t>
            </a:r>
            <a:r>
              <a:rPr lang="en-US" sz="2000" b="1" i="1" dirty="0" err="1">
                <a:latin typeface="Arial" pitchFamily="34" charset="0"/>
              </a:rPr>
              <a:t>Vì</a:t>
            </a:r>
            <a:r>
              <a:rPr lang="en-US" sz="2000" b="1" i="1" dirty="0">
                <a:latin typeface="Arial" pitchFamily="34" charset="0"/>
              </a:rPr>
              <a:t> </a:t>
            </a:r>
            <a:r>
              <a:rPr lang="en-US" sz="2000" b="1" i="1" dirty="0" err="1">
                <a:latin typeface="Arial" pitchFamily="34" charset="0"/>
              </a:rPr>
              <a:t>sao</a:t>
            </a:r>
            <a:r>
              <a:rPr lang="en-US" sz="2000" b="1" i="1" dirty="0">
                <a:latin typeface="Arial" pitchFamily="34" charset="0"/>
              </a:rPr>
              <a:t> </a:t>
            </a:r>
            <a:r>
              <a:rPr lang="en-US" sz="2000" b="1" dirty="0">
                <a:latin typeface="Arial" pitchFamily="34" charset="0"/>
              </a:rPr>
              <a:t>?</a:t>
            </a:r>
          </a:p>
        </p:txBody>
      </p:sp>
      <p:pic>
        <p:nvPicPr>
          <p:cNvPr id="64537" name="Picture 25" descr="Ketsana-37"/>
          <p:cNvPicPr>
            <a:picLocks noChangeAspect="1" noChangeArrowheads="1"/>
          </p:cNvPicPr>
          <p:nvPr/>
        </p:nvPicPr>
        <p:blipFill>
          <a:blip r:embed="rId3" cstate="print"/>
          <a:srcRect/>
          <a:stretch>
            <a:fillRect/>
          </a:stretch>
        </p:blipFill>
        <p:spPr bwMode="auto">
          <a:xfrm>
            <a:off x="176213" y="4195763"/>
            <a:ext cx="4291012" cy="2481262"/>
          </a:xfrm>
          <a:prstGeom prst="rect">
            <a:avLst/>
          </a:prstGeom>
          <a:noFill/>
          <a:ln w="9525">
            <a:solidFill>
              <a:schemeClr val="hlink"/>
            </a:solidFill>
            <a:miter lim="800000"/>
            <a:headEnd/>
            <a:tailEnd/>
          </a:ln>
        </p:spPr>
      </p:pic>
      <p:pic>
        <p:nvPicPr>
          <p:cNvPr id="64538" name="Picture 26" descr="untitled"/>
          <p:cNvPicPr>
            <a:picLocks noChangeAspect="1" noChangeArrowheads="1"/>
          </p:cNvPicPr>
          <p:nvPr/>
        </p:nvPicPr>
        <p:blipFill>
          <a:blip r:embed="rId4" cstate="print"/>
          <a:srcRect/>
          <a:stretch>
            <a:fillRect/>
          </a:stretch>
        </p:blipFill>
        <p:spPr bwMode="auto">
          <a:xfrm>
            <a:off x="4499992" y="188640"/>
            <a:ext cx="4338638" cy="2808312"/>
          </a:xfrm>
          <a:prstGeom prst="rect">
            <a:avLst/>
          </a:prstGeom>
          <a:noFill/>
          <a:ln w="9525">
            <a:solidFill>
              <a:schemeClr val="hlink"/>
            </a:solidFill>
            <a:miter lim="800000"/>
            <a:headEnd/>
            <a:tailEnd/>
          </a:ln>
        </p:spPr>
      </p:pic>
      <p:pic>
        <p:nvPicPr>
          <p:cNvPr id="64539" name="Picture 27" descr="do"/>
          <p:cNvPicPr>
            <a:picLocks noChangeAspect="1" noChangeArrowheads="1"/>
          </p:cNvPicPr>
          <p:nvPr/>
        </p:nvPicPr>
        <p:blipFill>
          <a:blip r:embed="rId5" cstate="print"/>
          <a:srcRect/>
          <a:stretch>
            <a:fillRect/>
          </a:stretch>
        </p:blipFill>
        <p:spPr bwMode="auto">
          <a:xfrm>
            <a:off x="4638675" y="4191000"/>
            <a:ext cx="4348163" cy="2481263"/>
          </a:xfrm>
          <a:prstGeom prst="rect">
            <a:avLst/>
          </a:prstGeom>
          <a:noFill/>
          <a:ln w="9525">
            <a:solidFill>
              <a:schemeClr val="hlink"/>
            </a:solidFill>
            <a:miter lim="800000"/>
            <a:headEnd/>
            <a:tailEnd/>
          </a:ln>
        </p:spPr>
      </p:pic>
      <p:grpSp>
        <p:nvGrpSpPr>
          <p:cNvPr id="2" name="Group 29"/>
          <p:cNvGrpSpPr>
            <a:grpSpLocks/>
          </p:cNvGrpSpPr>
          <p:nvPr/>
        </p:nvGrpSpPr>
        <p:grpSpPr bwMode="auto">
          <a:xfrm>
            <a:off x="9525" y="-6350"/>
            <a:ext cx="9158288" cy="6864350"/>
            <a:chOff x="6" y="-4"/>
            <a:chExt cx="5769" cy="4324"/>
          </a:xfrm>
        </p:grpSpPr>
        <p:pic>
          <p:nvPicPr>
            <p:cNvPr id="64542" name="Picture 169" descr="n3"/>
            <p:cNvPicPr>
              <a:picLocks noChangeAspect="1" noChangeArrowheads="1"/>
            </p:cNvPicPr>
            <p:nvPr/>
          </p:nvPicPr>
          <p:blipFill>
            <a:blip r:embed="rId6" cstate="print"/>
            <a:srcRect/>
            <a:stretch>
              <a:fillRect/>
            </a:stretch>
          </p:blipFill>
          <p:spPr bwMode="auto">
            <a:xfrm>
              <a:off x="6" y="4261"/>
              <a:ext cx="5760" cy="57"/>
            </a:xfrm>
            <a:prstGeom prst="rect">
              <a:avLst/>
            </a:prstGeom>
            <a:noFill/>
            <a:ln w="9525">
              <a:noFill/>
              <a:miter lim="800000"/>
              <a:headEnd/>
              <a:tailEnd/>
            </a:ln>
          </p:spPr>
        </p:pic>
        <p:pic>
          <p:nvPicPr>
            <p:cNvPr id="64543" name="Picture 170" descr="n3"/>
            <p:cNvPicPr>
              <a:picLocks noChangeAspect="1" noChangeArrowheads="1"/>
            </p:cNvPicPr>
            <p:nvPr/>
          </p:nvPicPr>
          <p:blipFill>
            <a:blip r:embed="rId6" cstate="print"/>
            <a:srcRect/>
            <a:stretch>
              <a:fillRect/>
            </a:stretch>
          </p:blipFill>
          <p:spPr bwMode="auto">
            <a:xfrm>
              <a:off x="15" y="-4"/>
              <a:ext cx="5760" cy="52"/>
            </a:xfrm>
            <a:prstGeom prst="rect">
              <a:avLst/>
            </a:prstGeom>
            <a:noFill/>
            <a:ln w="9525">
              <a:noFill/>
              <a:miter lim="800000"/>
              <a:headEnd/>
              <a:tailEnd/>
            </a:ln>
          </p:spPr>
        </p:pic>
        <p:pic>
          <p:nvPicPr>
            <p:cNvPr id="64544" name="Picture 171" descr="n3"/>
            <p:cNvPicPr>
              <a:picLocks noChangeAspect="1" noChangeArrowheads="1"/>
            </p:cNvPicPr>
            <p:nvPr/>
          </p:nvPicPr>
          <p:blipFill>
            <a:blip r:embed="rId6" cstate="print"/>
            <a:srcRect/>
            <a:stretch>
              <a:fillRect/>
            </a:stretch>
          </p:blipFill>
          <p:spPr bwMode="auto">
            <a:xfrm rot="5400000">
              <a:off x="-2124" y="2136"/>
              <a:ext cx="4320" cy="48"/>
            </a:xfrm>
            <a:prstGeom prst="rect">
              <a:avLst/>
            </a:prstGeom>
            <a:noFill/>
            <a:ln w="9525">
              <a:noFill/>
              <a:miter lim="800000"/>
              <a:headEnd/>
              <a:tailEnd/>
            </a:ln>
          </p:spPr>
        </p:pic>
        <p:pic>
          <p:nvPicPr>
            <p:cNvPr id="64545" name="Picture 172" descr="n3"/>
            <p:cNvPicPr>
              <a:picLocks noChangeAspect="1" noChangeArrowheads="1"/>
            </p:cNvPicPr>
            <p:nvPr/>
          </p:nvPicPr>
          <p:blipFill>
            <a:blip r:embed="rId6" cstate="print"/>
            <a:srcRect/>
            <a:stretch>
              <a:fillRect/>
            </a:stretch>
          </p:blipFill>
          <p:spPr bwMode="auto">
            <a:xfrm rot="16200000" flipH="1">
              <a:off x="3566" y="2135"/>
              <a:ext cx="4320" cy="50"/>
            </a:xfrm>
            <a:prstGeom prst="rect">
              <a:avLst/>
            </a:prstGeom>
            <a:noFill/>
            <a:ln w="9525">
              <a:noFill/>
              <a:miter lim="800000"/>
              <a:headEnd/>
              <a:tailEnd/>
            </a:ln>
          </p:spPr>
        </p:pic>
      </p:grpSp>
      <p:sp>
        <p:nvSpPr>
          <p:cNvPr id="64553" name="Oval 41"/>
          <p:cNvSpPr>
            <a:spLocks noChangeArrowheads="1"/>
          </p:cNvSpPr>
          <p:nvPr/>
        </p:nvSpPr>
        <p:spPr bwMode="auto">
          <a:xfrm>
            <a:off x="228600" y="6248400"/>
            <a:ext cx="533400" cy="381000"/>
          </a:xfrm>
          <a:prstGeom prst="ellipse">
            <a:avLst/>
          </a:prstGeom>
          <a:solidFill>
            <a:srgbClr val="003300"/>
          </a:solidFill>
          <a:ln w="9525" algn="ctr">
            <a:solidFill>
              <a:schemeClr val="hlink"/>
            </a:solidFill>
            <a:round/>
            <a:headEnd/>
            <a:tailEnd/>
          </a:ln>
          <a:effectLst>
            <a:prstShdw prst="shdw13" dist="53882" dir="13500000">
              <a:schemeClr val="bg2">
                <a:alpha val="50000"/>
              </a:schemeClr>
            </a:prstShdw>
          </a:effectLst>
        </p:spPr>
        <p:txBody>
          <a:bodyPr wrap="none" anchor="ctr"/>
          <a:lstStyle/>
          <a:p>
            <a:pPr algn="ctr"/>
            <a:r>
              <a:rPr lang="en-US" sz="2400" b="1">
                <a:solidFill>
                  <a:schemeClr val="bg1"/>
                </a:solidFill>
                <a:latin typeface="Arial" pitchFamily="34" charset="0"/>
              </a:rPr>
              <a:t>1</a:t>
            </a:r>
          </a:p>
        </p:txBody>
      </p:sp>
      <p:sp>
        <p:nvSpPr>
          <p:cNvPr id="64554" name="Oval 42"/>
          <p:cNvSpPr>
            <a:spLocks noChangeArrowheads="1"/>
          </p:cNvSpPr>
          <p:nvPr/>
        </p:nvSpPr>
        <p:spPr bwMode="auto">
          <a:xfrm>
            <a:off x="8410575" y="6286500"/>
            <a:ext cx="533400" cy="381000"/>
          </a:xfrm>
          <a:prstGeom prst="ellipse">
            <a:avLst/>
          </a:prstGeom>
          <a:solidFill>
            <a:srgbClr val="003300"/>
          </a:solidFill>
          <a:ln w="9525" algn="ctr">
            <a:solidFill>
              <a:schemeClr val="hlink"/>
            </a:solidFill>
            <a:round/>
            <a:headEnd/>
            <a:tailEnd/>
          </a:ln>
          <a:effectLst>
            <a:prstShdw prst="shdw13" dist="53882" dir="13500000">
              <a:schemeClr val="bg2">
                <a:alpha val="50000"/>
              </a:schemeClr>
            </a:prstShdw>
          </a:effectLst>
        </p:spPr>
        <p:txBody>
          <a:bodyPr wrap="none" anchor="ctr"/>
          <a:lstStyle/>
          <a:p>
            <a:pPr algn="ctr"/>
            <a:r>
              <a:rPr lang="en-US" sz="2400" b="1">
                <a:solidFill>
                  <a:schemeClr val="bg1"/>
                </a:solidFill>
                <a:latin typeface="Arial" pitchFamily="34" charset="0"/>
              </a:rPr>
              <a:t>2</a:t>
            </a:r>
          </a:p>
        </p:txBody>
      </p:sp>
      <p:sp>
        <p:nvSpPr>
          <p:cNvPr id="64555" name="Oval 43"/>
          <p:cNvSpPr>
            <a:spLocks noChangeArrowheads="1"/>
          </p:cNvSpPr>
          <p:nvPr/>
        </p:nvSpPr>
        <p:spPr bwMode="auto">
          <a:xfrm>
            <a:off x="8316416" y="2636912"/>
            <a:ext cx="533400" cy="381000"/>
          </a:xfrm>
          <a:prstGeom prst="ellipse">
            <a:avLst/>
          </a:prstGeom>
          <a:solidFill>
            <a:srgbClr val="003300"/>
          </a:solidFill>
          <a:ln w="9525" algn="ctr">
            <a:solidFill>
              <a:schemeClr val="hlink"/>
            </a:solidFill>
            <a:round/>
            <a:headEnd/>
            <a:tailEnd/>
          </a:ln>
          <a:effectLst>
            <a:prstShdw prst="shdw13" dist="53882" dir="13500000">
              <a:schemeClr val="bg2">
                <a:alpha val="50000"/>
              </a:schemeClr>
            </a:prstShdw>
          </a:effectLst>
        </p:spPr>
        <p:txBody>
          <a:bodyPr wrap="none" anchor="ctr"/>
          <a:lstStyle/>
          <a:p>
            <a:pPr algn="ctr"/>
            <a:r>
              <a:rPr lang="en-US" sz="2400" b="1" dirty="0">
                <a:solidFill>
                  <a:schemeClr val="bg1"/>
                </a:solidFill>
                <a:latin typeface="Arial" pitchFamily="34" charset="0"/>
              </a:rPr>
              <a:t>3</a:t>
            </a:r>
          </a:p>
        </p:txBody>
      </p:sp>
      <p:pic>
        <p:nvPicPr>
          <p:cNvPr id="39938" name="Picture 2" descr="be2-jpg-1358502063_500x0.jpg"/>
          <p:cNvPicPr>
            <a:picLocks noChangeAspect="1" noChangeArrowheads="1"/>
          </p:cNvPicPr>
          <p:nvPr/>
        </p:nvPicPr>
        <p:blipFill>
          <a:blip r:embed="rId7" cstate="print"/>
          <a:srcRect/>
          <a:stretch>
            <a:fillRect/>
          </a:stretch>
        </p:blipFill>
        <p:spPr bwMode="auto">
          <a:xfrm>
            <a:off x="0" y="0"/>
            <a:ext cx="4355976" cy="3068960"/>
          </a:xfrm>
          <a:prstGeom prst="rect">
            <a:avLst/>
          </a:prstGeom>
          <a:noFill/>
        </p:spPr>
      </p:pic>
      <p:sp>
        <p:nvSpPr>
          <p:cNvPr id="16" name="TextBox 15"/>
          <p:cNvSpPr txBox="1"/>
          <p:nvPr/>
        </p:nvSpPr>
        <p:spPr>
          <a:xfrm>
            <a:off x="0" y="2564904"/>
            <a:ext cx="611560" cy="461665"/>
          </a:xfrm>
          <a:prstGeom prst="rect">
            <a:avLst/>
          </a:prstGeom>
          <a:solidFill>
            <a:schemeClr val="accent5"/>
          </a:solidFill>
          <a:ln>
            <a:solidFill>
              <a:schemeClr val="accent2"/>
            </a:solidFill>
          </a:ln>
        </p:spPr>
        <p:txBody>
          <a:bodyPr wrap="square" rtlCol="0">
            <a:spAutoFit/>
          </a:bodyPr>
          <a:lstStyle/>
          <a:p>
            <a:r>
              <a:rPr lang="en-US" sz="2400" b="1" dirty="0" smtClean="0"/>
              <a:t>4</a:t>
            </a:r>
            <a:endParaRPr lang="vi-VN" sz="2400" b="1" dirty="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4537"/>
                                        </p:tgtEl>
                                        <p:attrNameLst>
                                          <p:attrName>style.visibility</p:attrName>
                                        </p:attrNameLst>
                                      </p:cBhvr>
                                      <p:to>
                                        <p:strVal val="visible"/>
                                      </p:to>
                                    </p:set>
                                    <p:animEffect transition="in" filter="box(in)">
                                      <p:cBhvr>
                                        <p:cTn id="7" dur="500"/>
                                        <p:tgtEl>
                                          <p:spTgt spid="64537"/>
                                        </p:tgtEl>
                                      </p:cBhvr>
                                    </p:animEffect>
                                  </p:childTnLst>
                                </p:cTn>
                              </p:par>
                              <p:par>
                                <p:cTn id="8" presetID="4" presetClass="entr" presetSubtype="16" fill="hold" nodeType="withEffect">
                                  <p:stCondLst>
                                    <p:cond delay="0"/>
                                  </p:stCondLst>
                                  <p:childTnLst>
                                    <p:set>
                                      <p:cBhvr>
                                        <p:cTn id="9" dur="1" fill="hold">
                                          <p:stCondLst>
                                            <p:cond delay="0"/>
                                          </p:stCondLst>
                                        </p:cTn>
                                        <p:tgtEl>
                                          <p:spTgt spid="64538"/>
                                        </p:tgtEl>
                                        <p:attrNameLst>
                                          <p:attrName>style.visibility</p:attrName>
                                        </p:attrNameLst>
                                      </p:cBhvr>
                                      <p:to>
                                        <p:strVal val="visible"/>
                                      </p:to>
                                    </p:set>
                                    <p:animEffect transition="in" filter="box(in)">
                                      <p:cBhvr>
                                        <p:cTn id="10" dur="500"/>
                                        <p:tgtEl>
                                          <p:spTgt spid="64538"/>
                                        </p:tgtEl>
                                      </p:cBhvr>
                                    </p:animEffect>
                                  </p:childTnLst>
                                </p:cTn>
                              </p:par>
                              <p:par>
                                <p:cTn id="11" presetID="4" presetClass="entr" presetSubtype="16" fill="hold" nodeType="withEffect">
                                  <p:stCondLst>
                                    <p:cond delay="0"/>
                                  </p:stCondLst>
                                  <p:childTnLst>
                                    <p:set>
                                      <p:cBhvr>
                                        <p:cTn id="12" dur="1" fill="hold">
                                          <p:stCondLst>
                                            <p:cond delay="0"/>
                                          </p:stCondLst>
                                        </p:cTn>
                                        <p:tgtEl>
                                          <p:spTgt spid="64539"/>
                                        </p:tgtEl>
                                        <p:attrNameLst>
                                          <p:attrName>style.visibility</p:attrName>
                                        </p:attrNameLst>
                                      </p:cBhvr>
                                      <p:to>
                                        <p:strVal val="visible"/>
                                      </p:to>
                                    </p:set>
                                    <p:animEffect transition="in" filter="box(in)">
                                      <p:cBhvr>
                                        <p:cTn id="13" dur="500"/>
                                        <p:tgtEl>
                                          <p:spTgt spid="6453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571750" y="941583"/>
            <a:ext cx="5186363" cy="399185"/>
            <a:chOff x="1620" y="720"/>
            <a:chExt cx="3267" cy="336"/>
          </a:xfrm>
        </p:grpSpPr>
        <p:sp>
          <p:nvSpPr>
            <p:cNvPr id="10246" name="WordArt 6"/>
            <p:cNvSpPr>
              <a:spLocks noChangeArrowheads="1" noChangeShapeType="1" noTextEdit="1"/>
            </p:cNvSpPr>
            <p:nvPr/>
          </p:nvSpPr>
          <p:spPr bwMode="auto">
            <a:xfrm>
              <a:off x="1620" y="720"/>
              <a:ext cx="2544" cy="336"/>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Phòng tránh tai nạn đuối nước</a:t>
              </a:r>
            </a:p>
          </p:txBody>
        </p:sp>
        <p:sp>
          <p:nvSpPr>
            <p:cNvPr id="10247" name="Text Box 7"/>
            <p:cNvSpPr txBox="1">
              <a:spLocks noChangeArrowheads="1"/>
            </p:cNvSpPr>
            <p:nvPr/>
          </p:nvSpPr>
          <p:spPr bwMode="auto">
            <a:xfrm>
              <a:off x="4071" y="759"/>
              <a:ext cx="816" cy="288"/>
            </a:xfrm>
            <a:prstGeom prst="rect">
              <a:avLst/>
            </a:prstGeom>
            <a:noFill/>
            <a:ln w="9525">
              <a:noFill/>
              <a:miter lim="800000"/>
              <a:headEnd/>
              <a:tailEnd/>
            </a:ln>
          </p:spPr>
          <p:txBody>
            <a:bodyPr>
              <a:spAutoFit/>
            </a:bodyPr>
            <a:lstStyle/>
            <a:p>
              <a:pPr algn="ctr">
                <a:spcBef>
                  <a:spcPct val="50000"/>
                </a:spcBef>
              </a:pPr>
              <a:endParaRPr lang="vi-VN" sz="2400">
                <a:solidFill>
                  <a:srgbClr val="000066"/>
                </a:solidFill>
              </a:endParaRPr>
            </a:p>
          </p:txBody>
        </p:sp>
      </p:grpSp>
      <p:sp>
        <p:nvSpPr>
          <p:cNvPr id="10243" name="Text Box 8"/>
          <p:cNvSpPr txBox="1">
            <a:spLocks noChangeArrowheads="1"/>
          </p:cNvSpPr>
          <p:nvPr/>
        </p:nvSpPr>
        <p:spPr bwMode="auto">
          <a:xfrm>
            <a:off x="533400" y="1556792"/>
            <a:ext cx="7772400" cy="461665"/>
          </a:xfrm>
          <a:prstGeom prst="rect">
            <a:avLst/>
          </a:prstGeom>
          <a:noFill/>
          <a:ln w="9525">
            <a:noFill/>
            <a:miter lim="800000"/>
            <a:headEnd/>
            <a:tailEnd/>
          </a:ln>
        </p:spPr>
        <p:txBody>
          <a:bodyPr>
            <a:spAutoFit/>
          </a:bodyPr>
          <a:lstStyle/>
          <a:p>
            <a:pPr>
              <a:spcBef>
                <a:spcPct val="50000"/>
              </a:spcBef>
            </a:pPr>
            <a:r>
              <a:rPr lang="en-US" sz="2400" b="1" dirty="0">
                <a:solidFill>
                  <a:srgbClr val="FF0066"/>
                </a:solidFill>
                <a:latin typeface="Times New Roman" pitchFamily="18" charset="0"/>
                <a:cs typeface="Times New Roman" pitchFamily="18" charset="0"/>
              </a:rPr>
              <a:t>I. </a:t>
            </a:r>
            <a:r>
              <a:rPr lang="en-US" sz="2400" b="1" dirty="0" err="1">
                <a:solidFill>
                  <a:srgbClr val="FF0066"/>
                </a:solidFill>
                <a:latin typeface="Times New Roman" pitchFamily="18" charset="0"/>
                <a:cs typeface="Times New Roman" pitchFamily="18" charset="0"/>
              </a:rPr>
              <a:t>Các</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biện</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pháp</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phòng</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tránh</a:t>
            </a:r>
            <a:r>
              <a:rPr lang="en-US" sz="2400" b="1" dirty="0">
                <a:solidFill>
                  <a:srgbClr val="FF0066"/>
                </a:solidFill>
                <a:latin typeface="Times New Roman" pitchFamily="18" charset="0"/>
                <a:cs typeface="Times New Roman" pitchFamily="18" charset="0"/>
              </a:rPr>
              <a:t> tai </a:t>
            </a:r>
            <a:r>
              <a:rPr lang="en-US" sz="2400" b="1" dirty="0" err="1">
                <a:solidFill>
                  <a:srgbClr val="FF0066"/>
                </a:solidFill>
                <a:latin typeface="Times New Roman" pitchFamily="18" charset="0"/>
                <a:cs typeface="Times New Roman" pitchFamily="18" charset="0"/>
              </a:rPr>
              <a:t>nạn</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đuối</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nước</a:t>
            </a:r>
            <a:r>
              <a:rPr lang="en-US" sz="2400" b="1" dirty="0">
                <a:solidFill>
                  <a:srgbClr val="FF0066"/>
                </a:solidFill>
                <a:latin typeface="Times New Roman" pitchFamily="18" charset="0"/>
                <a:cs typeface="Times New Roman" pitchFamily="18" charset="0"/>
              </a:rPr>
              <a:t>:</a:t>
            </a:r>
          </a:p>
        </p:txBody>
      </p:sp>
      <p:sp>
        <p:nvSpPr>
          <p:cNvPr id="8201" name="Text Box 9"/>
          <p:cNvSpPr txBox="1">
            <a:spLocks noChangeArrowheads="1"/>
          </p:cNvSpPr>
          <p:nvPr/>
        </p:nvSpPr>
        <p:spPr bwMode="auto">
          <a:xfrm>
            <a:off x="251520" y="2909726"/>
            <a:ext cx="8280920" cy="2751522"/>
          </a:xfrm>
          <a:prstGeom prst="rect">
            <a:avLst/>
          </a:prstGeom>
          <a:noFill/>
          <a:ln w="9525">
            <a:noFill/>
            <a:miter lim="800000"/>
            <a:headEnd/>
            <a:tailEnd/>
          </a:ln>
        </p:spPr>
        <p:txBody>
          <a:bodyPr wrap="square">
            <a:spAutoFit/>
          </a:bodyPr>
          <a:lstStyle/>
          <a:p>
            <a:pPr algn="just">
              <a:lnSpc>
                <a:spcPct val="120000"/>
              </a:lnSpc>
            </a:pPr>
            <a:r>
              <a:rPr lang="en-US" sz="2400" b="1" i="1" dirty="0">
                <a:solidFill>
                  <a:srgbClr val="000066"/>
                </a:solidFill>
                <a:latin typeface="Times New Roman" pitchFamily="18" charset="0"/>
                <a:cs typeface="Times New Roman" pitchFamily="18" charset="0"/>
              </a:rPr>
              <a:t>	- </a:t>
            </a:r>
            <a:r>
              <a:rPr lang="en-US" sz="2400" b="1" i="1" dirty="0" err="1">
                <a:solidFill>
                  <a:srgbClr val="000066"/>
                </a:solidFill>
                <a:latin typeface="Times New Roman" pitchFamily="18" charset="0"/>
                <a:cs typeface="Times New Roman" pitchFamily="18" charset="0"/>
              </a:rPr>
              <a:t>Không</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chơi</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đùa</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gần</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hồ</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ao</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sông</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suối</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Giếng</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nước</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phải</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được</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xây</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thành</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cao</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có</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nắp</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đậy</a:t>
            </a:r>
            <a:r>
              <a:rPr lang="en-US" sz="2400" b="1" i="1" dirty="0">
                <a:solidFill>
                  <a:srgbClr val="000066"/>
                </a:solidFill>
                <a:latin typeface="Times New Roman" pitchFamily="18" charset="0"/>
                <a:cs typeface="Times New Roman" pitchFamily="18" charset="0"/>
              </a:rPr>
              <a:t>. Chum, </a:t>
            </a:r>
            <a:r>
              <a:rPr lang="en-US" sz="2400" b="1" i="1" dirty="0" err="1">
                <a:solidFill>
                  <a:srgbClr val="000066"/>
                </a:solidFill>
                <a:latin typeface="Times New Roman" pitchFamily="18" charset="0"/>
                <a:cs typeface="Times New Roman" pitchFamily="18" charset="0"/>
              </a:rPr>
              <a:t>vại</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bể</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nước</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phải</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có</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nắp</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đậy</a:t>
            </a:r>
            <a:r>
              <a:rPr lang="en-US" sz="2400" b="1" i="1" dirty="0">
                <a:solidFill>
                  <a:srgbClr val="000066"/>
                </a:solidFill>
                <a:latin typeface="Times New Roman" pitchFamily="18" charset="0"/>
                <a:cs typeface="Times New Roman" pitchFamily="18" charset="0"/>
              </a:rPr>
              <a:t>.</a:t>
            </a:r>
          </a:p>
          <a:p>
            <a:pPr algn="just">
              <a:lnSpc>
                <a:spcPct val="120000"/>
              </a:lnSpc>
            </a:pPr>
            <a:r>
              <a:rPr lang="en-US" sz="2400" b="1" i="1" dirty="0">
                <a:solidFill>
                  <a:srgbClr val="000066"/>
                </a:solidFill>
                <a:latin typeface="Times New Roman" pitchFamily="18" charset="0"/>
                <a:cs typeface="Times New Roman" pitchFamily="18" charset="0"/>
              </a:rPr>
              <a:t>	- </a:t>
            </a:r>
            <a:r>
              <a:rPr lang="en-US" sz="2400" b="1" i="1" dirty="0" err="1">
                <a:solidFill>
                  <a:srgbClr val="000066"/>
                </a:solidFill>
                <a:latin typeface="Times New Roman" pitchFamily="18" charset="0"/>
                <a:cs typeface="Times New Roman" pitchFamily="18" charset="0"/>
              </a:rPr>
              <a:t>Chấp</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hành</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tốt</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các</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quy</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định</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về</a:t>
            </a:r>
            <a:r>
              <a:rPr lang="en-US" sz="2400" b="1" i="1" dirty="0">
                <a:solidFill>
                  <a:srgbClr val="000066"/>
                </a:solidFill>
                <a:latin typeface="Times New Roman" pitchFamily="18" charset="0"/>
                <a:cs typeface="Times New Roman" pitchFamily="18" charset="0"/>
              </a:rPr>
              <a:t> an </a:t>
            </a:r>
            <a:r>
              <a:rPr lang="en-US" sz="2400" b="1" i="1" dirty="0" err="1">
                <a:solidFill>
                  <a:srgbClr val="000066"/>
                </a:solidFill>
                <a:latin typeface="Times New Roman" pitchFamily="18" charset="0"/>
                <a:cs typeface="Times New Roman" pitchFamily="18" charset="0"/>
              </a:rPr>
              <a:t>toàn</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khi</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tham</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gia</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các</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phương</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tiện</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giao</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thông</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đường</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thủy</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Tuyệt</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đối</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không</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lội</a:t>
            </a:r>
            <a:r>
              <a:rPr lang="en-US" sz="2400" b="1" i="1" dirty="0">
                <a:solidFill>
                  <a:srgbClr val="000066"/>
                </a:solidFill>
                <a:latin typeface="Times New Roman" pitchFamily="18" charset="0"/>
                <a:cs typeface="Times New Roman" pitchFamily="18" charset="0"/>
              </a:rPr>
              <a:t> qua </a:t>
            </a:r>
            <a:r>
              <a:rPr lang="en-US" sz="2400" b="1" i="1" dirty="0" err="1">
                <a:solidFill>
                  <a:srgbClr val="000066"/>
                </a:solidFill>
                <a:latin typeface="Times New Roman" pitchFamily="18" charset="0"/>
                <a:cs typeface="Times New Roman" pitchFamily="18" charset="0"/>
              </a:rPr>
              <a:t>suối</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khi</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trời</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mưa</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lũ</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dông</a:t>
            </a:r>
            <a:r>
              <a:rPr lang="en-US" sz="2400" b="1" i="1" dirty="0">
                <a:solidFill>
                  <a:srgbClr val="000066"/>
                </a:solidFill>
                <a:latin typeface="Times New Roman" pitchFamily="18" charset="0"/>
                <a:cs typeface="Times New Roman" pitchFamily="18" charset="0"/>
              </a:rPr>
              <a:t> </a:t>
            </a:r>
            <a:r>
              <a:rPr lang="en-US" sz="2400" b="1" i="1" dirty="0" err="1">
                <a:solidFill>
                  <a:srgbClr val="000066"/>
                </a:solidFill>
                <a:latin typeface="Times New Roman" pitchFamily="18" charset="0"/>
                <a:cs typeface="Times New Roman" pitchFamily="18" charset="0"/>
              </a:rPr>
              <a:t>bão</a:t>
            </a:r>
            <a:r>
              <a:rPr lang="en-US" sz="2400" b="1" i="1" dirty="0">
                <a:solidFill>
                  <a:srgbClr val="000066"/>
                </a:solidFill>
                <a:latin typeface="Times New Roman" pitchFamily="18" charset="0"/>
                <a:cs typeface="Times New Roman" pitchFamily="18" charset="0"/>
              </a:rPr>
              <a:t>.</a:t>
            </a:r>
          </a:p>
        </p:txBody>
      </p:sp>
      <p:sp>
        <p:nvSpPr>
          <p:cNvPr id="8" name="TextBox 7"/>
          <p:cNvSpPr txBox="1"/>
          <p:nvPr/>
        </p:nvSpPr>
        <p:spPr>
          <a:xfrm>
            <a:off x="539552" y="1988840"/>
            <a:ext cx="7920880" cy="830997"/>
          </a:xfrm>
          <a:prstGeom prst="rect">
            <a:avLst/>
          </a:prstGeom>
          <a:solidFill>
            <a:schemeClr val="accent5">
              <a:lumMod val="20000"/>
              <a:lumOff val="80000"/>
            </a:schemeClr>
          </a:solidFill>
          <a:ln>
            <a:solidFill>
              <a:srgbClr val="FF0000"/>
            </a:solidFill>
          </a:ln>
        </p:spPr>
        <p:txBody>
          <a:bodyPr wrap="square" rtlCol="0">
            <a:spAutoFit/>
          </a:bodyPr>
          <a:lstStyle/>
          <a:p>
            <a:pPr algn="just"/>
            <a:r>
              <a:rPr lang="en-US" sz="2400" dirty="0" smtClean="0">
                <a:solidFill>
                  <a:srgbClr val="FF000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Để</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phòng</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tránh</a:t>
            </a:r>
            <a:r>
              <a:rPr lang="en-US" sz="2400" dirty="0" smtClean="0">
                <a:solidFill>
                  <a:srgbClr val="7030A0"/>
                </a:solidFill>
                <a:latin typeface="Times New Roman" pitchFamily="18" charset="0"/>
                <a:cs typeface="Times New Roman" pitchFamily="18" charset="0"/>
              </a:rPr>
              <a:t> tai </a:t>
            </a:r>
            <a:r>
              <a:rPr lang="en-US" sz="2400" dirty="0" err="1" smtClean="0">
                <a:solidFill>
                  <a:srgbClr val="7030A0"/>
                </a:solidFill>
                <a:latin typeface="Times New Roman" pitchFamily="18" charset="0"/>
                <a:cs typeface="Times New Roman" pitchFamily="18" charset="0"/>
              </a:rPr>
              <a:t>nạn</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đuối</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nước</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chúng</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ta</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nên</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và</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không</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nên</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làm</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gì</a:t>
            </a:r>
            <a:r>
              <a:rPr lang="en-US" sz="2400" dirty="0" smtClean="0">
                <a:solidFill>
                  <a:srgbClr val="7030A0"/>
                </a:solidFill>
                <a:latin typeface="Times New Roman" pitchFamily="18" charset="0"/>
                <a:cs typeface="Times New Roman" pitchFamily="18" charset="0"/>
              </a:rPr>
              <a:t> ?</a:t>
            </a:r>
            <a:endParaRPr lang="vi-VN" sz="2400" dirty="0">
              <a:solidFill>
                <a:srgbClr val="7030A0"/>
              </a:solidFill>
              <a:latin typeface="Times New Roman" pitchFamily="18" charset="0"/>
              <a:cs typeface="Times New Roman" pitchFamily="18"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checkerboard(across)">
                                      <p:cBhvr>
                                        <p:cTn id="12" dur="500"/>
                                        <p:tgtEl>
                                          <p:spTgt spid="820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Text Box 9"/>
          <p:cNvSpPr txBox="1">
            <a:spLocks noChangeArrowheads="1"/>
          </p:cNvSpPr>
          <p:nvPr/>
        </p:nvSpPr>
        <p:spPr bwMode="auto">
          <a:xfrm>
            <a:off x="179512" y="1340768"/>
            <a:ext cx="6408712" cy="461665"/>
          </a:xfrm>
          <a:prstGeom prst="rect">
            <a:avLst/>
          </a:prstGeom>
          <a:noFill/>
          <a:ln w="9525">
            <a:noFill/>
            <a:miter lim="800000"/>
            <a:headEnd/>
            <a:tailEnd/>
          </a:ln>
        </p:spPr>
        <p:txBody>
          <a:bodyPr wrap="square">
            <a:spAutoFit/>
          </a:bodyPr>
          <a:lstStyle/>
          <a:p>
            <a:pPr>
              <a:spcBef>
                <a:spcPct val="50000"/>
              </a:spcBef>
            </a:pPr>
            <a:r>
              <a:rPr lang="en-US" sz="2400" b="1" u="sng" dirty="0">
                <a:solidFill>
                  <a:schemeClr val="accent5"/>
                </a:solidFill>
                <a:latin typeface="Times New Roman" pitchFamily="18" charset="0"/>
                <a:cs typeface="Times New Roman" pitchFamily="18" charset="0"/>
              </a:rPr>
              <a:t>II. </a:t>
            </a:r>
            <a:r>
              <a:rPr lang="en-US" sz="2400" b="1" u="sng" dirty="0" err="1">
                <a:solidFill>
                  <a:schemeClr val="accent5"/>
                </a:solidFill>
                <a:latin typeface="Times New Roman" pitchFamily="18" charset="0"/>
                <a:cs typeface="Times New Roman" pitchFamily="18" charset="0"/>
              </a:rPr>
              <a:t>Một</a:t>
            </a:r>
            <a:r>
              <a:rPr lang="en-US" sz="2400" b="1" u="sng" dirty="0">
                <a:solidFill>
                  <a:schemeClr val="accent5"/>
                </a:solidFill>
                <a:latin typeface="Times New Roman" pitchFamily="18" charset="0"/>
                <a:cs typeface="Times New Roman" pitchFamily="18" charset="0"/>
              </a:rPr>
              <a:t> </a:t>
            </a:r>
            <a:r>
              <a:rPr lang="en-US" sz="2400" b="1" u="sng" dirty="0" err="1">
                <a:solidFill>
                  <a:schemeClr val="accent5"/>
                </a:solidFill>
                <a:latin typeface="Times New Roman" pitchFamily="18" charset="0"/>
                <a:cs typeface="Times New Roman" pitchFamily="18" charset="0"/>
              </a:rPr>
              <a:t>số</a:t>
            </a:r>
            <a:r>
              <a:rPr lang="en-US" sz="2400" b="1" u="sng" dirty="0">
                <a:solidFill>
                  <a:schemeClr val="accent5"/>
                </a:solidFill>
                <a:latin typeface="Times New Roman" pitchFamily="18" charset="0"/>
                <a:cs typeface="Times New Roman" pitchFamily="18" charset="0"/>
              </a:rPr>
              <a:t> </a:t>
            </a:r>
            <a:r>
              <a:rPr lang="en-US" sz="2400" b="1" u="sng" dirty="0" err="1">
                <a:solidFill>
                  <a:schemeClr val="accent5"/>
                </a:solidFill>
                <a:latin typeface="Times New Roman" pitchFamily="18" charset="0"/>
                <a:cs typeface="Times New Roman" pitchFamily="18" charset="0"/>
              </a:rPr>
              <a:t>nguyên</a:t>
            </a:r>
            <a:r>
              <a:rPr lang="en-US" sz="2400" b="1" u="sng" dirty="0">
                <a:solidFill>
                  <a:schemeClr val="accent5"/>
                </a:solidFill>
                <a:latin typeface="Times New Roman" pitchFamily="18" charset="0"/>
                <a:cs typeface="Times New Roman" pitchFamily="18" charset="0"/>
              </a:rPr>
              <a:t> </a:t>
            </a:r>
            <a:r>
              <a:rPr lang="en-US" sz="2400" b="1" u="sng" dirty="0" err="1">
                <a:solidFill>
                  <a:schemeClr val="accent5"/>
                </a:solidFill>
                <a:latin typeface="Times New Roman" pitchFamily="18" charset="0"/>
                <a:cs typeface="Times New Roman" pitchFamily="18" charset="0"/>
              </a:rPr>
              <a:t>tắc</a:t>
            </a:r>
            <a:r>
              <a:rPr lang="en-US" sz="2400" b="1" u="sng" dirty="0">
                <a:solidFill>
                  <a:schemeClr val="accent5"/>
                </a:solidFill>
                <a:latin typeface="Times New Roman" pitchFamily="18" charset="0"/>
                <a:cs typeface="Times New Roman" pitchFamily="18" charset="0"/>
              </a:rPr>
              <a:t> </a:t>
            </a:r>
            <a:r>
              <a:rPr lang="en-US" sz="2400" b="1" u="sng" dirty="0" err="1">
                <a:solidFill>
                  <a:schemeClr val="accent5"/>
                </a:solidFill>
                <a:latin typeface="Times New Roman" pitchFamily="18" charset="0"/>
                <a:cs typeface="Times New Roman" pitchFamily="18" charset="0"/>
              </a:rPr>
              <a:t>khi</a:t>
            </a:r>
            <a:r>
              <a:rPr lang="en-US" sz="2400" b="1" u="sng" dirty="0">
                <a:solidFill>
                  <a:schemeClr val="accent5"/>
                </a:solidFill>
                <a:latin typeface="Times New Roman" pitchFamily="18" charset="0"/>
                <a:cs typeface="Times New Roman" pitchFamily="18" charset="0"/>
              </a:rPr>
              <a:t> </a:t>
            </a:r>
            <a:r>
              <a:rPr lang="en-US" sz="2400" b="1" u="sng" dirty="0" err="1">
                <a:solidFill>
                  <a:schemeClr val="accent5"/>
                </a:solidFill>
                <a:latin typeface="Times New Roman" pitchFamily="18" charset="0"/>
                <a:cs typeface="Times New Roman" pitchFamily="18" charset="0"/>
              </a:rPr>
              <a:t>tập</a:t>
            </a:r>
            <a:r>
              <a:rPr lang="en-US" sz="2400" b="1" u="sng" dirty="0">
                <a:solidFill>
                  <a:schemeClr val="accent5"/>
                </a:solidFill>
                <a:latin typeface="Times New Roman" pitchFamily="18" charset="0"/>
                <a:cs typeface="Times New Roman" pitchFamily="18" charset="0"/>
              </a:rPr>
              <a:t> </a:t>
            </a:r>
            <a:r>
              <a:rPr lang="en-US" sz="2400" b="1" u="sng" dirty="0" err="1">
                <a:solidFill>
                  <a:schemeClr val="accent5"/>
                </a:solidFill>
                <a:latin typeface="Times New Roman" pitchFamily="18" charset="0"/>
                <a:cs typeface="Times New Roman" pitchFamily="18" charset="0"/>
              </a:rPr>
              <a:t>bơi</a:t>
            </a:r>
            <a:r>
              <a:rPr lang="en-US" sz="2400" b="1" u="sng" dirty="0">
                <a:solidFill>
                  <a:schemeClr val="accent5"/>
                </a:solidFill>
                <a:latin typeface="Times New Roman" pitchFamily="18" charset="0"/>
                <a:cs typeface="Times New Roman" pitchFamily="18" charset="0"/>
              </a:rPr>
              <a:t> </a:t>
            </a:r>
            <a:r>
              <a:rPr lang="en-US" sz="2400" b="1" u="sng" dirty="0" err="1">
                <a:solidFill>
                  <a:schemeClr val="accent5"/>
                </a:solidFill>
                <a:latin typeface="Times New Roman" pitchFamily="18" charset="0"/>
                <a:cs typeface="Times New Roman" pitchFamily="18" charset="0"/>
              </a:rPr>
              <a:t>hoặc</a:t>
            </a:r>
            <a:r>
              <a:rPr lang="en-US" sz="2400" b="1" u="sng" dirty="0">
                <a:solidFill>
                  <a:schemeClr val="accent5"/>
                </a:solidFill>
                <a:latin typeface="Times New Roman" pitchFamily="18" charset="0"/>
                <a:cs typeface="Times New Roman" pitchFamily="18" charset="0"/>
              </a:rPr>
              <a:t> </a:t>
            </a:r>
            <a:r>
              <a:rPr lang="en-US" sz="2400" b="1" u="sng" dirty="0" err="1">
                <a:solidFill>
                  <a:schemeClr val="accent5"/>
                </a:solidFill>
                <a:latin typeface="Times New Roman" pitchFamily="18" charset="0"/>
                <a:cs typeface="Times New Roman" pitchFamily="18" charset="0"/>
              </a:rPr>
              <a:t>đi</a:t>
            </a:r>
            <a:r>
              <a:rPr lang="en-US" sz="2400" b="1" u="sng" dirty="0">
                <a:solidFill>
                  <a:schemeClr val="accent5"/>
                </a:solidFill>
                <a:latin typeface="Times New Roman" pitchFamily="18" charset="0"/>
                <a:cs typeface="Times New Roman" pitchFamily="18" charset="0"/>
              </a:rPr>
              <a:t> </a:t>
            </a:r>
            <a:r>
              <a:rPr lang="en-US" sz="2400" b="1" u="sng" dirty="0" err="1">
                <a:solidFill>
                  <a:schemeClr val="accent5"/>
                </a:solidFill>
                <a:latin typeface="Times New Roman" pitchFamily="18" charset="0"/>
                <a:cs typeface="Times New Roman" pitchFamily="18" charset="0"/>
              </a:rPr>
              <a:t>bơi</a:t>
            </a:r>
            <a:r>
              <a:rPr lang="en-US" sz="2400" b="1" u="sng" dirty="0">
                <a:solidFill>
                  <a:schemeClr val="accent5"/>
                </a:solidFill>
                <a:latin typeface="Times New Roman" pitchFamily="18" charset="0"/>
                <a:cs typeface="Times New Roman" pitchFamily="18" charset="0"/>
              </a:rPr>
              <a:t>:</a:t>
            </a:r>
          </a:p>
        </p:txBody>
      </p:sp>
      <p:sp>
        <p:nvSpPr>
          <p:cNvPr id="10250" name="Text Box 10"/>
          <p:cNvSpPr txBox="1">
            <a:spLocks noChangeArrowheads="1"/>
          </p:cNvSpPr>
          <p:nvPr/>
        </p:nvSpPr>
        <p:spPr bwMode="auto">
          <a:xfrm>
            <a:off x="467544" y="5445224"/>
            <a:ext cx="7924800" cy="830997"/>
          </a:xfrm>
          <a:prstGeom prst="rect">
            <a:avLst/>
          </a:prstGeom>
          <a:noFill/>
          <a:ln w="9525">
            <a:noFill/>
            <a:miter lim="800000"/>
            <a:headEnd/>
            <a:tailEnd/>
          </a:ln>
        </p:spPr>
        <p:txBody>
          <a:bodyPr>
            <a:spAutoFit/>
          </a:bodyPr>
          <a:lstStyle/>
          <a:p>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Hình</a:t>
            </a:r>
            <a:r>
              <a:rPr lang="en-US" sz="2400" dirty="0">
                <a:solidFill>
                  <a:srgbClr val="000066"/>
                </a:solidFill>
                <a:latin typeface="Times New Roman" pitchFamily="18" charset="0"/>
                <a:cs typeface="Times New Roman" pitchFamily="18" charset="0"/>
              </a:rPr>
              <a:t> minh </a:t>
            </a:r>
            <a:r>
              <a:rPr lang="en-US" sz="2400" dirty="0" err="1">
                <a:solidFill>
                  <a:srgbClr val="000066"/>
                </a:solidFill>
                <a:latin typeface="Times New Roman" pitchFamily="18" charset="0"/>
                <a:cs typeface="Times New Roman" pitchFamily="18" charset="0"/>
              </a:rPr>
              <a:t>họa</a:t>
            </a:r>
            <a:r>
              <a:rPr lang="en-US" sz="2400" dirty="0">
                <a:solidFill>
                  <a:srgbClr val="000066"/>
                </a:solidFill>
                <a:latin typeface="Times New Roman" pitchFamily="18" charset="0"/>
                <a:cs typeface="Times New Roman" pitchFamily="18" charset="0"/>
              </a:rPr>
              <a:t> 4, 5 </a:t>
            </a:r>
            <a:r>
              <a:rPr lang="en-US" sz="2400" dirty="0" err="1">
                <a:solidFill>
                  <a:srgbClr val="000066"/>
                </a:solidFill>
                <a:latin typeface="Times New Roman" pitchFamily="18" charset="0"/>
                <a:cs typeface="Times New Roman" pitchFamily="18" charset="0"/>
              </a:rPr>
              <a:t>cho</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em</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biết</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điều</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gì</a:t>
            </a:r>
            <a:r>
              <a:rPr lang="en-US" sz="2400" dirty="0">
                <a:solidFill>
                  <a:srgbClr val="000066"/>
                </a:solidFill>
                <a:latin typeface="Times New Roman" pitchFamily="18" charset="0"/>
                <a:cs typeface="Times New Roman" pitchFamily="18" charset="0"/>
              </a:rPr>
              <a:t>?</a:t>
            </a:r>
          </a:p>
          <a:p>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Nên</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tập</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bơi</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hoặc</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đi</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bơi</a:t>
            </a:r>
            <a:r>
              <a:rPr lang="en-US" sz="2400" dirty="0">
                <a:solidFill>
                  <a:srgbClr val="000066"/>
                </a:solidFill>
                <a:latin typeface="Times New Roman" pitchFamily="18" charset="0"/>
                <a:cs typeface="Times New Roman" pitchFamily="18" charset="0"/>
              </a:rPr>
              <a:t> ở </a:t>
            </a:r>
            <a:r>
              <a:rPr lang="en-US" sz="2400" dirty="0" err="1">
                <a:solidFill>
                  <a:srgbClr val="000066"/>
                </a:solidFill>
                <a:latin typeface="Times New Roman" pitchFamily="18" charset="0"/>
                <a:cs typeface="Times New Roman" pitchFamily="18" charset="0"/>
              </a:rPr>
              <a:t>đâu</a:t>
            </a:r>
            <a:r>
              <a:rPr lang="en-US" sz="2400" dirty="0" smtClean="0">
                <a:solidFill>
                  <a:srgbClr val="000066"/>
                </a:solidFill>
                <a:latin typeface="Times New Roman" pitchFamily="18" charset="0"/>
                <a:cs typeface="Times New Roman" pitchFamily="18" charset="0"/>
              </a:rPr>
              <a:t>?</a:t>
            </a:r>
            <a:endParaRPr lang="en-US" sz="2400" dirty="0">
              <a:solidFill>
                <a:srgbClr val="000066"/>
              </a:solidFill>
              <a:latin typeface="Times New Roman" pitchFamily="18" charset="0"/>
              <a:cs typeface="Times New Roman" pitchFamily="18" charset="0"/>
            </a:endParaRPr>
          </a:p>
        </p:txBody>
      </p:sp>
      <p:grpSp>
        <p:nvGrpSpPr>
          <p:cNvPr id="3" name="Group 25"/>
          <p:cNvGrpSpPr>
            <a:grpSpLocks/>
          </p:cNvGrpSpPr>
          <p:nvPr/>
        </p:nvGrpSpPr>
        <p:grpSpPr bwMode="auto">
          <a:xfrm>
            <a:off x="457200" y="2514600"/>
            <a:ext cx="3962400" cy="2667000"/>
            <a:chOff x="288" y="1920"/>
            <a:chExt cx="2496" cy="1680"/>
          </a:xfrm>
        </p:grpSpPr>
        <p:pic>
          <p:nvPicPr>
            <p:cNvPr id="11274" name="Picture 14" descr="4"/>
            <p:cNvPicPr>
              <a:picLocks noChangeAspect="1" noChangeArrowheads="1"/>
            </p:cNvPicPr>
            <p:nvPr/>
          </p:nvPicPr>
          <p:blipFill>
            <a:blip r:embed="rId2" cstate="print"/>
            <a:srcRect/>
            <a:stretch>
              <a:fillRect/>
            </a:stretch>
          </p:blipFill>
          <p:spPr bwMode="auto">
            <a:xfrm>
              <a:off x="288" y="1920"/>
              <a:ext cx="2496" cy="1680"/>
            </a:xfrm>
            <a:prstGeom prst="rect">
              <a:avLst/>
            </a:prstGeom>
            <a:noFill/>
            <a:ln w="9525">
              <a:solidFill>
                <a:srgbClr val="FF0000"/>
              </a:solidFill>
              <a:miter lim="800000"/>
              <a:headEnd/>
              <a:tailEnd/>
            </a:ln>
          </p:spPr>
        </p:pic>
        <p:sp>
          <p:nvSpPr>
            <p:cNvPr id="11275" name="Oval 23"/>
            <p:cNvSpPr>
              <a:spLocks noChangeArrowheads="1"/>
            </p:cNvSpPr>
            <p:nvPr/>
          </p:nvSpPr>
          <p:spPr bwMode="auto">
            <a:xfrm>
              <a:off x="336" y="3216"/>
              <a:ext cx="296" cy="340"/>
            </a:xfrm>
            <a:prstGeom prst="ellipse">
              <a:avLst/>
            </a:prstGeom>
            <a:gradFill rotWithShape="1">
              <a:gsLst>
                <a:gs pos="0">
                  <a:srgbClr val="FFFF00"/>
                </a:gs>
                <a:gs pos="100000">
                  <a:srgbClr val="FF0000"/>
                </a:gs>
              </a:gsLst>
              <a:path path="shape">
                <a:fillToRect l="50000" t="50000" r="50000" b="50000"/>
              </a:path>
            </a:gradFill>
            <a:ln w="9525">
              <a:solidFill>
                <a:srgbClr val="FF0000"/>
              </a:solidFill>
              <a:round/>
              <a:headEnd/>
              <a:tailEnd/>
            </a:ln>
          </p:spPr>
          <p:txBody>
            <a:bodyPr wrap="none" anchor="ctr"/>
            <a:lstStyle/>
            <a:p>
              <a:pPr algn="ctr"/>
              <a:r>
                <a:rPr lang="en-US" sz="2400">
                  <a:ln>
                    <a:solidFill>
                      <a:srgbClr val="FF0000"/>
                    </a:solidFill>
                  </a:ln>
                  <a:solidFill>
                    <a:schemeClr val="accent2"/>
                  </a:solidFill>
                </a:rPr>
                <a:t>4</a:t>
              </a:r>
            </a:p>
          </p:txBody>
        </p:sp>
      </p:grpSp>
      <p:grpSp>
        <p:nvGrpSpPr>
          <p:cNvPr id="4" name="Group 26"/>
          <p:cNvGrpSpPr>
            <a:grpSpLocks/>
          </p:cNvGrpSpPr>
          <p:nvPr/>
        </p:nvGrpSpPr>
        <p:grpSpPr bwMode="auto">
          <a:xfrm>
            <a:off x="4648200" y="2514600"/>
            <a:ext cx="3975100" cy="2667000"/>
            <a:chOff x="2976" y="1920"/>
            <a:chExt cx="2504" cy="1680"/>
          </a:xfrm>
        </p:grpSpPr>
        <p:pic>
          <p:nvPicPr>
            <p:cNvPr id="11272" name="Picture 13" descr="5"/>
            <p:cNvPicPr>
              <a:picLocks noChangeAspect="1" noChangeArrowheads="1"/>
            </p:cNvPicPr>
            <p:nvPr/>
          </p:nvPicPr>
          <p:blipFill>
            <a:blip r:embed="rId3" cstate="print"/>
            <a:srcRect/>
            <a:stretch>
              <a:fillRect/>
            </a:stretch>
          </p:blipFill>
          <p:spPr bwMode="auto">
            <a:xfrm>
              <a:off x="2976" y="1920"/>
              <a:ext cx="2504" cy="1680"/>
            </a:xfrm>
            <a:prstGeom prst="rect">
              <a:avLst/>
            </a:prstGeom>
            <a:noFill/>
            <a:ln w="9525">
              <a:solidFill>
                <a:srgbClr val="FF0000"/>
              </a:solidFill>
              <a:miter lim="800000"/>
              <a:headEnd/>
              <a:tailEnd/>
            </a:ln>
          </p:spPr>
        </p:pic>
        <p:sp>
          <p:nvSpPr>
            <p:cNvPr id="11273" name="Oval 24"/>
            <p:cNvSpPr>
              <a:spLocks noChangeArrowheads="1"/>
            </p:cNvSpPr>
            <p:nvPr/>
          </p:nvSpPr>
          <p:spPr bwMode="auto">
            <a:xfrm>
              <a:off x="3024" y="3216"/>
              <a:ext cx="296" cy="340"/>
            </a:xfrm>
            <a:prstGeom prst="ellipse">
              <a:avLst/>
            </a:prstGeom>
            <a:gradFill rotWithShape="1">
              <a:gsLst>
                <a:gs pos="0">
                  <a:srgbClr val="FFFF00"/>
                </a:gs>
                <a:gs pos="100000">
                  <a:srgbClr val="FF0000"/>
                </a:gs>
              </a:gsLst>
              <a:path path="shape">
                <a:fillToRect l="50000" t="50000" r="50000" b="50000"/>
              </a:path>
            </a:gradFill>
            <a:ln w="9525">
              <a:solidFill>
                <a:srgbClr val="FF0000"/>
              </a:solidFill>
              <a:round/>
              <a:headEnd/>
              <a:tailEnd/>
            </a:ln>
          </p:spPr>
          <p:txBody>
            <a:bodyPr wrap="none" anchor="ctr"/>
            <a:lstStyle/>
            <a:p>
              <a:pPr algn="ctr"/>
              <a:r>
                <a:rPr lang="en-US" sz="2400">
                  <a:ln>
                    <a:solidFill>
                      <a:srgbClr val="FF0000"/>
                    </a:solidFill>
                  </a:ln>
                  <a:solidFill>
                    <a:schemeClr val="accent2"/>
                  </a:solidFill>
                </a:rPr>
                <a:t>5</a:t>
              </a:r>
            </a:p>
          </p:txBody>
        </p:sp>
      </p:grpSp>
      <p:sp>
        <p:nvSpPr>
          <p:cNvPr id="15" name="WordArt 10"/>
          <p:cNvSpPr>
            <a:spLocks noChangeArrowheads="1" noChangeShapeType="1" noTextEdit="1"/>
          </p:cNvSpPr>
          <p:nvPr/>
        </p:nvSpPr>
        <p:spPr bwMode="auto">
          <a:xfrm>
            <a:off x="2411412" y="785979"/>
            <a:ext cx="4038600" cy="400135"/>
          </a:xfrm>
          <a:prstGeom prst="rect">
            <a:avLst/>
          </a:prstGeom>
        </p:spPr>
        <p:txBody>
          <a:bodyPr wrap="none" fromWordArt="1">
            <a:prstTxWarp prst="textPlain">
              <a:avLst>
                <a:gd name="adj" fmla="val 50000"/>
              </a:avLst>
            </a:prstTxWarp>
          </a:bodyPr>
          <a:lstStyle/>
          <a:p>
            <a:pPr algn="ctr"/>
            <a:r>
              <a:rPr lang="vi-VN"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Phòng tránh tai nạn đuối nước</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p:cTn id="7" dur="500" fill="hold"/>
                                        <p:tgtEl>
                                          <p:spTgt spid="10249"/>
                                        </p:tgtEl>
                                        <p:attrNameLst>
                                          <p:attrName>ppt_w</p:attrName>
                                        </p:attrNameLst>
                                      </p:cBhvr>
                                      <p:tavLst>
                                        <p:tav tm="0">
                                          <p:val>
                                            <p:fltVal val="0"/>
                                          </p:val>
                                        </p:tav>
                                        <p:tav tm="100000">
                                          <p:val>
                                            <p:strVal val="#ppt_w"/>
                                          </p:val>
                                        </p:tav>
                                      </p:tavLst>
                                    </p:anim>
                                    <p:anim calcmode="lin" valueType="num">
                                      <p:cBhvr>
                                        <p:cTn id="8" dur="500" fill="hold"/>
                                        <p:tgtEl>
                                          <p:spTgt spid="10249"/>
                                        </p:tgtEl>
                                        <p:attrNameLst>
                                          <p:attrName>ppt_h</p:attrName>
                                        </p:attrNameLst>
                                      </p:cBhvr>
                                      <p:tavLst>
                                        <p:tav tm="0">
                                          <p:val>
                                            <p:fltVal val="0"/>
                                          </p:val>
                                        </p:tav>
                                        <p:tav tm="100000">
                                          <p:val>
                                            <p:strVal val="#ppt_h"/>
                                          </p:val>
                                        </p:tav>
                                      </p:tavLst>
                                    </p:anim>
                                    <p:animEffect transition="in" filter="fade">
                                      <p:cBhvr>
                                        <p:cTn id="9" dur="500"/>
                                        <p:tgtEl>
                                          <p:spTgt spid="1024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0250"/>
                                        </p:tgtEl>
                                        <p:attrNameLst>
                                          <p:attrName>style.visibility</p:attrName>
                                        </p:attrNameLst>
                                      </p:cBhvr>
                                      <p:to>
                                        <p:strVal val="visible"/>
                                      </p:to>
                                    </p:set>
                                    <p:anim calcmode="lin" valueType="num">
                                      <p:cBhvr>
                                        <p:cTn id="26" dur="500" fill="hold"/>
                                        <p:tgtEl>
                                          <p:spTgt spid="10250"/>
                                        </p:tgtEl>
                                        <p:attrNameLst>
                                          <p:attrName>ppt_w</p:attrName>
                                        </p:attrNameLst>
                                      </p:cBhvr>
                                      <p:tavLst>
                                        <p:tav tm="0">
                                          <p:val>
                                            <p:fltVal val="0"/>
                                          </p:val>
                                        </p:tav>
                                        <p:tav tm="100000">
                                          <p:val>
                                            <p:strVal val="#ppt_w"/>
                                          </p:val>
                                        </p:tav>
                                      </p:tavLst>
                                    </p:anim>
                                    <p:anim calcmode="lin" valueType="num">
                                      <p:cBhvr>
                                        <p:cTn id="27" dur="500" fill="hold"/>
                                        <p:tgtEl>
                                          <p:spTgt spid="10250"/>
                                        </p:tgtEl>
                                        <p:attrNameLst>
                                          <p:attrName>ppt_h</p:attrName>
                                        </p:attrNameLst>
                                      </p:cBhvr>
                                      <p:tavLst>
                                        <p:tav tm="0">
                                          <p:val>
                                            <p:fltVal val="0"/>
                                          </p:val>
                                        </p:tav>
                                        <p:tav tm="100000">
                                          <p:val>
                                            <p:strVal val="#ppt_h"/>
                                          </p:val>
                                        </p:tav>
                                      </p:tavLst>
                                    </p:anim>
                                    <p:animEffect transition="in" filter="fade">
                                      <p:cBhvr>
                                        <p:cTn id="28"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P spid="102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9"/>
          <p:cNvSpPr txBox="1">
            <a:spLocks noChangeArrowheads="1"/>
          </p:cNvSpPr>
          <p:nvPr/>
        </p:nvSpPr>
        <p:spPr bwMode="auto">
          <a:xfrm>
            <a:off x="381000" y="1340768"/>
            <a:ext cx="7924800" cy="461665"/>
          </a:xfrm>
          <a:prstGeom prst="rect">
            <a:avLst/>
          </a:prstGeom>
          <a:noFill/>
          <a:ln w="9525">
            <a:noFill/>
            <a:miter lim="800000"/>
            <a:headEnd/>
            <a:tailEnd/>
          </a:ln>
        </p:spPr>
        <p:txBody>
          <a:bodyPr>
            <a:spAutoFit/>
          </a:bodyPr>
          <a:lstStyle/>
          <a:p>
            <a:pPr>
              <a:spcBef>
                <a:spcPct val="50000"/>
              </a:spcBef>
            </a:pPr>
            <a:r>
              <a:rPr lang="en-US" sz="2400" b="1" dirty="0">
                <a:solidFill>
                  <a:schemeClr val="accent5"/>
                </a:solidFill>
                <a:latin typeface="Times New Roman" pitchFamily="18" charset="0"/>
                <a:cs typeface="Times New Roman" pitchFamily="18" charset="0"/>
              </a:rPr>
              <a:t>II. </a:t>
            </a:r>
            <a:r>
              <a:rPr lang="en-US" sz="2400" b="1" dirty="0" err="1">
                <a:solidFill>
                  <a:schemeClr val="accent5"/>
                </a:solidFill>
                <a:latin typeface="Times New Roman" pitchFamily="18" charset="0"/>
                <a:cs typeface="Times New Roman" pitchFamily="18" charset="0"/>
              </a:rPr>
              <a:t>Một</a:t>
            </a:r>
            <a:r>
              <a:rPr lang="en-US" sz="2400" b="1" dirty="0">
                <a:solidFill>
                  <a:schemeClr val="accent5"/>
                </a:solidFill>
                <a:latin typeface="Times New Roman" pitchFamily="18" charset="0"/>
                <a:cs typeface="Times New Roman" pitchFamily="18" charset="0"/>
              </a:rPr>
              <a:t> </a:t>
            </a:r>
            <a:r>
              <a:rPr lang="en-US" sz="2400" b="1" dirty="0" err="1">
                <a:solidFill>
                  <a:schemeClr val="accent5"/>
                </a:solidFill>
                <a:latin typeface="Times New Roman" pitchFamily="18" charset="0"/>
                <a:cs typeface="Times New Roman" pitchFamily="18" charset="0"/>
              </a:rPr>
              <a:t>số</a:t>
            </a:r>
            <a:r>
              <a:rPr lang="en-US" sz="2400" b="1" dirty="0">
                <a:solidFill>
                  <a:schemeClr val="accent5"/>
                </a:solidFill>
                <a:latin typeface="Times New Roman" pitchFamily="18" charset="0"/>
                <a:cs typeface="Times New Roman" pitchFamily="18" charset="0"/>
              </a:rPr>
              <a:t> </a:t>
            </a:r>
            <a:r>
              <a:rPr lang="en-US" sz="2400" b="1" dirty="0" err="1">
                <a:solidFill>
                  <a:schemeClr val="accent5"/>
                </a:solidFill>
                <a:latin typeface="Times New Roman" pitchFamily="18" charset="0"/>
                <a:cs typeface="Times New Roman" pitchFamily="18" charset="0"/>
              </a:rPr>
              <a:t>nguyên</a:t>
            </a:r>
            <a:r>
              <a:rPr lang="en-US" sz="2400" b="1" dirty="0">
                <a:solidFill>
                  <a:schemeClr val="accent5"/>
                </a:solidFill>
                <a:latin typeface="Times New Roman" pitchFamily="18" charset="0"/>
                <a:cs typeface="Times New Roman" pitchFamily="18" charset="0"/>
              </a:rPr>
              <a:t> </a:t>
            </a:r>
            <a:r>
              <a:rPr lang="en-US" sz="2400" b="1" dirty="0" err="1">
                <a:solidFill>
                  <a:schemeClr val="accent5"/>
                </a:solidFill>
                <a:latin typeface="Times New Roman" pitchFamily="18" charset="0"/>
                <a:cs typeface="Times New Roman" pitchFamily="18" charset="0"/>
              </a:rPr>
              <a:t>tắc</a:t>
            </a:r>
            <a:r>
              <a:rPr lang="en-US" sz="2400" b="1" dirty="0">
                <a:solidFill>
                  <a:schemeClr val="accent5"/>
                </a:solidFill>
                <a:latin typeface="Times New Roman" pitchFamily="18" charset="0"/>
                <a:cs typeface="Times New Roman" pitchFamily="18" charset="0"/>
              </a:rPr>
              <a:t> </a:t>
            </a:r>
            <a:r>
              <a:rPr lang="en-US" sz="2400" b="1" dirty="0" err="1">
                <a:solidFill>
                  <a:schemeClr val="accent5"/>
                </a:solidFill>
                <a:latin typeface="Times New Roman" pitchFamily="18" charset="0"/>
                <a:cs typeface="Times New Roman" pitchFamily="18" charset="0"/>
              </a:rPr>
              <a:t>khi</a:t>
            </a:r>
            <a:r>
              <a:rPr lang="en-US" sz="2400" b="1" dirty="0">
                <a:solidFill>
                  <a:schemeClr val="accent5"/>
                </a:solidFill>
                <a:latin typeface="Times New Roman" pitchFamily="18" charset="0"/>
                <a:cs typeface="Times New Roman" pitchFamily="18" charset="0"/>
              </a:rPr>
              <a:t> </a:t>
            </a:r>
            <a:r>
              <a:rPr lang="en-US" sz="2400" b="1" dirty="0" err="1">
                <a:solidFill>
                  <a:schemeClr val="accent5"/>
                </a:solidFill>
                <a:latin typeface="Times New Roman" pitchFamily="18" charset="0"/>
                <a:cs typeface="Times New Roman" pitchFamily="18" charset="0"/>
              </a:rPr>
              <a:t>tập</a:t>
            </a:r>
            <a:r>
              <a:rPr lang="en-US" sz="2400" b="1" dirty="0">
                <a:solidFill>
                  <a:schemeClr val="accent5"/>
                </a:solidFill>
                <a:latin typeface="Times New Roman" pitchFamily="18" charset="0"/>
                <a:cs typeface="Times New Roman" pitchFamily="18" charset="0"/>
              </a:rPr>
              <a:t> </a:t>
            </a:r>
            <a:r>
              <a:rPr lang="en-US" sz="2400" b="1" dirty="0" err="1">
                <a:solidFill>
                  <a:schemeClr val="accent5"/>
                </a:solidFill>
                <a:latin typeface="Times New Roman" pitchFamily="18" charset="0"/>
                <a:cs typeface="Times New Roman" pitchFamily="18" charset="0"/>
              </a:rPr>
              <a:t>bơi</a:t>
            </a:r>
            <a:r>
              <a:rPr lang="en-US" sz="2400" b="1" dirty="0">
                <a:solidFill>
                  <a:schemeClr val="accent5"/>
                </a:solidFill>
                <a:latin typeface="Times New Roman" pitchFamily="18" charset="0"/>
                <a:cs typeface="Times New Roman" pitchFamily="18" charset="0"/>
              </a:rPr>
              <a:t> </a:t>
            </a:r>
            <a:r>
              <a:rPr lang="en-US" sz="2400" b="1" dirty="0" err="1">
                <a:solidFill>
                  <a:schemeClr val="accent5"/>
                </a:solidFill>
                <a:latin typeface="Times New Roman" pitchFamily="18" charset="0"/>
                <a:cs typeface="Times New Roman" pitchFamily="18" charset="0"/>
              </a:rPr>
              <a:t>hoặc</a:t>
            </a:r>
            <a:r>
              <a:rPr lang="en-US" sz="2400" b="1" dirty="0">
                <a:solidFill>
                  <a:schemeClr val="accent5"/>
                </a:solidFill>
                <a:latin typeface="Times New Roman" pitchFamily="18" charset="0"/>
                <a:cs typeface="Times New Roman" pitchFamily="18" charset="0"/>
              </a:rPr>
              <a:t> </a:t>
            </a:r>
            <a:r>
              <a:rPr lang="en-US" sz="2400" b="1" dirty="0" err="1">
                <a:solidFill>
                  <a:schemeClr val="accent5"/>
                </a:solidFill>
                <a:latin typeface="Times New Roman" pitchFamily="18" charset="0"/>
                <a:cs typeface="Times New Roman" pitchFamily="18" charset="0"/>
              </a:rPr>
              <a:t>đi</a:t>
            </a:r>
            <a:r>
              <a:rPr lang="en-US" sz="2400" b="1" dirty="0">
                <a:solidFill>
                  <a:schemeClr val="accent5"/>
                </a:solidFill>
                <a:latin typeface="Times New Roman" pitchFamily="18" charset="0"/>
                <a:cs typeface="Times New Roman" pitchFamily="18" charset="0"/>
              </a:rPr>
              <a:t> </a:t>
            </a:r>
            <a:r>
              <a:rPr lang="en-US" sz="2400" b="1" dirty="0" err="1">
                <a:solidFill>
                  <a:schemeClr val="accent5"/>
                </a:solidFill>
                <a:latin typeface="Times New Roman" pitchFamily="18" charset="0"/>
                <a:cs typeface="Times New Roman" pitchFamily="18" charset="0"/>
              </a:rPr>
              <a:t>bơi</a:t>
            </a:r>
            <a:r>
              <a:rPr lang="en-US" sz="2400" b="1" dirty="0">
                <a:solidFill>
                  <a:schemeClr val="accent5"/>
                </a:solidFill>
                <a:latin typeface="Times New Roman" pitchFamily="18" charset="0"/>
                <a:cs typeface="Times New Roman" pitchFamily="18" charset="0"/>
              </a:rPr>
              <a:t>:</a:t>
            </a:r>
          </a:p>
        </p:txBody>
      </p:sp>
      <p:grpSp>
        <p:nvGrpSpPr>
          <p:cNvPr id="3" name="Group 11"/>
          <p:cNvGrpSpPr>
            <a:grpSpLocks/>
          </p:cNvGrpSpPr>
          <p:nvPr/>
        </p:nvGrpSpPr>
        <p:grpSpPr bwMode="auto">
          <a:xfrm>
            <a:off x="228600" y="2132856"/>
            <a:ext cx="3962400" cy="2667000"/>
            <a:chOff x="288" y="1920"/>
            <a:chExt cx="2496" cy="1680"/>
          </a:xfrm>
        </p:grpSpPr>
        <p:pic>
          <p:nvPicPr>
            <p:cNvPr id="12299" name="Picture 12" descr="4"/>
            <p:cNvPicPr>
              <a:picLocks noChangeAspect="1" noChangeArrowheads="1"/>
            </p:cNvPicPr>
            <p:nvPr/>
          </p:nvPicPr>
          <p:blipFill>
            <a:blip r:embed="rId2" cstate="print"/>
            <a:srcRect/>
            <a:stretch>
              <a:fillRect/>
            </a:stretch>
          </p:blipFill>
          <p:spPr bwMode="auto">
            <a:xfrm>
              <a:off x="288" y="1920"/>
              <a:ext cx="2496" cy="1680"/>
            </a:xfrm>
            <a:prstGeom prst="rect">
              <a:avLst/>
            </a:prstGeom>
            <a:noFill/>
            <a:ln w="9525">
              <a:solidFill>
                <a:srgbClr val="FF0000"/>
              </a:solidFill>
              <a:miter lim="800000"/>
              <a:headEnd/>
              <a:tailEnd/>
            </a:ln>
          </p:spPr>
        </p:pic>
        <p:sp>
          <p:nvSpPr>
            <p:cNvPr id="12300" name="Oval 13"/>
            <p:cNvSpPr>
              <a:spLocks noChangeArrowheads="1"/>
            </p:cNvSpPr>
            <p:nvPr/>
          </p:nvSpPr>
          <p:spPr bwMode="auto">
            <a:xfrm>
              <a:off x="336" y="3216"/>
              <a:ext cx="296" cy="340"/>
            </a:xfrm>
            <a:prstGeom prst="ellipse">
              <a:avLst/>
            </a:prstGeom>
            <a:gradFill rotWithShape="1">
              <a:gsLst>
                <a:gs pos="0">
                  <a:srgbClr val="FFFF00"/>
                </a:gs>
                <a:gs pos="100000">
                  <a:srgbClr val="FF0000"/>
                </a:gs>
              </a:gsLst>
              <a:path path="shape">
                <a:fillToRect l="50000" t="50000" r="50000" b="50000"/>
              </a:path>
            </a:gradFill>
            <a:ln w="9525">
              <a:solidFill>
                <a:srgbClr val="FF0000"/>
              </a:solidFill>
              <a:round/>
              <a:headEnd/>
              <a:tailEnd/>
            </a:ln>
          </p:spPr>
          <p:txBody>
            <a:bodyPr wrap="none" anchor="ctr"/>
            <a:lstStyle/>
            <a:p>
              <a:pPr algn="ctr"/>
              <a:r>
                <a:rPr lang="en-US" sz="2400">
                  <a:solidFill>
                    <a:srgbClr val="000066"/>
                  </a:solidFill>
                </a:rPr>
                <a:t>4</a:t>
              </a:r>
            </a:p>
          </p:txBody>
        </p:sp>
      </p:grpSp>
      <p:grpSp>
        <p:nvGrpSpPr>
          <p:cNvPr id="4" name="Group 14"/>
          <p:cNvGrpSpPr>
            <a:grpSpLocks/>
          </p:cNvGrpSpPr>
          <p:nvPr/>
        </p:nvGrpSpPr>
        <p:grpSpPr bwMode="auto">
          <a:xfrm>
            <a:off x="4495800" y="2132856"/>
            <a:ext cx="3975100" cy="2667000"/>
            <a:chOff x="2976" y="1920"/>
            <a:chExt cx="2504" cy="1680"/>
          </a:xfrm>
        </p:grpSpPr>
        <p:pic>
          <p:nvPicPr>
            <p:cNvPr id="12297" name="Picture 15" descr="5"/>
            <p:cNvPicPr>
              <a:picLocks noChangeAspect="1" noChangeArrowheads="1"/>
            </p:cNvPicPr>
            <p:nvPr/>
          </p:nvPicPr>
          <p:blipFill>
            <a:blip r:embed="rId3" cstate="print"/>
            <a:srcRect/>
            <a:stretch>
              <a:fillRect/>
            </a:stretch>
          </p:blipFill>
          <p:spPr bwMode="auto">
            <a:xfrm>
              <a:off x="2976" y="1920"/>
              <a:ext cx="2504" cy="1680"/>
            </a:xfrm>
            <a:prstGeom prst="rect">
              <a:avLst/>
            </a:prstGeom>
            <a:noFill/>
            <a:ln w="9525">
              <a:solidFill>
                <a:srgbClr val="FF0000"/>
              </a:solidFill>
              <a:miter lim="800000"/>
              <a:headEnd/>
              <a:tailEnd/>
            </a:ln>
          </p:spPr>
        </p:pic>
        <p:sp>
          <p:nvSpPr>
            <p:cNvPr id="12298" name="Oval 16"/>
            <p:cNvSpPr>
              <a:spLocks noChangeArrowheads="1"/>
            </p:cNvSpPr>
            <p:nvPr/>
          </p:nvSpPr>
          <p:spPr bwMode="auto">
            <a:xfrm>
              <a:off x="3024" y="3216"/>
              <a:ext cx="296" cy="340"/>
            </a:xfrm>
            <a:prstGeom prst="ellipse">
              <a:avLst/>
            </a:prstGeom>
            <a:gradFill rotWithShape="1">
              <a:gsLst>
                <a:gs pos="0">
                  <a:srgbClr val="FFFF00"/>
                </a:gs>
                <a:gs pos="100000">
                  <a:srgbClr val="FF0000"/>
                </a:gs>
              </a:gsLst>
              <a:path path="shape">
                <a:fillToRect l="50000" t="50000" r="50000" b="50000"/>
              </a:path>
            </a:gradFill>
            <a:ln w="9525">
              <a:solidFill>
                <a:srgbClr val="FF0000"/>
              </a:solidFill>
              <a:round/>
              <a:headEnd/>
              <a:tailEnd/>
            </a:ln>
          </p:spPr>
          <p:txBody>
            <a:bodyPr wrap="none" anchor="ctr"/>
            <a:lstStyle/>
            <a:p>
              <a:pPr algn="ctr"/>
              <a:r>
                <a:rPr lang="en-US" sz="2400">
                  <a:solidFill>
                    <a:srgbClr val="000066"/>
                  </a:solidFill>
                </a:rPr>
                <a:t>5</a:t>
              </a:r>
            </a:p>
          </p:txBody>
        </p:sp>
      </p:grpSp>
      <p:sp>
        <p:nvSpPr>
          <p:cNvPr id="20498" name="Text Box 18"/>
          <p:cNvSpPr txBox="1">
            <a:spLocks noChangeArrowheads="1"/>
          </p:cNvSpPr>
          <p:nvPr/>
        </p:nvSpPr>
        <p:spPr bwMode="auto">
          <a:xfrm>
            <a:off x="4427984" y="5517232"/>
            <a:ext cx="4648200" cy="830997"/>
          </a:xfrm>
          <a:prstGeom prst="rect">
            <a:avLst/>
          </a:prstGeom>
          <a:solidFill>
            <a:schemeClr val="bg2"/>
          </a:solidFill>
          <a:ln w="9525">
            <a:solidFill>
              <a:srgbClr val="FF0000"/>
            </a:solidFill>
            <a:miter lim="800000"/>
            <a:headEnd/>
            <a:tailEnd/>
          </a:ln>
        </p:spPr>
        <p:txBody>
          <a:bodyPr>
            <a:spAutoFit/>
          </a:bodyPr>
          <a:lstStyle/>
          <a:p>
            <a:pPr algn="just" eaLnBrk="0" hangingPunct="0">
              <a:spcBef>
                <a:spcPct val="50000"/>
              </a:spcBef>
            </a:pPr>
            <a:r>
              <a:rPr lang="en-US" sz="2400" b="1" dirty="0">
                <a:solidFill>
                  <a:srgbClr val="000066"/>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5 </a:t>
            </a:r>
            <a:r>
              <a:rPr lang="en-US" sz="2400" b="1" dirty="0" err="1">
                <a:solidFill>
                  <a:srgbClr val="009900"/>
                </a:solidFill>
                <a:latin typeface="Times New Roman" pitchFamily="18" charset="0"/>
                <a:cs typeface="Times New Roman" pitchFamily="18" charset="0"/>
              </a:rPr>
              <a:t>các</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bạn</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nhỏ</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đang</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bơi</a:t>
            </a:r>
            <a:r>
              <a:rPr lang="en-US" sz="2400" b="1" dirty="0">
                <a:solidFill>
                  <a:srgbClr val="009900"/>
                </a:solidFill>
                <a:latin typeface="Times New Roman" pitchFamily="18" charset="0"/>
                <a:cs typeface="Times New Roman" pitchFamily="18" charset="0"/>
              </a:rPr>
              <a:t> ở </a:t>
            </a:r>
            <a:r>
              <a:rPr lang="en-US" sz="2400" b="1" dirty="0" err="1">
                <a:solidFill>
                  <a:srgbClr val="009900"/>
                </a:solidFill>
                <a:latin typeface="Times New Roman" pitchFamily="18" charset="0"/>
                <a:cs typeface="Times New Roman" pitchFamily="18" charset="0"/>
              </a:rPr>
              <a:t>bờ</a:t>
            </a:r>
            <a:r>
              <a:rPr lang="en-US" sz="2400" b="1" dirty="0">
                <a:solidFill>
                  <a:srgbClr val="009900"/>
                </a:solidFill>
                <a:latin typeface="Times New Roman" pitchFamily="18" charset="0"/>
                <a:cs typeface="Times New Roman" pitchFamily="18" charset="0"/>
              </a:rPr>
              <a:t> </a:t>
            </a:r>
            <a:r>
              <a:rPr lang="en-US" sz="2400" b="1" dirty="0" err="1" smtClean="0">
                <a:solidFill>
                  <a:srgbClr val="009900"/>
                </a:solidFill>
                <a:latin typeface="Times New Roman" pitchFamily="18" charset="0"/>
                <a:cs typeface="Times New Roman" pitchFamily="18" charset="0"/>
              </a:rPr>
              <a:t>biển</a:t>
            </a:r>
            <a:r>
              <a:rPr lang="en-US" sz="2400" b="1" dirty="0" smtClean="0">
                <a:solidFill>
                  <a:srgbClr val="009900"/>
                </a:solidFill>
                <a:latin typeface="Times New Roman" pitchFamily="18" charset="0"/>
                <a:cs typeface="Times New Roman" pitchFamily="18" charset="0"/>
              </a:rPr>
              <a:t> </a:t>
            </a:r>
            <a:r>
              <a:rPr lang="en-US" sz="2400" b="1" dirty="0" err="1" smtClean="0">
                <a:solidFill>
                  <a:srgbClr val="009900"/>
                </a:solidFill>
                <a:latin typeface="Times New Roman" pitchFamily="18" charset="0"/>
                <a:cs typeface="Times New Roman" pitchFamily="18" charset="0"/>
              </a:rPr>
              <a:t>và</a:t>
            </a:r>
            <a:r>
              <a:rPr lang="en-US" sz="2400" b="1" dirty="0" smtClean="0">
                <a:solidFill>
                  <a:srgbClr val="009900"/>
                </a:solidFill>
                <a:latin typeface="Times New Roman" pitchFamily="18" charset="0"/>
                <a:cs typeface="Times New Roman" pitchFamily="18" charset="0"/>
              </a:rPr>
              <a:t> </a:t>
            </a:r>
            <a:r>
              <a:rPr lang="en-US" sz="2400" b="1" dirty="0" err="1" smtClean="0">
                <a:solidFill>
                  <a:srgbClr val="009900"/>
                </a:solidFill>
                <a:latin typeface="Times New Roman" pitchFamily="18" charset="0"/>
                <a:cs typeface="Times New Roman" pitchFamily="18" charset="0"/>
              </a:rPr>
              <a:t>có</a:t>
            </a:r>
            <a:r>
              <a:rPr lang="en-US" sz="2400" b="1" dirty="0" smtClean="0">
                <a:solidFill>
                  <a:srgbClr val="009900"/>
                </a:solidFill>
                <a:latin typeface="Times New Roman" pitchFamily="18" charset="0"/>
                <a:cs typeface="Times New Roman" pitchFamily="18" charset="0"/>
              </a:rPr>
              <a:t> </a:t>
            </a:r>
            <a:r>
              <a:rPr lang="en-US" sz="2400" b="1" dirty="0" err="1" smtClean="0">
                <a:solidFill>
                  <a:srgbClr val="009900"/>
                </a:solidFill>
                <a:latin typeface="Times New Roman" pitchFamily="18" charset="0"/>
                <a:cs typeface="Times New Roman" pitchFamily="18" charset="0"/>
              </a:rPr>
              <a:t>phao</a:t>
            </a:r>
            <a:r>
              <a:rPr lang="en-US" sz="2400" b="1" dirty="0" smtClean="0">
                <a:solidFill>
                  <a:srgbClr val="009900"/>
                </a:solidFill>
                <a:latin typeface="Times New Roman" pitchFamily="18" charset="0"/>
                <a:cs typeface="Times New Roman" pitchFamily="18" charset="0"/>
              </a:rPr>
              <a:t> </a:t>
            </a:r>
            <a:r>
              <a:rPr lang="en-US" sz="2400" b="1" dirty="0" err="1" smtClean="0">
                <a:solidFill>
                  <a:srgbClr val="009900"/>
                </a:solidFill>
                <a:latin typeface="Times New Roman" pitchFamily="18" charset="0"/>
                <a:cs typeface="Times New Roman" pitchFamily="18" charset="0"/>
              </a:rPr>
              <a:t>cứu</a:t>
            </a:r>
            <a:r>
              <a:rPr lang="en-US" sz="2400" b="1" dirty="0" smtClean="0">
                <a:solidFill>
                  <a:srgbClr val="009900"/>
                </a:solidFill>
                <a:latin typeface="Times New Roman" pitchFamily="18" charset="0"/>
                <a:cs typeface="Times New Roman" pitchFamily="18" charset="0"/>
              </a:rPr>
              <a:t> </a:t>
            </a:r>
            <a:r>
              <a:rPr lang="en-US" sz="2400" b="1" dirty="0" err="1" smtClean="0">
                <a:solidFill>
                  <a:srgbClr val="009900"/>
                </a:solidFill>
                <a:latin typeface="Times New Roman" pitchFamily="18" charset="0"/>
                <a:cs typeface="Times New Roman" pitchFamily="18" charset="0"/>
              </a:rPr>
              <a:t>hộ</a:t>
            </a:r>
            <a:r>
              <a:rPr lang="en-US" sz="2400" b="1" dirty="0" smtClean="0">
                <a:solidFill>
                  <a:srgbClr val="009900"/>
                </a:solidFill>
                <a:latin typeface="Times New Roman" pitchFamily="18" charset="0"/>
                <a:cs typeface="Times New Roman" pitchFamily="18" charset="0"/>
              </a:rPr>
              <a:t>.</a:t>
            </a:r>
            <a:endParaRPr lang="en-US" sz="2400" b="1" dirty="0">
              <a:solidFill>
                <a:srgbClr val="009900"/>
              </a:solidFill>
              <a:latin typeface="Times New Roman" pitchFamily="18" charset="0"/>
              <a:cs typeface="Times New Roman" pitchFamily="18" charset="0"/>
            </a:endParaRPr>
          </a:p>
        </p:txBody>
      </p:sp>
      <p:sp>
        <p:nvSpPr>
          <p:cNvPr id="20500" name="Text Box 20"/>
          <p:cNvSpPr txBox="1">
            <a:spLocks noChangeArrowheads="1"/>
          </p:cNvSpPr>
          <p:nvPr/>
        </p:nvSpPr>
        <p:spPr bwMode="auto">
          <a:xfrm>
            <a:off x="0" y="5517232"/>
            <a:ext cx="4267200" cy="830997"/>
          </a:xfrm>
          <a:prstGeom prst="rect">
            <a:avLst/>
          </a:prstGeom>
          <a:solidFill>
            <a:schemeClr val="accent3">
              <a:lumMod val="20000"/>
              <a:lumOff val="80000"/>
            </a:schemeClr>
          </a:solidFill>
          <a:ln w="9525">
            <a:solidFill>
              <a:srgbClr val="FF0000"/>
            </a:solidFill>
            <a:miter lim="800000"/>
            <a:headEnd/>
            <a:tailEnd/>
          </a:ln>
        </p:spPr>
        <p:txBody>
          <a:bodyPr>
            <a:spAutoFit/>
          </a:bodyPr>
          <a:lstStyle/>
          <a:p>
            <a:pPr>
              <a:spcBef>
                <a:spcPct val="50000"/>
              </a:spcBef>
            </a:pP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4 </a:t>
            </a:r>
            <a:r>
              <a:rPr lang="en-US" sz="2400" b="1" dirty="0" err="1">
                <a:solidFill>
                  <a:srgbClr val="009900"/>
                </a:solidFill>
                <a:latin typeface="Times New Roman" pitchFamily="18" charset="0"/>
                <a:cs typeface="Times New Roman" pitchFamily="18" charset="0"/>
              </a:rPr>
              <a:t>các</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bạn</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đang</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bơi</a:t>
            </a:r>
            <a:r>
              <a:rPr lang="en-US" sz="2400" b="1" dirty="0">
                <a:solidFill>
                  <a:srgbClr val="009900"/>
                </a:solidFill>
                <a:latin typeface="Times New Roman" pitchFamily="18" charset="0"/>
                <a:cs typeface="Times New Roman" pitchFamily="18" charset="0"/>
              </a:rPr>
              <a:t> ở </a:t>
            </a:r>
            <a:r>
              <a:rPr lang="en-US" sz="2400" b="1" dirty="0" err="1">
                <a:solidFill>
                  <a:srgbClr val="009900"/>
                </a:solidFill>
                <a:latin typeface="Times New Roman" pitchFamily="18" charset="0"/>
                <a:cs typeface="Times New Roman" pitchFamily="18" charset="0"/>
              </a:rPr>
              <a:t>bể</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bơi</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đông</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người</a:t>
            </a:r>
            <a:r>
              <a:rPr lang="en-US" sz="2400" b="1" dirty="0">
                <a:solidFill>
                  <a:srgbClr val="009900"/>
                </a:solidFill>
                <a:latin typeface="Times New Roman" pitchFamily="18" charset="0"/>
                <a:cs typeface="Times New Roman" pitchFamily="18" charset="0"/>
              </a:rPr>
              <a:t>.</a:t>
            </a:r>
          </a:p>
        </p:txBody>
      </p:sp>
      <p:sp>
        <p:nvSpPr>
          <p:cNvPr id="20501" name="Text Box 21"/>
          <p:cNvSpPr txBox="1">
            <a:spLocks noChangeArrowheads="1"/>
          </p:cNvSpPr>
          <p:nvPr/>
        </p:nvSpPr>
        <p:spPr bwMode="auto">
          <a:xfrm>
            <a:off x="685800" y="4941168"/>
            <a:ext cx="7239000" cy="461665"/>
          </a:xfrm>
          <a:prstGeom prst="rect">
            <a:avLst/>
          </a:prstGeom>
          <a:noFill/>
          <a:ln w="9525">
            <a:noFill/>
            <a:miter lim="800000"/>
            <a:headEnd/>
            <a:tailEnd/>
          </a:ln>
        </p:spPr>
        <p:txBody>
          <a:bodyPr>
            <a:spAutoFit/>
          </a:bodyPr>
          <a:lstStyle/>
          <a:p>
            <a:r>
              <a:rPr lang="en-US" sz="2400" b="1">
                <a:solidFill>
                  <a:srgbClr val="6600CC"/>
                </a:solidFill>
                <a:latin typeface="Times New Roman" pitchFamily="18" charset="0"/>
                <a:cs typeface="Times New Roman" pitchFamily="18" charset="0"/>
              </a:rPr>
              <a:t>- Hình minh họa 4, 5 cho em biết điều gì?</a:t>
            </a:r>
          </a:p>
        </p:txBody>
      </p:sp>
      <p:sp>
        <p:nvSpPr>
          <p:cNvPr id="17" name="WordArt 10"/>
          <p:cNvSpPr>
            <a:spLocks noChangeArrowheads="1" noChangeShapeType="1" noTextEdit="1"/>
          </p:cNvSpPr>
          <p:nvPr/>
        </p:nvSpPr>
        <p:spPr bwMode="auto">
          <a:xfrm>
            <a:off x="2411412" y="785979"/>
            <a:ext cx="4038600" cy="400135"/>
          </a:xfrm>
          <a:prstGeom prst="rect">
            <a:avLst/>
          </a:prstGeom>
        </p:spPr>
        <p:txBody>
          <a:bodyPr wrap="none" fromWordArt="1">
            <a:prstTxWarp prst="textPlain">
              <a:avLst>
                <a:gd name="adj" fmla="val 50000"/>
              </a:avLst>
            </a:prstTxWarp>
          </a:bodyPr>
          <a:lstStyle/>
          <a:p>
            <a:pPr algn="ctr"/>
            <a:r>
              <a:rPr lang="vi-VN"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Phòng tránh tai nạn đuối nước</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1">
                                            <p:txEl>
                                              <p:pRg st="0" end="0"/>
                                            </p:txEl>
                                          </p:spTgt>
                                        </p:tgtEl>
                                        <p:attrNameLst>
                                          <p:attrName>style.visibility</p:attrName>
                                        </p:attrNameLst>
                                      </p:cBhvr>
                                      <p:to>
                                        <p:strVal val="visible"/>
                                      </p:to>
                                    </p:set>
                                    <p:animEffect transition="in" filter="box(in)">
                                      <p:cBhvr>
                                        <p:cTn id="7" dur="500"/>
                                        <p:tgtEl>
                                          <p:spTgt spid="205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00"/>
                                        </p:tgtEl>
                                        <p:attrNameLst>
                                          <p:attrName>style.visibility</p:attrName>
                                        </p:attrNameLst>
                                      </p:cBhvr>
                                      <p:to>
                                        <p:strVal val="visible"/>
                                      </p:to>
                                    </p:set>
                                    <p:animEffect transition="in" filter="blinds(horizontal)">
                                      <p:cBhvr>
                                        <p:cTn id="12" dur="500"/>
                                        <p:tgtEl>
                                          <p:spTgt spid="20500"/>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20498">
                                            <p:txEl>
                                              <p:pRg st="0" end="0"/>
                                            </p:txEl>
                                          </p:spTgt>
                                        </p:tgtEl>
                                        <p:attrNameLst>
                                          <p:attrName>style.visibility</p:attrName>
                                        </p:attrNameLst>
                                      </p:cBhvr>
                                      <p:to>
                                        <p:strVal val="visible"/>
                                      </p:to>
                                    </p:set>
                                    <p:anim calcmode="lin" valueType="num">
                                      <p:cBhvr>
                                        <p:cTn id="17" dur="1000" fill="hold"/>
                                        <p:tgtEl>
                                          <p:spTgt spid="20498">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2049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04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993</Words>
  <Application>Microsoft Office PowerPoint</Application>
  <PresentationFormat>On-screen Show (4:3)</PresentationFormat>
  <Paragraphs>117</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thuyduong</cp:lastModifiedBy>
  <cp:revision>77</cp:revision>
  <dcterms:created xsi:type="dcterms:W3CDTF">2015-10-24T12:58:28Z</dcterms:created>
  <dcterms:modified xsi:type="dcterms:W3CDTF">2018-11-30T08:14:09Z</dcterms:modified>
</cp:coreProperties>
</file>