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277" r:id="rId3"/>
    <p:sldId id="336" r:id="rId4"/>
    <p:sldId id="279" r:id="rId5"/>
    <p:sldId id="344" r:id="rId6"/>
    <p:sldId id="280" r:id="rId7"/>
    <p:sldId id="289" r:id="rId8"/>
    <p:sldId id="326" r:id="rId9"/>
    <p:sldId id="294" r:id="rId10"/>
    <p:sldId id="340" r:id="rId11"/>
    <p:sldId id="341" r:id="rId12"/>
    <p:sldId id="339" r:id="rId13"/>
    <p:sldId id="338" r:id="rId14"/>
    <p:sldId id="304" r:id="rId15"/>
    <p:sldId id="319" r:id="rId16"/>
    <p:sldId id="320" r:id="rId17"/>
    <p:sldId id="322" r:id="rId18"/>
    <p:sldId id="323" r:id="rId19"/>
    <p:sldId id="324" r:id="rId20"/>
    <p:sldId id="335" r:id="rId21"/>
    <p:sldId id="328" r:id="rId22"/>
    <p:sldId id="309" r:id="rId23"/>
    <p:sldId id="329" r:id="rId24"/>
    <p:sldId id="330" r:id="rId25"/>
    <p:sldId id="347" r:id="rId26"/>
    <p:sldId id="315" r:id="rId27"/>
    <p:sldId id="342" r:id="rId28"/>
    <p:sldId id="345" r:id="rId29"/>
    <p:sldId id="272" r:id="rId30"/>
    <p:sldId id="274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39FAE-B8B0-4CA7-8E55-BACE72C99E6D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B58BF-E11B-4644-BBFE-6EAED9A38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BD2575-AF34-4312-BDEB-2F40C8608B75}" type="slidenum">
              <a:rPr lang="en-US" altLang="vi-VN"/>
              <a:pPr/>
              <a:t>4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E413C4-6F06-40F2-95A0-B20540D8D991}" type="slidenum">
              <a:rPr lang="en-US" altLang="vi-VN"/>
              <a:pPr/>
              <a:t>17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600201"/>
            <a:ext cx="4044462" cy="4525963"/>
          </a:xfrm>
        </p:spPr>
        <p:txBody>
          <a:bodyPr rtlCol="0">
            <a:normAutofit/>
          </a:bodyPr>
          <a:lstStyle/>
          <a:p>
            <a:pPr lvl="0"/>
            <a:endParaRPr lang="vi-VN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19ED7-3244-43FD-A040-2C93E9315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FB9D0B-E0DB-47F7-8937-2D81A835833A}" type="datetimeFigureOut">
              <a:rPr lang="en-US"/>
              <a:pPr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2906C8-CE27-4C12-8F78-93764A517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9237A1-2330-4890-A32D-A0BA4965464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  <p:transition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2793B-0CC9-4620-B2EE-EB53AEBE9923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96D17-34FC-4A3A-951B-A3458B612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%20Thi%20Tam\Giao%20an%20chuyen%20de%20mon%20Dia\4e3dcc324cd53433b8d2822e75b874ed-conv2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%20Thi%20Tam\Giao%20an%20chuyen%20de%20mon%20Dia\4e3dcc324cd53433b8d2822e75b874ed-conv2.mp3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50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LAN%20TINH\VUIDEHOC%20t1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file:///D:\tieuhoc3\TieuHoc.3\NGOC%20TQT\love%20story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4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-685800" y="3200400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endParaRPr lang="en-US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1524000" y="4876800"/>
            <a:ext cx="7772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800" i="1" dirty="0">
                <a:solidFill>
                  <a:schemeClr val="tx1"/>
                </a:solidFill>
                <a:latin typeface=".VnTime" pitchFamily="34" charset="0"/>
              </a:rPr>
              <a:t>         </a:t>
            </a:r>
          </a:p>
          <a:p>
            <a:pPr eaLnBrk="0" hangingPunct="0">
              <a:spcBef>
                <a:spcPct val="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.VnTime" pitchFamily="34" charset="0"/>
              </a:rPr>
              <a:t>     </a:t>
            </a:r>
            <a:r>
              <a:rPr lang="en-US" sz="2000" b="1" i="1" dirty="0" smtClean="0">
                <a:solidFill>
                  <a:schemeClr val="accent2"/>
                </a:solidFill>
                <a:latin typeface=".VnTime" pitchFamily="34" charset="0"/>
              </a:rPr>
              <a:t> 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 VIÊN: TRẦN KIM PHỤNG </a:t>
            </a:r>
            <a:endParaRPr lang="en-US" sz="2000" b="1" i="1" dirty="0">
              <a:solidFill>
                <a:srgbClr val="0033CC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4000" i="1" dirty="0">
                <a:solidFill>
                  <a:schemeClr val="accent2"/>
                </a:solidFill>
                <a:latin typeface=".VnAristote" pitchFamily="34" charset="0"/>
              </a:rPr>
              <a:t>  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TIỂU HỌC THẠCH BÀN A</a:t>
            </a:r>
            <a:endParaRPr lang="en-US" sz="2000" b="1" i="1" dirty="0">
              <a:solidFill>
                <a:srgbClr val="0033CC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4000" dirty="0">
                <a:solidFill>
                  <a:schemeClr val="accent2"/>
                </a:solidFill>
                <a:latin typeface=".VnAristote" pitchFamily="34" charset="0"/>
              </a:rPr>
              <a:t>          </a:t>
            </a:r>
          </a:p>
        </p:txBody>
      </p:sp>
      <p:sp>
        <p:nvSpPr>
          <p:cNvPr id="242694" name="WordArt 6"/>
          <p:cNvSpPr>
            <a:spLocks noChangeArrowheads="1" noChangeShapeType="1" noTextEdit="1"/>
          </p:cNvSpPr>
          <p:nvPr/>
        </p:nvSpPr>
        <p:spPr bwMode="auto">
          <a:xfrm>
            <a:off x="1676400" y="2819400"/>
            <a:ext cx="5976938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chemeClr val="folHlink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BÀI: ĐẤT VÀ RỪNG</a:t>
            </a:r>
            <a:r>
              <a:rPr lang="en-US" sz="3600" kern="10" dirty="0" smtClean="0">
                <a:ln w="12700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chemeClr val="folHlink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ExoticH"/>
              </a:rPr>
              <a:t> </a:t>
            </a:r>
            <a:endParaRPr lang="en-US" sz="3600" kern="10" dirty="0">
              <a:ln w="12700">
                <a:solidFill>
                  <a:srgbClr val="660066"/>
                </a:solidFill>
                <a:round/>
                <a:headEnd/>
                <a:tailEnd/>
              </a:ln>
              <a:solidFill>
                <a:schemeClr val="folHlink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ExoticH"/>
            </a:endParaRPr>
          </a:p>
        </p:txBody>
      </p:sp>
      <p:sp>
        <p:nvSpPr>
          <p:cNvPr id="242696" name="WordArt 8"/>
          <p:cNvSpPr>
            <a:spLocks noChangeArrowheads="1" noChangeShapeType="1" noTextEdit="1"/>
          </p:cNvSpPr>
          <p:nvPr/>
        </p:nvSpPr>
        <p:spPr bwMode="auto">
          <a:xfrm>
            <a:off x="2438400" y="2133600"/>
            <a:ext cx="4162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prstShdw prst="shdw13" dist="53882" dir="13500000">
                    <a:srgbClr val="C7DFD3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MÔN: ĐỊA LÍ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prstShdw prst="shdw13" dist="53882" dir="13500000">
                  <a:srgbClr val="C7DFD3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242704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0"/>
            <a:ext cx="1181100" cy="1044575"/>
          </a:xfrm>
          <a:prstGeom prst="rect">
            <a:avLst/>
          </a:prstGeom>
          <a:noFill/>
        </p:spPr>
      </p:pic>
      <p:pic>
        <p:nvPicPr>
          <p:cNvPr id="242706" name="Picture 18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419600"/>
            <a:ext cx="1181100" cy="1044575"/>
          </a:xfrm>
          <a:prstGeom prst="rect">
            <a:avLst/>
          </a:prstGeom>
          <a:noFill/>
        </p:spPr>
      </p:pic>
      <p:pic>
        <p:nvPicPr>
          <p:cNvPr id="242710" name="Picture 2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66800"/>
            <a:ext cx="1181100" cy="1044575"/>
          </a:xfrm>
          <a:prstGeom prst="rect">
            <a:avLst/>
          </a:prstGeom>
          <a:noFill/>
        </p:spPr>
      </p:pic>
      <p:pic>
        <p:nvPicPr>
          <p:cNvPr id="242711" name="Picture 23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85800"/>
            <a:ext cx="1181100" cy="1044575"/>
          </a:xfrm>
          <a:prstGeom prst="rect">
            <a:avLst/>
          </a:prstGeom>
          <a:noFill/>
        </p:spPr>
      </p:pic>
      <p:pic>
        <p:nvPicPr>
          <p:cNvPr id="242717" name="Picture 29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2900" y="381000"/>
            <a:ext cx="1181100" cy="1044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Tropical_F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543800" cy="53340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041525" y="6002338"/>
            <a:ext cx="40895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36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4e3dcc324cd53433b8d2822e75b874ed-conv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5692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1153731686_cayDuoc_mangrove_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458200" cy="50292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346325" y="5384800"/>
            <a:ext cx="41072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48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48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5" name="4e3dcc324cd53433b8d2822e75b874ed-conv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3048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5692" fill="hold"/>
                                        <p:tgtEl>
                                          <p:spTgt spid="378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05000"/>
            <a:ext cx="9144000" cy="1752600"/>
          </a:xfrm>
        </p:spPr>
        <p:txBody>
          <a:bodyPr/>
          <a:lstStyle/>
          <a:p>
            <a:pPr algn="just" eaLnBrk="1" hangingPunct="1"/>
            <a:r>
              <a:rPr lang="en-US" altLang="vi-VN" sz="2600" smtClean="0">
                <a:latin typeface="Times New Roman" pitchFamily="18" charset="0"/>
              </a:rPr>
              <a:t>    </a:t>
            </a:r>
            <a:endParaRPr lang="en-US" altLang="vi-VN" sz="26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8708" name="Group 36"/>
          <p:cNvGraphicFramePr>
            <a:graphicFrameLocks noGrp="1"/>
          </p:cNvGraphicFramePr>
          <p:nvPr/>
        </p:nvGraphicFramePr>
        <p:xfrm>
          <a:off x="800100" y="938213"/>
          <a:ext cx="7048500" cy="4524375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/>
                  </a:extLst>
                </a:gridCol>
                <a:gridCol w="2514600">
                  <a:extLst>
                    <a:ext uri="{9D8B030D-6E8A-4147-A177-3AD203B41FA5}"/>
                  </a:extLst>
                </a:gridCol>
                <a:gridCol w="2362200">
                  <a:extLst>
                    <a:ext uri="{9D8B030D-6E8A-4147-A177-3AD203B41FA5}"/>
                  </a:extLst>
                </a:gridCol>
              </a:tblGrid>
              <a:tr h="1023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rừng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Vùng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bố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1434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Rừng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rậm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đới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066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Rừng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ngập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05000"/>
            <a:ext cx="9144000" cy="1752600"/>
          </a:xfrm>
        </p:spPr>
        <p:txBody>
          <a:bodyPr/>
          <a:lstStyle/>
          <a:p>
            <a:pPr algn="just" eaLnBrk="1" hangingPunct="1"/>
            <a:r>
              <a:rPr lang="en-US" altLang="vi-VN" sz="2600" smtClean="0">
                <a:latin typeface="Times New Roman" pitchFamily="18" charset="0"/>
              </a:rPr>
              <a:t>    </a:t>
            </a:r>
            <a:endParaRPr lang="en-US" altLang="vi-VN" sz="26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8708" name="Group 36"/>
          <p:cNvGraphicFramePr>
            <a:graphicFrameLocks noGrp="1"/>
          </p:cNvGraphicFramePr>
          <p:nvPr/>
        </p:nvGraphicFramePr>
        <p:xfrm>
          <a:off x="800100" y="938213"/>
          <a:ext cx="7048500" cy="5375674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/>
                  </a:extLst>
                </a:gridCol>
                <a:gridCol w="2514600">
                  <a:extLst>
                    <a:ext uri="{9D8B030D-6E8A-4147-A177-3AD203B41FA5}"/>
                  </a:extLst>
                </a:gridCol>
                <a:gridCol w="2362200">
                  <a:extLst>
                    <a:ext uri="{9D8B030D-6E8A-4147-A177-3AD203B41FA5}"/>
                  </a:extLst>
                </a:gridCol>
              </a:tblGrid>
              <a:tr h="1023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Loại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rừng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Vùng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bố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14347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Rừng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rậm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đới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tầng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066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Rừng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ngập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đước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vẹt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sú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733925" cy="4572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914400"/>
            <a:ext cx="4048125" cy="2438400"/>
            <a:chOff x="144" y="864"/>
            <a:chExt cx="2550" cy="1536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864"/>
              <a:ext cx="2550" cy="1122"/>
            </a:xfrm>
            <a:prstGeom prst="rect">
              <a:avLst/>
            </a:prstGeom>
            <a:noFill/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4" y="2016"/>
              <a:ext cx="2544" cy="384"/>
              <a:chOff x="144" y="2016"/>
              <a:chExt cx="2544" cy="384"/>
            </a:xfrm>
          </p:grpSpPr>
          <p:sp>
            <p:nvSpPr>
              <p:cNvPr id="27655" name="Rectangle 7"/>
              <p:cNvSpPr>
                <a:spLocks noChangeArrowheads="1"/>
              </p:cNvSpPr>
              <p:nvPr/>
            </p:nvSpPr>
            <p:spPr bwMode="auto">
              <a:xfrm>
                <a:off x="144" y="2016"/>
                <a:ext cx="254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6" name="Text Box 8"/>
              <p:cNvSpPr txBox="1">
                <a:spLocks noChangeArrowheads="1"/>
              </p:cNvSpPr>
              <p:nvPr/>
            </p:nvSpPr>
            <p:spPr bwMode="auto">
              <a:xfrm>
                <a:off x="192" y="2016"/>
                <a:ext cx="24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Rừng rậm nhiệt đới</a:t>
                </a:r>
              </a:p>
            </p:txBody>
          </p:sp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800" y="914400"/>
            <a:ext cx="4048125" cy="2438400"/>
            <a:chOff x="2928" y="864"/>
            <a:chExt cx="2550" cy="1536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864"/>
              <a:ext cx="2550" cy="1122"/>
            </a:xfrm>
            <a:prstGeom prst="rect">
              <a:avLst/>
            </a:prstGeom>
            <a:noFill/>
          </p:spPr>
        </p:pic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928" y="2016"/>
              <a:ext cx="2544" cy="384"/>
              <a:chOff x="2928" y="2016"/>
              <a:chExt cx="2544" cy="384"/>
            </a:xfrm>
          </p:grpSpPr>
          <p:sp>
            <p:nvSpPr>
              <p:cNvPr id="27658" name="Rectangle 10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254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59" name="Text Box 11"/>
              <p:cNvSpPr txBox="1">
                <a:spLocks noChangeArrowheads="1"/>
              </p:cNvSpPr>
              <p:nvPr/>
            </p:nvSpPr>
            <p:spPr bwMode="auto">
              <a:xfrm>
                <a:off x="2976" y="2064"/>
                <a:ext cx="24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/>
                  <a:t>Rừng ngập mặn</a:t>
                </a:r>
              </a:p>
            </p:txBody>
          </p:sp>
        </p:grpSp>
      </p:grp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76200" y="3733800"/>
            <a:ext cx="1828800" cy="3048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2133600" y="3733800"/>
            <a:ext cx="2057400" cy="3048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52400" y="3810000"/>
            <a:ext cx="1600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Vùng phân bố:</a:t>
            </a:r>
          </a:p>
          <a:p>
            <a:pPr>
              <a:spcBef>
                <a:spcPct val="50000"/>
              </a:spcBef>
            </a:pPr>
            <a:r>
              <a:rPr lang="en-US" sz="2400"/>
              <a:t>Đồi núi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209800" y="3810000"/>
            <a:ext cx="18288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/>
              <a:t>Đặc điểm:</a:t>
            </a: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Nhiều loại cây, rừng nhiều tầng, có tầng cao, có tầng thấp</a:t>
            </a:r>
            <a:endParaRPr lang="en-US" sz="2400" b="1" i="1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572000" y="3733800"/>
            <a:ext cx="2133600" cy="3048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3276600" y="6858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4419600" y="6858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914400" y="3352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2362200" y="3352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562600" y="3352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572000" y="3810000"/>
            <a:ext cx="1905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/>
              <a:t>Vùng</a:t>
            </a:r>
            <a:r>
              <a:rPr lang="en-US" sz="2400" b="1" i="1" dirty="0"/>
              <a:t> </a:t>
            </a:r>
            <a:r>
              <a:rPr lang="en-US" sz="2400" b="1" i="1" dirty="0" err="1"/>
              <a:t>phân</a:t>
            </a:r>
            <a:r>
              <a:rPr lang="en-US" sz="2400" b="1" i="1" dirty="0"/>
              <a:t> </a:t>
            </a:r>
            <a:r>
              <a:rPr lang="en-US" sz="2400" b="1" i="1" dirty="0" err="1"/>
              <a:t>bố</a:t>
            </a:r>
            <a:r>
              <a:rPr lang="en-US" sz="2400" b="1" i="1" dirty="0"/>
              <a:t>: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 </a:t>
            </a:r>
            <a:r>
              <a:rPr lang="en-US" sz="2400" dirty="0" err="1"/>
              <a:t>ven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thủy</a:t>
            </a:r>
            <a:r>
              <a:rPr lang="en-US" sz="2400" dirty="0"/>
              <a:t> </a:t>
            </a:r>
            <a:r>
              <a:rPr lang="en-US" sz="2400" dirty="0" err="1"/>
              <a:t>triều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hằng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endParaRPr lang="en-US" sz="2400" b="1" i="1" dirty="0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858000" y="3733800"/>
            <a:ext cx="2209800" cy="3048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6934200" y="3844925"/>
            <a:ext cx="2209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/>
              <a:t>Đặc</a:t>
            </a:r>
            <a:r>
              <a:rPr lang="en-US" sz="2400" b="1" i="1" dirty="0"/>
              <a:t> </a:t>
            </a:r>
            <a:r>
              <a:rPr lang="en-US" sz="2400" b="1" i="1" dirty="0" err="1"/>
              <a:t>điểm</a:t>
            </a:r>
            <a:r>
              <a:rPr lang="en-US" sz="2400" b="1" i="1" dirty="0"/>
              <a:t>: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-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đước</a:t>
            </a:r>
            <a:r>
              <a:rPr lang="en-US" sz="2400" dirty="0"/>
              <a:t>, </a:t>
            </a:r>
            <a:r>
              <a:rPr lang="en-US" sz="2400" dirty="0" err="1"/>
              <a:t>sú</a:t>
            </a:r>
            <a:r>
              <a:rPr lang="en-US" sz="2400" dirty="0"/>
              <a:t>, </a:t>
            </a:r>
            <a:r>
              <a:rPr lang="en-US" sz="2400" dirty="0" err="1"/>
              <a:t>vẹt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-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mọc</a:t>
            </a:r>
            <a:r>
              <a:rPr lang="en-US" sz="2400" dirty="0"/>
              <a:t> </a:t>
            </a:r>
            <a:r>
              <a:rPr lang="en-US" sz="2400" dirty="0" err="1"/>
              <a:t>vượt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.</a:t>
            </a:r>
            <a:endParaRPr lang="en-US" sz="2400" b="1" i="1" dirty="0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6629400" y="33528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 animBg="1"/>
      <p:bldP spid="27666" grpId="0" animBg="1"/>
      <p:bldP spid="27667" grpId="0"/>
      <p:bldP spid="27668" grpId="0"/>
      <p:bldP spid="27670" grpId="0" animBg="1"/>
      <p:bldP spid="27671" grpId="0" animBg="1"/>
      <p:bldP spid="27672" grpId="0" animBg="1"/>
      <p:bldP spid="27673" grpId="0" animBg="1"/>
      <p:bldP spid="27674" grpId="0" animBg="1"/>
      <p:bldP spid="27675" grpId="0" animBg="1"/>
      <p:bldP spid="27676" grpId="0"/>
      <p:bldP spid="27677" grpId="0" animBg="1"/>
      <p:bldP spid="27678" grpId="0"/>
      <p:bldP spid="27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576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32004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CÂY ĐƯỚC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0200" y="3124200"/>
            <a:ext cx="147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CÂY VẸT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0" y="6457950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CÂY SÚ</a:t>
            </a:r>
          </a:p>
        </p:txBody>
      </p:sp>
      <p:pic>
        <p:nvPicPr>
          <p:cNvPr id="15366" name="Picture 8" descr="C:\Users\Admin\Desktop\cây bầ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3859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0" y="6400800"/>
            <a:ext cx="133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2000" b="1" dirty="0">
                <a:latin typeface="Times New Roman" pitchFamily="18" charset="0"/>
                <a:cs typeface="Times New Roman" pitchFamily="18" charset="0"/>
              </a:rPr>
              <a:t>CÂY BẦN</a:t>
            </a:r>
          </a:p>
        </p:txBody>
      </p:sp>
      <p:pic>
        <p:nvPicPr>
          <p:cNvPr id="15368" name="Picture 10" descr="Kết quả hình ảnh cho cây vẹ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28600"/>
            <a:ext cx="4244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Hình ảnh có li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0038"/>
            <a:ext cx="41910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0" grpId="0" autoUpdateAnimBg="0"/>
      <p:bldP spid="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090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7800" y="6392863"/>
            <a:ext cx="2819400" cy="677862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5257800"/>
            <a:ext cx="2743200" cy="677863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/>
          </a:p>
        </p:txBody>
      </p:sp>
      <p:pic>
        <p:nvPicPr>
          <p:cNvPr id="99333" name="Picture 5" descr="B01I00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3554" y="3657600"/>
            <a:ext cx="3935046" cy="2895600"/>
          </a:xfr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62600" y="4724400"/>
            <a:ext cx="1828800" cy="677863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/>
          </a:p>
        </p:txBody>
      </p:sp>
      <p:pic>
        <p:nvPicPr>
          <p:cNvPr id="99335" name="Picture 7" descr="image_paste_0712011856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6576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486400" y="1295400"/>
            <a:ext cx="2362200" cy="677863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/>
          </a:p>
        </p:txBody>
      </p:sp>
      <p:pic>
        <p:nvPicPr>
          <p:cNvPr id="99337" name="Picture 9" descr="image_paste_0712011852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6096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676400" y="127000"/>
            <a:ext cx="6553200" cy="482600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895600" y="1447800"/>
            <a:ext cx="990600" cy="677863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endParaRPr lang="vi-VN" altLang="vi-VN" sz="4800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228600" y="3200400"/>
            <a:ext cx="1828800" cy="384175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vi-VN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altLang="vi-VN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2362200" y="3200400"/>
            <a:ext cx="2590800" cy="384175"/>
          </a:xfrm>
          <a:prstGeom prst="rect">
            <a:avLst/>
          </a:prstGeom>
          <a:noFill/>
          <a:ln w="6350" cap="rnd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altLang="vi-VN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vi-VN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vi-VN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endParaRPr lang="en-US" altLang="vi-VN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6" name="Picture 15" descr="go li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6096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vi-VN">
              <a:latin typeface="Arial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vi-VN">
              <a:latin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vi-VN"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vi-VN">
              <a:latin typeface="Arial" charset="0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vi-VN">
              <a:latin typeface="Arial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 altLang="vi-VN">
              <a:latin typeface="Arial" charset="0"/>
            </a:endParaRPr>
          </a:p>
        </p:txBody>
      </p:sp>
      <p:pic>
        <p:nvPicPr>
          <p:cNvPr id="83979" name="Picture 11" descr="1172455331_rung_VNG255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715000"/>
            <a:ext cx="84582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Di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tích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lịch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sử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Mường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Phăng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-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Điện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Biên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trong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rừng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nguyên</a:t>
            </a:r>
            <a:r>
              <a:rPr lang="en-US" altLang="vi-VN" sz="23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vi-VN" sz="2300" b="1" dirty="0" err="1" smtClean="0">
                <a:solidFill>
                  <a:srgbClr val="CC0000"/>
                </a:solidFill>
                <a:latin typeface="Times New Roman" pitchFamily="18" charset="0"/>
              </a:rPr>
              <a:t>sinh</a:t>
            </a:r>
            <a:endParaRPr lang="en-US" altLang="vi-VN" sz="23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20483" name="Picture 5" descr="Khu di tích lịch sử Mường Phăng 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9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Di tích lịch sử Mường Phă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600200" y="5638800"/>
            <a:ext cx="65532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Rừng Trường Sơn</a:t>
            </a:r>
          </a:p>
        </p:txBody>
      </p:sp>
      <p:pic>
        <p:nvPicPr>
          <p:cNvPr id="21507" name="Picture 10" descr="Kết quả hình ảnh cho rừng trường s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533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066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524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981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2438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2895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3429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4038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4648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518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5791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 descr="005000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59" name="Picture 8" descr="h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857250"/>
            <a:ext cx="72009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2786063" y="1714500"/>
            <a:ext cx="410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f-ZA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af-ZA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0" y="0"/>
          <a:ext cx="2665413" cy="2659063"/>
        </p:xfrm>
        <a:graphic>
          <a:graphicData uri="http://schemas.openxmlformats.org/presentationml/2006/ole">
            <p:oleObj spid="_x0000_s1026" name="Clip" r:id="rId5" imgW="1278360" imgH="1274040" progId="">
              <p:embed/>
            </p:oleObj>
          </a:graphicData>
        </a:graphic>
      </p:graphicFrame>
      <p:pic>
        <p:nvPicPr>
          <p:cNvPr id="1061" name="Picture 38" descr="XMASCA~1"/>
          <p:cNvPicPr>
            <a:picLocks noChangeAspect="1" noChangeArrowheads="1" noCrop="1"/>
          </p:cNvPicPr>
          <p:nvPr/>
        </p:nvPicPr>
        <p:blipFill>
          <a:blip r:embed="rId6">
            <a:lum bright="-46000" contrast="32000"/>
          </a:blip>
          <a:srcRect/>
          <a:stretch>
            <a:fillRect/>
          </a:stretch>
        </p:blipFill>
        <p:spPr bwMode="auto">
          <a:xfrm>
            <a:off x="250825" y="6067425"/>
            <a:ext cx="32004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066800" y="3657600"/>
            <a:ext cx="70723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vi-VN" sz="2800" dirty="0" smtClean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6800" y="45720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6" grpId="0"/>
      <p:bldP spid="41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1600200"/>
            <a:ext cx="19812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 cấp gỗ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657600"/>
            <a:ext cx="2438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1676400"/>
            <a:ext cx="2895600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1905000"/>
            <a:ext cx="21336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hoà khí hậu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5334000"/>
            <a:ext cx="27432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81800" y="5410200"/>
            <a:ext cx="21336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5486400"/>
            <a:ext cx="21336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4077494" y="3313906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638800" y="2743200"/>
            <a:ext cx="13716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5715000" y="4076700"/>
            <a:ext cx="1524000" cy="140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077494" y="4914106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1"/>
          </p:cNvCxnSpPr>
          <p:nvPr/>
        </p:nvCxnSpPr>
        <p:spPr>
          <a:xfrm rot="10800000">
            <a:off x="1601788" y="2438400"/>
            <a:ext cx="1674812" cy="1638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1"/>
            <a:endCxn id="10" idx="0"/>
          </p:cNvCxnSpPr>
          <p:nvPr/>
        </p:nvCxnSpPr>
        <p:spPr>
          <a:xfrm rot="10800000" flipV="1">
            <a:off x="1447800" y="4076700"/>
            <a:ext cx="1828800" cy="140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 bwMode="auto">
          <a:xfrm>
            <a:off x="3810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lang="en-US" sz="2800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ai</a:t>
            </a:r>
            <a:r>
              <a:rPr lang="en-US" sz="28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28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rừng</a:t>
            </a:r>
            <a:r>
              <a:rPr lang="en-US" sz="28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28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eaLnBrk="0" hangingPunct="0">
              <a:defRPr/>
            </a:pPr>
            <a:endParaRPr lang="en-US" sz="28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images1101437_pharu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696200" cy="53340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2514600" y="5943600"/>
            <a:ext cx="3103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Rõng</a:t>
            </a:r>
            <a:r>
              <a:rPr lang="en-US" sz="3600"/>
              <a:t> </a:t>
            </a:r>
            <a:r>
              <a:rPr lang="en-US" sz="3600">
                <a:solidFill>
                  <a:schemeClr val="bg1"/>
                </a:solidFill>
              </a:rPr>
              <a:t>bÞ tµn ph¸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39763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images524955_pha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3200400" cy="2438400"/>
          </a:xfrm>
          <a:prstGeom prst="rect">
            <a:avLst/>
          </a:prstGeom>
          <a:noFill/>
        </p:spPr>
      </p:pic>
      <p:pic>
        <p:nvPicPr>
          <p:cNvPr id="43012" name="Picture 4" descr="chay 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276600" cy="2971800"/>
          </a:xfrm>
          <a:prstGeom prst="rect">
            <a:avLst/>
          </a:prstGeom>
          <a:noFill/>
        </p:spPr>
      </p:pic>
      <p:pic>
        <p:nvPicPr>
          <p:cNvPr id="43014" name="Picture 6" descr="3smoke-for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3200400" cy="2625725"/>
          </a:xfrm>
          <a:prstGeom prst="rect">
            <a:avLst/>
          </a:prstGeom>
          <a:noFill/>
        </p:spPr>
      </p:pic>
      <p:pic>
        <p:nvPicPr>
          <p:cNvPr id="43017" name="Picture 9" descr="sat l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91000"/>
            <a:ext cx="3276600" cy="2530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Rừng mới tr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781800" cy="5029200"/>
          </a:xfrm>
          <a:prstGeom prst="rect">
            <a:avLst/>
          </a:prstGeom>
          <a:noFill/>
          <a:ln w="76200" cmpd="tri">
            <a:solidFill>
              <a:srgbClr val="6600FF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" y="5988050"/>
            <a:ext cx="788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mall_4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48600" cy="5181600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09600" y="5988050"/>
            <a:ext cx="788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219200" y="16002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 b="0">
              <a:latin typeface=".VnTime" pitchFamily="34" charset="0"/>
              <a:cs typeface="Times New Roman" pitchFamily="18" charset="0"/>
            </a:endParaRPr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533400" y="1295400"/>
            <a:ext cx="8077200" cy="4495800"/>
          </a:xfrm>
          <a:prstGeom prst="wedgeRoundRectCallout">
            <a:avLst>
              <a:gd name="adj1" fmla="val -49982"/>
              <a:gd name="adj2" fmla="val 152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phe-ra-lít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23813" y="0"/>
            <a:ext cx="9167813" cy="6858000"/>
            <a:chOff x="48" y="0"/>
            <a:chExt cx="5679" cy="4272"/>
          </a:xfrm>
        </p:grpSpPr>
        <p:pic>
          <p:nvPicPr>
            <p:cNvPr id="125961" name="Picture 15" descr="XMSTR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" y="558"/>
              <a:ext cx="180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2" name="Picture 10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0800000">
              <a:off x="5136" y="3600"/>
              <a:ext cx="57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3" name="Picture 11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" y="6"/>
              <a:ext cx="624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4" name="Picture 12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72" y="3672"/>
              <a:ext cx="57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5" name="Picture 13" descr="POINSE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099" y="0"/>
              <a:ext cx="628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6" name="Picture 15" descr="XMSTR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35" y="528"/>
              <a:ext cx="180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7" name="Picture 15" descr="XMSTR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2" y="-2130"/>
              <a:ext cx="144" cy="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8" name="Picture 15" descr="XMSTR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2832" y="1968"/>
              <a:ext cx="144" cy="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352800" y="685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295400" y="0"/>
            <a:ext cx="6951663" cy="1049338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2904C8"/>
                </a:solidFill>
                <a:latin typeface="VNI-Souvir" pitchFamily="2" charset="0"/>
              </a:rPr>
              <a:t> </a:t>
            </a:r>
            <a:r>
              <a:rPr lang="en-US" sz="2400" b="1" dirty="0">
                <a:solidFill>
                  <a:srgbClr val="2904C8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381000" y="5588000"/>
            <a:ext cx="7467600" cy="28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AutoShape 4"/>
          <p:cNvSpPr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33CC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8458200" y="37338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8000"/>
                </a:solidFill>
                <a:latin typeface="VNI-Souvir" pitchFamily="2" charset="0"/>
              </a:rPr>
              <a:t>2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8458200" y="41910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BF0D2B"/>
                </a:solidFill>
                <a:latin typeface="VNI-Souvir" pitchFamily="2" charset="0"/>
              </a:rPr>
              <a:t>3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8458200" y="46482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3333CC"/>
                </a:solidFill>
                <a:latin typeface="VNI-Souvir" pitchFamily="2" charset="0"/>
              </a:rPr>
              <a:t>4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8458200" y="5105400"/>
            <a:ext cx="533400" cy="457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  <a:latin typeface="VNI-Souvir" pitchFamily="2" charset="0"/>
              </a:rPr>
              <a:t>5</a:t>
            </a:r>
          </a:p>
        </p:txBody>
      </p:sp>
      <p:sp>
        <p:nvSpPr>
          <p:cNvPr id="19465" name="Rectangle 9" descr="Bouquet"/>
          <p:cNvSpPr>
            <a:spLocks noChangeArrowheads="1"/>
          </p:cNvSpPr>
          <p:nvPr/>
        </p:nvSpPr>
        <p:spPr bwMode="auto">
          <a:xfrm>
            <a:off x="76200" y="3276600"/>
            <a:ext cx="274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NI-Avo" pitchFamily="2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71600" y="3200400"/>
            <a:ext cx="2757488" cy="2349500"/>
            <a:chOff x="2160" y="1514"/>
            <a:chExt cx="1737" cy="1480"/>
          </a:xfrm>
        </p:grpSpPr>
        <p:sp>
          <p:nvSpPr>
            <p:cNvPr id="19496" name="Line 11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12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13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14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15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16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flipH="1">
            <a:off x="4114800" y="3200400"/>
            <a:ext cx="2728913" cy="2349500"/>
            <a:chOff x="2160" y="1514"/>
            <a:chExt cx="1737" cy="1480"/>
          </a:xfrm>
        </p:grpSpPr>
        <p:sp>
          <p:nvSpPr>
            <p:cNvPr id="19490" name="Line 18"/>
            <p:cNvSpPr>
              <a:spLocks noChangeShapeType="1"/>
            </p:cNvSpPr>
            <p:nvPr/>
          </p:nvSpPr>
          <p:spPr bwMode="auto">
            <a:xfrm flipV="1">
              <a:off x="2160" y="2496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19"/>
            <p:cNvSpPr>
              <a:spLocks noChangeShapeType="1"/>
            </p:cNvSpPr>
            <p:nvPr/>
          </p:nvSpPr>
          <p:spPr bwMode="auto">
            <a:xfrm>
              <a:off x="2160" y="2496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0"/>
            <p:cNvSpPr>
              <a:spLocks noChangeShapeType="1"/>
            </p:cNvSpPr>
            <p:nvPr/>
          </p:nvSpPr>
          <p:spPr bwMode="auto">
            <a:xfrm flipV="1">
              <a:off x="3321" y="1514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1"/>
            <p:cNvSpPr>
              <a:spLocks noChangeShapeType="1"/>
            </p:cNvSpPr>
            <p:nvPr/>
          </p:nvSpPr>
          <p:spPr bwMode="auto">
            <a:xfrm>
              <a:off x="3321" y="1514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22"/>
            <p:cNvSpPr>
              <a:spLocks noChangeShapeType="1"/>
            </p:cNvSpPr>
            <p:nvPr/>
          </p:nvSpPr>
          <p:spPr bwMode="auto">
            <a:xfrm flipV="1">
              <a:off x="2736" y="2003"/>
              <a:ext cx="0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23"/>
            <p:cNvSpPr>
              <a:spLocks noChangeShapeType="1"/>
            </p:cNvSpPr>
            <p:nvPr/>
          </p:nvSpPr>
          <p:spPr bwMode="auto">
            <a:xfrm>
              <a:off x="2736" y="2003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8" name="AutoShape 24"/>
          <p:cNvSpPr>
            <a:spLocks noChangeArrowheads="1"/>
          </p:cNvSpPr>
          <p:nvPr/>
        </p:nvSpPr>
        <p:spPr bwMode="auto">
          <a:xfrm>
            <a:off x="762000" y="5791200"/>
            <a:ext cx="7391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Đất phe-ra-lít có đặc điểm như thế nào?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71600" y="3225800"/>
            <a:ext cx="5453063" cy="2341563"/>
            <a:chOff x="864" y="1981"/>
            <a:chExt cx="3435" cy="1475"/>
          </a:xfrm>
        </p:grpSpPr>
        <p:sp>
          <p:nvSpPr>
            <p:cNvPr id="19484" name="Rectangle 26"/>
            <p:cNvSpPr>
              <a:spLocks noChangeArrowheads="1"/>
            </p:cNvSpPr>
            <p:nvPr/>
          </p:nvSpPr>
          <p:spPr bwMode="auto">
            <a:xfrm>
              <a:off x="864" y="2964"/>
              <a:ext cx="624" cy="4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Rectangle 27"/>
            <p:cNvSpPr>
              <a:spLocks noChangeArrowheads="1"/>
            </p:cNvSpPr>
            <p:nvPr/>
          </p:nvSpPr>
          <p:spPr bwMode="auto">
            <a:xfrm>
              <a:off x="3694" y="2965"/>
              <a:ext cx="605" cy="48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1460" y="2468"/>
              <a:ext cx="605" cy="98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3024" y="2480"/>
              <a:ext cx="718" cy="97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30"/>
            <p:cNvSpPr>
              <a:spLocks noChangeArrowheads="1"/>
            </p:cNvSpPr>
            <p:nvPr/>
          </p:nvSpPr>
          <p:spPr bwMode="auto">
            <a:xfrm>
              <a:off x="2038" y="1990"/>
              <a:ext cx="624" cy="1466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31"/>
            <p:cNvSpPr>
              <a:spLocks noChangeArrowheads="1"/>
            </p:cNvSpPr>
            <p:nvPr/>
          </p:nvSpPr>
          <p:spPr bwMode="auto">
            <a:xfrm>
              <a:off x="2522" y="1981"/>
              <a:ext cx="624" cy="147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7856" name="Picture 32" descr="chu ti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517900"/>
            <a:ext cx="10810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7" name="Picture 33" descr="ti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467100"/>
            <a:ext cx="10985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8" name="Picture 34" descr="VongNo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219200"/>
            <a:ext cx="80803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59" name="Picture 35" descr="VongNo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219200"/>
            <a:ext cx="80803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60" name="AutoShape 36"/>
          <p:cNvSpPr>
            <a:spLocks noChangeArrowheads="1"/>
          </p:cNvSpPr>
          <p:nvPr/>
        </p:nvSpPr>
        <p:spPr bwMode="auto">
          <a:xfrm>
            <a:off x="762000" y="5791200"/>
            <a:ext cx="73152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rậm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nhiệt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đới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7861" name="AutoShape 37"/>
          <p:cNvSpPr>
            <a:spLocks noChangeArrowheads="1"/>
          </p:cNvSpPr>
          <p:nvPr/>
        </p:nvSpPr>
        <p:spPr bwMode="auto">
          <a:xfrm>
            <a:off x="762000" y="5791200"/>
            <a:ext cx="72390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đặc điểm và nơi phân bố rừng ngập mặn?</a:t>
            </a:r>
          </a:p>
        </p:txBody>
      </p:sp>
      <p:sp>
        <p:nvSpPr>
          <p:cNvPr id="77862" name="AutoShape 38"/>
          <p:cNvSpPr>
            <a:spLocks noChangeArrowheads="1"/>
          </p:cNvSpPr>
          <p:nvPr/>
        </p:nvSpPr>
        <p:spPr bwMode="auto">
          <a:xfrm>
            <a:off x="762000" y="5715000"/>
            <a:ext cx="7315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7863" name="AutoShape 39"/>
          <p:cNvSpPr>
            <a:spLocks noChangeArrowheads="1"/>
          </p:cNvSpPr>
          <p:nvPr/>
        </p:nvSpPr>
        <p:spPr bwMode="auto">
          <a:xfrm>
            <a:off x="762000" y="5791200"/>
            <a:ext cx="70866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64" name="Picture 40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8225" y="19177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5" name="Picture 41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5240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6" name="Picture 42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0574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7" name="Picture 43" descr="firew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828800"/>
            <a:ext cx="95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68" name="VUIDEHOC t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3" name="WordArt 45"/>
          <p:cNvSpPr>
            <a:spLocks noChangeArrowheads="1" noChangeShapeType="1" noTextEdit="1"/>
          </p:cNvSpPr>
          <p:nvPr/>
        </p:nvSpPr>
        <p:spPr bwMode="auto">
          <a:xfrm>
            <a:off x="3505200" y="228600"/>
            <a:ext cx="4114800" cy="601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itchFamily="18" charset="0"/>
                <a:cs typeface="Times New Roman" pitchFamily="18" charset="0"/>
              </a:rPr>
              <a:t>CHÚ TIỂU LEO NÚI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" fill="hold"/>
                                        <p:tgtEl>
                                          <p:spTgt spid="77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7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20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78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451 -0.11227 L 0.07726 -0.10926 " pathEditMode="relative" rAng="0" ptsTypes="AAA">
                                      <p:cBhvr>
                                        <p:cTn id="165" dur="2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10926 L 0.08195 -0.23032 L 0.175 -0.23657 " pathEditMode="relative" rAng="0" ptsTypes="AAA">
                                      <p:cBhvr>
                                        <p:cTn id="169" dur="2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99 -0.23657 L 0.18194 -0.3456 L 0.29097 -0.33657 " pathEditMode="relative" rAng="0" ptsTypes="AAA">
                                      <p:cBhvr>
                                        <p:cTn id="173" dur="2000" fill="hold"/>
                                        <p:tgtEl>
                                          <p:spTgt spid="77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5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7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0225 -0.12107 L -0.07049 -0.12107 " pathEditMode="relative" ptsTypes="AAA">
                                      <p:cBhvr>
                                        <p:cTn id="178" dur="20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14 -0.12106 L -0.07639 -0.23935 L -0.16511 -0.23634 " pathEditMode="relative" rAng="0" ptsTypes="AAA">
                                      <p:cBhvr>
                                        <p:cTn id="182" dur="20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1 -0.23634 L -0.16737 -0.32107 L -0.29011 -0.33333 " pathEditMode="relative" rAng="0" ptsTypes="AAA">
                                      <p:cBhvr>
                                        <p:cTn id="186" dur="2000" fill="hold"/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57"/>
                  </p:tgtEl>
                </p:cond>
              </p:nextCondLst>
            </p:seq>
            <p:audio>
              <p:cMediaNode>
                <p:cTn id="1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68"/>
                </p:tgtEl>
              </p:cMediaNode>
            </p:audio>
          </p:childTnLst>
        </p:cTn>
      </p:par>
    </p:tnLst>
    <p:bldLst>
      <p:bldP spid="77828" grpId="0" animBg="1"/>
      <p:bldP spid="77828" grpId="1" animBg="1"/>
      <p:bldP spid="77828" grpId="2" animBg="1"/>
      <p:bldP spid="77829" grpId="0" animBg="1"/>
      <p:bldP spid="77829" grpId="1" animBg="1"/>
      <p:bldP spid="77829" grpId="2" animBg="1"/>
      <p:bldP spid="77830" grpId="0" animBg="1"/>
      <p:bldP spid="77830" grpId="1" animBg="1"/>
      <p:bldP spid="77830" grpId="2" animBg="1"/>
      <p:bldP spid="77831" grpId="0" animBg="1"/>
      <p:bldP spid="77831" grpId="1" animBg="1"/>
      <p:bldP spid="77831" grpId="2" animBg="1"/>
      <p:bldP spid="77832" grpId="0" animBg="1"/>
      <p:bldP spid="77832" grpId="1" animBg="1"/>
      <p:bldP spid="77832" grpId="2" animBg="1"/>
      <p:bldP spid="77848" grpId="0" animBg="1"/>
      <p:bldP spid="77848" grpId="1" animBg="1"/>
      <p:bldP spid="77860" grpId="0" animBg="1"/>
      <p:bldP spid="77860" grpId="1" animBg="1"/>
      <p:bldP spid="77861" grpId="0" animBg="1"/>
      <p:bldP spid="77861" grpId="1" animBg="1"/>
      <p:bldP spid="77862" grpId="0" animBg="1"/>
      <p:bldP spid="77862" grpId="1" animBg="1"/>
      <p:bldP spid="77863" grpId="0" animBg="1"/>
      <p:bldP spid="778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7750"/>
            <a:ext cx="1393825" cy="1012825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2852738"/>
            <a:ext cx="1316037" cy="1004887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" y="3128963"/>
            <a:ext cx="1252538" cy="792162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0" y="2228850"/>
            <a:ext cx="1131888" cy="1082675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2775" y="3022600"/>
            <a:ext cx="2682875" cy="1174750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3075" y="3100388"/>
            <a:ext cx="2314575" cy="708025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2375" y="2959100"/>
            <a:ext cx="1946275" cy="693738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34225" y="2605088"/>
            <a:ext cx="1500188" cy="601662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11725" y="2476500"/>
            <a:ext cx="2378075" cy="777875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78275" y="2724150"/>
            <a:ext cx="1557338" cy="1450975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11538" y="3333750"/>
            <a:ext cx="1903412" cy="126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lowergraphi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0" y="674688"/>
          <a:ext cx="4913313" cy="6183312"/>
        </p:xfrm>
        <a:graphic>
          <a:graphicData uri="http://schemas.openxmlformats.org/presentationml/2006/ole">
            <p:oleObj spid="_x0000_s21506" name="Clip" r:id="rId5" imgW="3532327" imgH="4445813" progId="">
              <p:embed/>
            </p:oleObj>
          </a:graphicData>
        </a:graphic>
      </p:graphicFrame>
      <p:pic>
        <p:nvPicPr>
          <p:cNvPr id="22532" name="Picture 4" descr="sunflowers_wav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629025"/>
            <a:ext cx="39624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17526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Kính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chúc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</a:rPr>
              <a:t>giỏi</a:t>
            </a:r>
            <a:endParaRPr lang="en-US" sz="4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0182" name="love stor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POINSE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POINSE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148432" y="4804568"/>
            <a:ext cx="1905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2" descr="POINSE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4393" fill="hold"/>
                                        <p:tgtEl>
                                          <p:spTgt spid="50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2"/>
                </p:tgtEl>
              </p:cMediaNode>
            </p:audio>
          </p:childTnLst>
        </p:cTn>
      </p:par>
    </p:tnLst>
    <p:bldLst>
      <p:bldP spid="501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3" name="Picture 41" descr="d226n-hoang-mang-v236-tieng-no-ph225t-ra-tu-l242ng-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0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5" name="Picture 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4495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8" name="Picture 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05200"/>
            <a:ext cx="4648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200400" y="3044825"/>
            <a:ext cx="225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500" b="1">
                <a:solidFill>
                  <a:srgbClr val="660033"/>
                </a:solidFill>
              </a:rPr>
              <a:t>Phe- ra- lít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398838" y="6400800"/>
            <a:ext cx="2011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500" b="1">
                <a:solidFill>
                  <a:srgbClr val="0000CC"/>
                </a:solidFill>
              </a:rPr>
              <a:t>Phù 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Group 2"/>
          <p:cNvGraphicFramePr>
            <a:graphicFrameLocks noGrp="1"/>
          </p:cNvGraphicFramePr>
          <p:nvPr/>
        </p:nvGraphicFramePr>
        <p:xfrm>
          <a:off x="1044575" y="1219200"/>
          <a:ext cx="7032625" cy="2838450"/>
        </p:xfrm>
        <a:graphic>
          <a:graphicData uri="http://schemas.openxmlformats.org/drawingml/2006/table">
            <a:tbl>
              <a:tblPr/>
              <a:tblGrid>
                <a:gridCol w="1382905">
                  <a:extLst>
                    <a:ext uri="{9D8B030D-6E8A-4147-A177-3AD203B41FA5}"/>
                  </a:extLst>
                </a:gridCol>
                <a:gridCol w="2045786">
                  <a:extLst>
                    <a:ext uri="{9D8B030D-6E8A-4147-A177-3AD203B41FA5}"/>
                  </a:extLst>
                </a:gridCol>
                <a:gridCol w="3603934">
                  <a:extLst>
                    <a:ext uri="{9D8B030D-6E8A-4147-A177-3AD203B41FA5}"/>
                  </a:extLst>
                </a:gridCol>
              </a:tblGrid>
              <a:tr h="705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Loại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2" marR="91432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Phân bố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thành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990157">
                <a:tc>
                  <a:txBody>
                    <a:bodyPr/>
                    <a:lstStyle/>
                    <a:p>
                      <a:r>
                        <a:rPr lang="en-US" sz="2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…….....</a:t>
                      </a:r>
                      <a:endParaRPr lang="en-GB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en-GB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42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</a:t>
                      </a:r>
                    </a:p>
                  </a:txBody>
                  <a:tcPr marL="91432" marR="91432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………………………….</a:t>
                      </a:r>
                    </a:p>
                  </a:txBody>
                  <a:tcPr marL="91432" marR="91432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1524000" y="4267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endParaRPr lang="vi-VN" altLang="vi-VN" sz="24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1447800" y="3200400"/>
            <a:ext cx="20574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endParaRPr lang="vi-VN" altLang="vi-VN" sz="2400">
              <a:solidFill>
                <a:srgbClr val="660033"/>
              </a:solidFill>
              <a:cs typeface="Times New Roman" pitchFamily="18" charset="0"/>
            </a:endParaRPr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3352800" y="4038600"/>
            <a:ext cx="4191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endParaRPr lang="en-US" altLang="vi-VN" sz="2400">
              <a:solidFill>
                <a:srgbClr val="0000CC"/>
              </a:solidFill>
              <a:cs typeface="Times New Roman" pitchFamily="18" charset="0"/>
            </a:endParaRPr>
          </a:p>
          <a:p>
            <a:pPr marL="342900" indent="-342900" eaLnBrk="1" hangingPunct="1"/>
            <a:endParaRPr lang="en-US" altLang="vi-VN" sz="24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3352800" y="2819400"/>
            <a:ext cx="5791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endParaRPr lang="vi-VN" altLang="vi-VN" sz="2400">
              <a:solidFill>
                <a:srgbClr val="660033"/>
              </a:solidFill>
              <a:cs typeface="Times New Roman" pitchFamily="18" charset="0"/>
            </a:endParaRPr>
          </a:p>
        </p:txBody>
      </p:sp>
      <p:sp>
        <p:nvSpPr>
          <p:cNvPr id="6168" name="AutoShape 2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6169" name="AutoShape 2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6170" name="AutoShape 30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6171" name="AutoShape 3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6172" name="AutoShape 3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6173" name="AutoShape 3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6174" name="AutoShape 34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4" grpId="0"/>
      <p:bldP spid="107545" grpId="0"/>
      <p:bldP spid="107546" grpId="0"/>
      <p:bldP spid="1075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nd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0"/>
            <a:ext cx="6172200" cy="6858000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Group 2"/>
          <p:cNvGraphicFramePr>
            <a:graphicFrameLocks noGrp="1"/>
          </p:cNvGraphicFramePr>
          <p:nvPr/>
        </p:nvGraphicFramePr>
        <p:xfrm>
          <a:off x="1038225" y="1143000"/>
          <a:ext cx="7038975" cy="3862091"/>
        </p:xfrm>
        <a:graphic>
          <a:graphicData uri="http://schemas.openxmlformats.org/drawingml/2006/table">
            <a:tbl>
              <a:tblPr/>
              <a:tblGrid>
                <a:gridCol w="1904914">
                  <a:extLst>
                    <a:ext uri="{9D8B030D-6E8A-4147-A177-3AD203B41FA5}"/>
                  </a:extLst>
                </a:gridCol>
                <a:gridCol w="1828717">
                  <a:extLst>
                    <a:ext uri="{9D8B030D-6E8A-4147-A177-3AD203B41FA5}"/>
                  </a:extLst>
                </a:gridCol>
                <a:gridCol w="3305344">
                  <a:extLst>
                    <a:ext uri="{9D8B030D-6E8A-4147-A177-3AD203B41FA5}"/>
                  </a:extLst>
                </a:gridCol>
              </a:tblGrid>
              <a:tr h="5334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6" marR="9143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Phân bố</a:t>
                      </a:r>
                    </a:p>
                  </a:txBody>
                  <a:tcPr marL="91436" marR="9143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36" marR="9143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23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066755">
                <a:tc>
                  <a:txBody>
                    <a:bodyPr/>
                    <a:lstStyle/>
                    <a:p>
                      <a:r>
                        <a:rPr lang="en-US" sz="2400" b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</a:t>
                      </a:r>
                      <a:r>
                        <a:rPr lang="en-US" sz="2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b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lít</a:t>
                      </a:r>
                      <a:endParaRPr lang="en-GB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4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b="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GB" sz="2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Màu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Thường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Nếu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phì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6" marR="9143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43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6" marR="91436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1524000" y="42672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endParaRPr lang="vi-VN" altLang="vi-VN" sz="24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1447800" y="3200400"/>
            <a:ext cx="20574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endParaRPr lang="vi-VN" altLang="vi-VN" sz="2400">
              <a:solidFill>
                <a:srgbClr val="660033"/>
              </a:solidFill>
              <a:cs typeface="Times New Roman" pitchFamily="18" charset="0"/>
            </a:endParaRPr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3352800" y="4038600"/>
            <a:ext cx="4191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endParaRPr lang="en-US" altLang="vi-VN" sz="2400">
              <a:solidFill>
                <a:srgbClr val="0000CC"/>
              </a:solidFill>
              <a:cs typeface="Times New Roman" pitchFamily="18" charset="0"/>
            </a:endParaRPr>
          </a:p>
          <a:p>
            <a:pPr marL="342900" indent="-342900" eaLnBrk="1" hangingPunct="1"/>
            <a:endParaRPr lang="en-US" altLang="vi-VN" sz="240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3352800" y="2819400"/>
            <a:ext cx="5791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endParaRPr lang="vi-VN" altLang="vi-VN" sz="2400">
              <a:solidFill>
                <a:srgbClr val="660033"/>
              </a:solidFill>
              <a:cs typeface="Times New Roman" pitchFamily="18" charset="0"/>
            </a:endParaRPr>
          </a:p>
        </p:txBody>
      </p:sp>
      <p:sp>
        <p:nvSpPr>
          <p:cNvPr id="7192" name="AutoShape 2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7193" name="AutoShape 29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7194" name="AutoShape 30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7195" name="AutoShape 3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7196" name="AutoShape 3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7197" name="AutoShape 3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  <p:sp>
        <p:nvSpPr>
          <p:cNvPr id="7198" name="AutoShape 34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4" grpId="0"/>
      <p:bldP spid="107545" grpId="0"/>
      <p:bldP spid="107546" grpId="0"/>
      <p:bldP spid="1075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71600" y="152400"/>
            <a:ext cx="57912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14400" y="2667000"/>
            <a:ext cx="228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Đất phe-ra-lít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715000" y="2657475"/>
            <a:ext cx="220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Đất phù sa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2305050" cy="1381125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85875"/>
            <a:ext cx="2200275" cy="1409700"/>
          </a:xfrm>
          <a:prstGeom prst="rect">
            <a:avLst/>
          </a:prstGeom>
          <a:noFill/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52400" y="3581400"/>
            <a:ext cx="18288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Vùng phân bố: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Đồi núi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057400" y="3581400"/>
            <a:ext cx="3124200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Đặc điểm: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Màu đỏ hoặc đỏ vàng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Thường nghèo mùn. Nếu hình thành trên đá ba dan thì tơi, xốp và phì nhiêu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257800" y="3581400"/>
            <a:ext cx="18288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Vùng phân bố: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Đồng bằng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162800" y="3581400"/>
            <a:ext cx="1828800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2209800" y="685800"/>
            <a:ext cx="1752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648200" y="685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1066800" y="3124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2286000" y="31242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6172200" y="3124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162800" y="3124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5" grpId="0" animBg="1"/>
      <p:bldP spid="9236" grpId="0" animBg="1"/>
      <p:bldP spid="9237" grpId="0" animBg="1"/>
      <p:bldP spid="9238" grpId="0" animBg="1"/>
      <p:bldP spid="92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8229600" cy="6397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b="1" i="1" dirty="0" smtClean="0">
                <a:solidFill>
                  <a:srgbClr val="990099"/>
                </a:solidFill>
                <a:latin typeface="Times New Roman" pitchFamily="18" charset="0"/>
              </a:rPr>
              <a:t>*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Các</a:t>
            </a:r>
            <a:r>
              <a:rPr lang="en-US" sz="4000" b="1" i="1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biện</a:t>
            </a:r>
            <a:r>
              <a:rPr lang="en-US" sz="4000" b="1" i="1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pháp</a:t>
            </a:r>
            <a:r>
              <a:rPr lang="en-US" sz="4000" b="1" i="1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vệ</a:t>
            </a:r>
            <a:r>
              <a:rPr lang="en-US" sz="4000" b="1" i="1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và</a:t>
            </a:r>
            <a:r>
              <a:rPr lang="en-US" sz="4000" b="1" i="1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cải</a:t>
            </a:r>
            <a:r>
              <a:rPr lang="en-US" sz="4000" b="1" i="1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tạo</a:t>
            </a:r>
            <a:r>
              <a:rPr lang="en-US" sz="4000" b="1" i="1" u="sng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990099"/>
                </a:solidFill>
                <a:latin typeface="Times New Roman" pitchFamily="18" charset="0"/>
              </a:rPr>
              <a:t>đất</a:t>
            </a:r>
            <a:r>
              <a:rPr lang="en-US" sz="4000" b="1" i="1" dirty="0" smtClean="0">
                <a:solidFill>
                  <a:srgbClr val="990099"/>
                </a:solidFill>
                <a:latin typeface="Times New Roman" pitchFamily="18" charset="0"/>
              </a:rPr>
              <a:t>:</a:t>
            </a:r>
            <a:br>
              <a:rPr lang="en-US" sz="4000" b="1" i="1" dirty="0" smtClean="0">
                <a:solidFill>
                  <a:srgbClr val="990099"/>
                </a:solidFill>
                <a:latin typeface="Times New Roman" pitchFamily="18" charset="0"/>
              </a:rPr>
            </a:br>
            <a:endParaRPr lang="en-US" sz="4000" b="1" i="1" dirty="0" smtClean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92088" y="322263"/>
            <a:ext cx="4340225" cy="80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35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en-US" sz="35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5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5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5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35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Ruong Bac Thang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7838"/>
            <a:ext cx="4724400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110620081509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0275" y="4287838"/>
            <a:ext cx="44037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1250"/>
            <a:ext cx="47244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486400" y="457200"/>
            <a:ext cx="33528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5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3581400"/>
            <a:ext cx="6172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endParaRPr lang="en-US" sz="35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905500" y="3657600"/>
            <a:ext cx="25146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5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5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900" name="Picture 12" descr="Trong ru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143000"/>
            <a:ext cx="441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5" grpId="0"/>
      <p:bldP spid="37896" grpId="0"/>
      <p:bldP spid="378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562600" y="533400"/>
            <a:ext cx="3505200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5943600" y="4724400"/>
            <a:ext cx="28956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99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C4C1C"/>
                </a:solidFill>
                <a:latin typeface="Times New Roman" pitchFamily="18" charset="0"/>
                <a:cs typeface="Times New Roman" pitchFamily="18" charset="0"/>
              </a:rPr>
              <a:t>Rừng ngập mặn</a:t>
            </a:r>
          </a:p>
        </p:txBody>
      </p:sp>
      <p:pic>
        <p:nvPicPr>
          <p:cNvPr id="58373" name="Picture 5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5410200" cy="63246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58374" name="Freeform 6"/>
          <p:cNvSpPr>
            <a:spLocks/>
          </p:cNvSpPr>
          <p:nvPr/>
        </p:nvSpPr>
        <p:spPr bwMode="auto">
          <a:xfrm>
            <a:off x="914400" y="6011863"/>
            <a:ext cx="250825" cy="206375"/>
          </a:xfrm>
          <a:custGeom>
            <a:avLst/>
            <a:gdLst/>
            <a:ahLst/>
            <a:cxnLst>
              <a:cxn ang="0">
                <a:pos x="137" y="35"/>
              </a:cxn>
              <a:cxn ang="0">
                <a:pos x="0" y="80"/>
              </a:cxn>
              <a:cxn ang="0">
                <a:pos x="91" y="99"/>
              </a:cxn>
              <a:cxn ang="0">
                <a:pos x="101" y="71"/>
              </a:cxn>
              <a:cxn ang="0">
                <a:pos x="137" y="35"/>
              </a:cxn>
            </a:cxnLst>
            <a:rect l="0" t="0" r="r" b="b"/>
            <a:pathLst>
              <a:path w="158" h="130">
                <a:moveTo>
                  <a:pt x="137" y="35"/>
                </a:moveTo>
                <a:cubicBezTo>
                  <a:pt x="33" y="26"/>
                  <a:pt x="26" y="1"/>
                  <a:pt x="0" y="80"/>
                </a:cubicBezTo>
                <a:cubicBezTo>
                  <a:pt x="25" y="119"/>
                  <a:pt x="21" y="130"/>
                  <a:pt x="91" y="99"/>
                </a:cubicBezTo>
                <a:cubicBezTo>
                  <a:pt x="100" y="95"/>
                  <a:pt x="95" y="79"/>
                  <a:pt x="101" y="71"/>
                </a:cubicBezTo>
                <a:cubicBezTo>
                  <a:pt x="158" y="0"/>
                  <a:pt x="108" y="93"/>
                  <a:pt x="137" y="35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>
            <a:off x="1604963" y="5378450"/>
            <a:ext cx="122237" cy="144463"/>
          </a:xfrm>
          <a:custGeom>
            <a:avLst/>
            <a:gdLst/>
            <a:ahLst/>
            <a:cxnLst>
              <a:cxn ang="0">
                <a:pos x="77" y="59"/>
              </a:cxn>
              <a:cxn ang="0">
                <a:pos x="13" y="31"/>
              </a:cxn>
              <a:cxn ang="0">
                <a:pos x="4" y="59"/>
              </a:cxn>
              <a:cxn ang="0">
                <a:pos x="77" y="59"/>
              </a:cxn>
            </a:cxnLst>
            <a:rect l="0" t="0" r="r" b="b"/>
            <a:pathLst>
              <a:path w="77" h="91">
                <a:moveTo>
                  <a:pt x="77" y="59"/>
                </a:moveTo>
                <a:cubicBezTo>
                  <a:pt x="64" y="7"/>
                  <a:pt x="60" y="0"/>
                  <a:pt x="13" y="31"/>
                </a:cubicBezTo>
                <a:cubicBezTo>
                  <a:pt x="10" y="40"/>
                  <a:pt x="0" y="50"/>
                  <a:pt x="4" y="59"/>
                </a:cubicBezTo>
                <a:cubicBezTo>
                  <a:pt x="13" y="82"/>
                  <a:pt x="77" y="91"/>
                  <a:pt x="77" y="59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6" name="Freeform 8"/>
          <p:cNvSpPr>
            <a:spLocks/>
          </p:cNvSpPr>
          <p:nvPr/>
        </p:nvSpPr>
        <p:spPr bwMode="auto">
          <a:xfrm>
            <a:off x="1425575" y="5567363"/>
            <a:ext cx="233363" cy="296862"/>
          </a:xfrm>
          <a:custGeom>
            <a:avLst/>
            <a:gdLst/>
            <a:ahLst/>
            <a:cxnLst>
              <a:cxn ang="0">
                <a:pos x="144" y="13"/>
              </a:cxn>
              <a:cxn ang="0">
                <a:pos x="117" y="4"/>
              </a:cxn>
              <a:cxn ang="0">
                <a:pos x="80" y="86"/>
              </a:cxn>
              <a:cxn ang="0">
                <a:pos x="71" y="150"/>
              </a:cxn>
              <a:cxn ang="0">
                <a:pos x="7" y="159"/>
              </a:cxn>
              <a:cxn ang="0">
                <a:pos x="25" y="178"/>
              </a:cxn>
              <a:cxn ang="0">
                <a:pos x="53" y="187"/>
              </a:cxn>
              <a:cxn ang="0">
                <a:pos x="99" y="114"/>
              </a:cxn>
              <a:cxn ang="0">
                <a:pos x="144" y="13"/>
              </a:cxn>
            </a:cxnLst>
            <a:rect l="0" t="0" r="r" b="b"/>
            <a:pathLst>
              <a:path w="147" h="187">
                <a:moveTo>
                  <a:pt x="144" y="13"/>
                </a:moveTo>
                <a:cubicBezTo>
                  <a:pt x="135" y="10"/>
                  <a:pt x="126" y="0"/>
                  <a:pt x="117" y="4"/>
                </a:cubicBezTo>
                <a:cubicBezTo>
                  <a:pt x="89" y="15"/>
                  <a:pt x="80" y="86"/>
                  <a:pt x="80" y="86"/>
                </a:cubicBezTo>
                <a:cubicBezTo>
                  <a:pt x="77" y="107"/>
                  <a:pt x="86" y="135"/>
                  <a:pt x="71" y="150"/>
                </a:cubicBezTo>
                <a:cubicBezTo>
                  <a:pt x="56" y="165"/>
                  <a:pt x="25" y="148"/>
                  <a:pt x="7" y="159"/>
                </a:cubicBezTo>
                <a:cubicBezTo>
                  <a:pt x="0" y="164"/>
                  <a:pt x="18" y="173"/>
                  <a:pt x="25" y="178"/>
                </a:cubicBezTo>
                <a:cubicBezTo>
                  <a:pt x="33" y="183"/>
                  <a:pt x="44" y="184"/>
                  <a:pt x="53" y="187"/>
                </a:cubicBezTo>
                <a:cubicBezTo>
                  <a:pt x="76" y="163"/>
                  <a:pt x="84" y="141"/>
                  <a:pt x="99" y="114"/>
                </a:cubicBezTo>
                <a:cubicBezTo>
                  <a:pt x="147" y="28"/>
                  <a:pt x="128" y="93"/>
                  <a:pt x="144" y="13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7" name="Freeform 9"/>
          <p:cNvSpPr>
            <a:spLocks/>
          </p:cNvSpPr>
          <p:nvPr/>
        </p:nvSpPr>
        <p:spPr bwMode="auto">
          <a:xfrm>
            <a:off x="969963" y="5864225"/>
            <a:ext cx="95250" cy="11588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11" y="73"/>
              </a:cxn>
              <a:cxn ang="0">
                <a:pos x="47" y="0"/>
              </a:cxn>
            </a:cxnLst>
            <a:rect l="0" t="0" r="r" b="b"/>
            <a:pathLst>
              <a:path w="60" h="73">
                <a:moveTo>
                  <a:pt x="47" y="0"/>
                </a:moveTo>
                <a:cubicBezTo>
                  <a:pt x="3" y="15"/>
                  <a:pt x="0" y="28"/>
                  <a:pt x="11" y="73"/>
                </a:cubicBezTo>
                <a:cubicBezTo>
                  <a:pt x="54" y="44"/>
                  <a:pt x="60" y="53"/>
                  <a:pt x="47" y="0"/>
                </a:cubicBezTo>
                <a:close/>
              </a:path>
            </a:pathLst>
          </a:custGeom>
          <a:solidFill>
            <a:srgbClr val="9933FF"/>
          </a:soli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8" name="Freeform 10"/>
          <p:cNvSpPr>
            <a:spLocks/>
          </p:cNvSpPr>
          <p:nvPr/>
        </p:nvSpPr>
        <p:spPr bwMode="auto">
          <a:xfrm>
            <a:off x="1277938" y="3165475"/>
            <a:ext cx="1258887" cy="2166938"/>
          </a:xfrm>
          <a:custGeom>
            <a:avLst/>
            <a:gdLst/>
            <a:ahLst/>
            <a:cxnLst>
              <a:cxn ang="0">
                <a:pos x="758" y="859"/>
              </a:cxn>
              <a:cxn ang="0">
                <a:pos x="630" y="941"/>
              </a:cxn>
              <a:cxn ang="0">
                <a:pos x="420" y="1051"/>
              </a:cxn>
              <a:cxn ang="0">
                <a:pos x="173" y="1096"/>
              </a:cxn>
              <a:cxn ang="0">
                <a:pos x="0" y="1188"/>
              </a:cxn>
              <a:cxn ang="0">
                <a:pos x="54" y="1151"/>
              </a:cxn>
              <a:cxn ang="0">
                <a:pos x="182" y="1169"/>
              </a:cxn>
              <a:cxn ang="0">
                <a:pos x="265" y="1105"/>
              </a:cxn>
              <a:cxn ang="0">
                <a:pos x="256" y="1243"/>
              </a:cxn>
              <a:cxn ang="0">
                <a:pos x="393" y="1215"/>
              </a:cxn>
              <a:cxn ang="0">
                <a:pos x="438" y="1288"/>
              </a:cxn>
              <a:cxn ang="0">
                <a:pos x="658" y="1233"/>
              </a:cxn>
              <a:cxn ang="0">
                <a:pos x="768" y="1060"/>
              </a:cxn>
              <a:cxn ang="0">
                <a:pos x="658" y="1051"/>
              </a:cxn>
              <a:cxn ang="0">
                <a:pos x="621" y="1096"/>
              </a:cxn>
              <a:cxn ang="0">
                <a:pos x="640" y="1133"/>
              </a:cxn>
              <a:cxn ang="0">
                <a:pos x="466" y="1188"/>
              </a:cxn>
              <a:cxn ang="0">
                <a:pos x="667" y="1060"/>
              </a:cxn>
              <a:cxn ang="0">
                <a:pos x="722" y="1032"/>
              </a:cxn>
              <a:cxn ang="0">
                <a:pos x="694" y="886"/>
              </a:cxn>
              <a:cxn ang="0">
                <a:pos x="612" y="840"/>
              </a:cxn>
              <a:cxn ang="0">
                <a:pos x="548" y="758"/>
              </a:cxn>
              <a:cxn ang="0">
                <a:pos x="566" y="767"/>
              </a:cxn>
              <a:cxn ang="0">
                <a:pos x="658" y="767"/>
              </a:cxn>
              <a:cxn ang="0">
                <a:pos x="722" y="758"/>
              </a:cxn>
              <a:cxn ang="0">
                <a:pos x="731" y="557"/>
              </a:cxn>
              <a:cxn ang="0">
                <a:pos x="685" y="484"/>
              </a:cxn>
              <a:cxn ang="0">
                <a:pos x="585" y="630"/>
              </a:cxn>
              <a:cxn ang="0">
                <a:pos x="640" y="603"/>
              </a:cxn>
              <a:cxn ang="0">
                <a:pos x="640" y="703"/>
              </a:cxn>
              <a:cxn ang="0">
                <a:pos x="594" y="758"/>
              </a:cxn>
              <a:cxn ang="0">
                <a:pos x="512" y="593"/>
              </a:cxn>
              <a:cxn ang="0">
                <a:pos x="402" y="667"/>
              </a:cxn>
              <a:cxn ang="0">
                <a:pos x="393" y="520"/>
              </a:cxn>
              <a:cxn ang="0">
                <a:pos x="292" y="72"/>
              </a:cxn>
              <a:cxn ang="0">
                <a:pos x="310" y="17"/>
              </a:cxn>
              <a:cxn ang="0">
                <a:pos x="530" y="109"/>
              </a:cxn>
              <a:cxn ang="0">
                <a:pos x="530" y="319"/>
              </a:cxn>
              <a:cxn ang="0">
                <a:pos x="576" y="383"/>
              </a:cxn>
              <a:cxn ang="0">
                <a:pos x="448" y="621"/>
              </a:cxn>
            </a:cxnLst>
            <a:rect l="0" t="0" r="r" b="b"/>
            <a:pathLst>
              <a:path w="793" h="1365">
                <a:moveTo>
                  <a:pt x="777" y="877"/>
                </a:moveTo>
                <a:cubicBezTo>
                  <a:pt x="771" y="871"/>
                  <a:pt x="766" y="863"/>
                  <a:pt x="758" y="859"/>
                </a:cubicBezTo>
                <a:cubicBezTo>
                  <a:pt x="741" y="850"/>
                  <a:pt x="704" y="840"/>
                  <a:pt x="704" y="840"/>
                </a:cubicBezTo>
                <a:cubicBezTo>
                  <a:pt x="682" y="862"/>
                  <a:pt x="658" y="935"/>
                  <a:pt x="630" y="941"/>
                </a:cubicBezTo>
                <a:cubicBezTo>
                  <a:pt x="597" y="948"/>
                  <a:pt x="563" y="947"/>
                  <a:pt x="530" y="950"/>
                </a:cubicBezTo>
                <a:cubicBezTo>
                  <a:pt x="468" y="970"/>
                  <a:pt x="461" y="1008"/>
                  <a:pt x="420" y="1051"/>
                </a:cubicBezTo>
                <a:cubicBezTo>
                  <a:pt x="360" y="1009"/>
                  <a:pt x="344" y="1025"/>
                  <a:pt x="256" y="1032"/>
                </a:cubicBezTo>
                <a:cubicBezTo>
                  <a:pt x="241" y="1089"/>
                  <a:pt x="227" y="1083"/>
                  <a:pt x="173" y="1096"/>
                </a:cubicBezTo>
                <a:cubicBezTo>
                  <a:pt x="123" y="1149"/>
                  <a:pt x="186" y="1071"/>
                  <a:pt x="164" y="1151"/>
                </a:cubicBezTo>
                <a:cubicBezTo>
                  <a:pt x="148" y="1209"/>
                  <a:pt x="0" y="1188"/>
                  <a:pt x="0" y="1188"/>
                </a:cubicBezTo>
                <a:cubicBezTo>
                  <a:pt x="12" y="1185"/>
                  <a:pt x="26" y="1186"/>
                  <a:pt x="36" y="1179"/>
                </a:cubicBezTo>
                <a:cubicBezTo>
                  <a:pt x="45" y="1173"/>
                  <a:pt x="43" y="1153"/>
                  <a:pt x="54" y="1151"/>
                </a:cubicBezTo>
                <a:cubicBezTo>
                  <a:pt x="87" y="1146"/>
                  <a:pt x="121" y="1157"/>
                  <a:pt x="155" y="1160"/>
                </a:cubicBezTo>
                <a:cubicBezTo>
                  <a:pt x="164" y="1163"/>
                  <a:pt x="173" y="1171"/>
                  <a:pt x="182" y="1169"/>
                </a:cubicBezTo>
                <a:cubicBezTo>
                  <a:pt x="254" y="1157"/>
                  <a:pt x="189" y="1144"/>
                  <a:pt x="182" y="1142"/>
                </a:cubicBezTo>
                <a:cubicBezTo>
                  <a:pt x="202" y="1089"/>
                  <a:pt x="180" y="1124"/>
                  <a:pt x="265" y="1105"/>
                </a:cubicBezTo>
                <a:cubicBezTo>
                  <a:pt x="284" y="1101"/>
                  <a:pt x="320" y="1087"/>
                  <a:pt x="320" y="1087"/>
                </a:cubicBezTo>
                <a:cubicBezTo>
                  <a:pt x="312" y="1122"/>
                  <a:pt x="280" y="1218"/>
                  <a:pt x="256" y="1243"/>
                </a:cubicBezTo>
                <a:cubicBezTo>
                  <a:pt x="268" y="1304"/>
                  <a:pt x="266" y="1314"/>
                  <a:pt x="329" y="1297"/>
                </a:cubicBezTo>
                <a:cubicBezTo>
                  <a:pt x="346" y="1246"/>
                  <a:pt x="342" y="1231"/>
                  <a:pt x="393" y="1215"/>
                </a:cubicBezTo>
                <a:cubicBezTo>
                  <a:pt x="396" y="1227"/>
                  <a:pt x="392" y="1244"/>
                  <a:pt x="402" y="1252"/>
                </a:cubicBezTo>
                <a:cubicBezTo>
                  <a:pt x="447" y="1290"/>
                  <a:pt x="460" y="1230"/>
                  <a:pt x="438" y="1288"/>
                </a:cubicBezTo>
                <a:cubicBezTo>
                  <a:pt x="451" y="1347"/>
                  <a:pt x="453" y="1365"/>
                  <a:pt x="502" y="1316"/>
                </a:cubicBezTo>
                <a:cubicBezTo>
                  <a:pt x="526" y="1227"/>
                  <a:pt x="572" y="1242"/>
                  <a:pt x="658" y="1233"/>
                </a:cubicBezTo>
                <a:cubicBezTo>
                  <a:pt x="705" y="1217"/>
                  <a:pt x="733" y="1175"/>
                  <a:pt x="768" y="1142"/>
                </a:cubicBezTo>
                <a:cubicBezTo>
                  <a:pt x="778" y="1112"/>
                  <a:pt x="788" y="1095"/>
                  <a:pt x="768" y="1060"/>
                </a:cubicBezTo>
                <a:cubicBezTo>
                  <a:pt x="758" y="1043"/>
                  <a:pt x="731" y="1048"/>
                  <a:pt x="713" y="1041"/>
                </a:cubicBezTo>
                <a:cubicBezTo>
                  <a:pt x="695" y="1044"/>
                  <a:pt x="674" y="1042"/>
                  <a:pt x="658" y="1051"/>
                </a:cubicBezTo>
                <a:cubicBezTo>
                  <a:pt x="650" y="1056"/>
                  <a:pt x="655" y="1071"/>
                  <a:pt x="649" y="1078"/>
                </a:cubicBezTo>
                <a:cubicBezTo>
                  <a:pt x="642" y="1087"/>
                  <a:pt x="630" y="1090"/>
                  <a:pt x="621" y="1096"/>
                </a:cubicBezTo>
                <a:cubicBezTo>
                  <a:pt x="618" y="1105"/>
                  <a:pt x="608" y="1115"/>
                  <a:pt x="612" y="1124"/>
                </a:cubicBezTo>
                <a:cubicBezTo>
                  <a:pt x="616" y="1133"/>
                  <a:pt x="638" y="1123"/>
                  <a:pt x="640" y="1133"/>
                </a:cubicBezTo>
                <a:cubicBezTo>
                  <a:pt x="646" y="1165"/>
                  <a:pt x="597" y="1190"/>
                  <a:pt x="576" y="1197"/>
                </a:cubicBezTo>
                <a:cubicBezTo>
                  <a:pt x="539" y="1194"/>
                  <a:pt x="494" y="1212"/>
                  <a:pt x="466" y="1188"/>
                </a:cubicBezTo>
                <a:cubicBezTo>
                  <a:pt x="424" y="1152"/>
                  <a:pt x="518" y="1128"/>
                  <a:pt x="530" y="1124"/>
                </a:cubicBezTo>
                <a:cubicBezTo>
                  <a:pt x="570" y="1082"/>
                  <a:pt x="614" y="1078"/>
                  <a:pt x="667" y="1060"/>
                </a:cubicBezTo>
                <a:cubicBezTo>
                  <a:pt x="676" y="1054"/>
                  <a:pt x="684" y="1046"/>
                  <a:pt x="694" y="1041"/>
                </a:cubicBezTo>
                <a:cubicBezTo>
                  <a:pt x="703" y="1037"/>
                  <a:pt x="714" y="1037"/>
                  <a:pt x="722" y="1032"/>
                </a:cubicBezTo>
                <a:cubicBezTo>
                  <a:pt x="754" y="1011"/>
                  <a:pt x="766" y="975"/>
                  <a:pt x="777" y="941"/>
                </a:cubicBezTo>
                <a:cubicBezTo>
                  <a:pt x="763" y="868"/>
                  <a:pt x="769" y="874"/>
                  <a:pt x="694" y="886"/>
                </a:cubicBezTo>
                <a:cubicBezTo>
                  <a:pt x="673" y="879"/>
                  <a:pt x="648" y="880"/>
                  <a:pt x="630" y="868"/>
                </a:cubicBezTo>
                <a:cubicBezTo>
                  <a:pt x="621" y="862"/>
                  <a:pt x="619" y="849"/>
                  <a:pt x="612" y="840"/>
                </a:cubicBezTo>
                <a:cubicBezTo>
                  <a:pt x="604" y="830"/>
                  <a:pt x="593" y="823"/>
                  <a:pt x="585" y="813"/>
                </a:cubicBezTo>
                <a:cubicBezTo>
                  <a:pt x="571" y="796"/>
                  <a:pt x="548" y="758"/>
                  <a:pt x="548" y="758"/>
                </a:cubicBezTo>
                <a:cubicBezTo>
                  <a:pt x="545" y="767"/>
                  <a:pt x="531" y="781"/>
                  <a:pt x="539" y="785"/>
                </a:cubicBezTo>
                <a:cubicBezTo>
                  <a:pt x="549" y="790"/>
                  <a:pt x="556" y="771"/>
                  <a:pt x="566" y="767"/>
                </a:cubicBezTo>
                <a:cubicBezTo>
                  <a:pt x="586" y="758"/>
                  <a:pt x="609" y="756"/>
                  <a:pt x="630" y="749"/>
                </a:cubicBezTo>
                <a:cubicBezTo>
                  <a:pt x="639" y="755"/>
                  <a:pt x="652" y="758"/>
                  <a:pt x="658" y="767"/>
                </a:cubicBezTo>
                <a:cubicBezTo>
                  <a:pt x="668" y="783"/>
                  <a:pt x="676" y="822"/>
                  <a:pt x="676" y="822"/>
                </a:cubicBezTo>
                <a:cubicBezTo>
                  <a:pt x="746" y="799"/>
                  <a:pt x="735" y="823"/>
                  <a:pt x="722" y="758"/>
                </a:cubicBezTo>
                <a:cubicBezTo>
                  <a:pt x="735" y="681"/>
                  <a:pt x="729" y="712"/>
                  <a:pt x="777" y="667"/>
                </a:cubicBezTo>
                <a:cubicBezTo>
                  <a:pt x="793" y="617"/>
                  <a:pt x="766" y="592"/>
                  <a:pt x="731" y="557"/>
                </a:cubicBezTo>
                <a:cubicBezTo>
                  <a:pt x="709" y="488"/>
                  <a:pt x="741" y="568"/>
                  <a:pt x="694" y="511"/>
                </a:cubicBezTo>
                <a:cubicBezTo>
                  <a:pt x="688" y="504"/>
                  <a:pt x="690" y="492"/>
                  <a:pt x="685" y="484"/>
                </a:cubicBezTo>
                <a:cubicBezTo>
                  <a:pt x="674" y="466"/>
                  <a:pt x="582" y="400"/>
                  <a:pt x="557" y="392"/>
                </a:cubicBezTo>
                <a:cubicBezTo>
                  <a:pt x="480" y="446"/>
                  <a:pt x="498" y="602"/>
                  <a:pt x="585" y="630"/>
                </a:cubicBezTo>
                <a:cubicBezTo>
                  <a:pt x="597" y="627"/>
                  <a:pt x="610" y="626"/>
                  <a:pt x="621" y="621"/>
                </a:cubicBezTo>
                <a:cubicBezTo>
                  <a:pt x="629" y="617"/>
                  <a:pt x="631" y="603"/>
                  <a:pt x="640" y="603"/>
                </a:cubicBezTo>
                <a:cubicBezTo>
                  <a:pt x="659" y="603"/>
                  <a:pt x="694" y="621"/>
                  <a:pt x="694" y="621"/>
                </a:cubicBezTo>
                <a:cubicBezTo>
                  <a:pt x="636" y="640"/>
                  <a:pt x="659" y="653"/>
                  <a:pt x="640" y="703"/>
                </a:cubicBezTo>
                <a:cubicBezTo>
                  <a:pt x="636" y="714"/>
                  <a:pt x="628" y="722"/>
                  <a:pt x="621" y="731"/>
                </a:cubicBezTo>
                <a:cubicBezTo>
                  <a:pt x="613" y="741"/>
                  <a:pt x="594" y="758"/>
                  <a:pt x="594" y="758"/>
                </a:cubicBezTo>
                <a:cubicBezTo>
                  <a:pt x="625" y="738"/>
                  <a:pt x="637" y="729"/>
                  <a:pt x="649" y="694"/>
                </a:cubicBezTo>
                <a:cubicBezTo>
                  <a:pt x="610" y="617"/>
                  <a:pt x="595" y="611"/>
                  <a:pt x="512" y="593"/>
                </a:cubicBezTo>
                <a:cubicBezTo>
                  <a:pt x="506" y="587"/>
                  <a:pt x="502" y="575"/>
                  <a:pt x="493" y="575"/>
                </a:cubicBezTo>
                <a:cubicBezTo>
                  <a:pt x="445" y="575"/>
                  <a:pt x="427" y="640"/>
                  <a:pt x="402" y="667"/>
                </a:cubicBezTo>
                <a:cubicBezTo>
                  <a:pt x="390" y="664"/>
                  <a:pt x="369" y="669"/>
                  <a:pt x="365" y="657"/>
                </a:cubicBezTo>
                <a:cubicBezTo>
                  <a:pt x="352" y="616"/>
                  <a:pt x="380" y="560"/>
                  <a:pt x="393" y="520"/>
                </a:cubicBezTo>
                <a:cubicBezTo>
                  <a:pt x="402" y="417"/>
                  <a:pt x="416" y="309"/>
                  <a:pt x="356" y="219"/>
                </a:cubicBezTo>
                <a:cubicBezTo>
                  <a:pt x="337" y="162"/>
                  <a:pt x="335" y="117"/>
                  <a:pt x="292" y="72"/>
                </a:cubicBezTo>
                <a:cubicBezTo>
                  <a:pt x="289" y="63"/>
                  <a:pt x="289" y="52"/>
                  <a:pt x="283" y="45"/>
                </a:cubicBezTo>
                <a:cubicBezTo>
                  <a:pt x="253" y="8"/>
                  <a:pt x="173" y="0"/>
                  <a:pt x="310" y="17"/>
                </a:cubicBezTo>
                <a:cubicBezTo>
                  <a:pt x="344" y="51"/>
                  <a:pt x="374" y="61"/>
                  <a:pt x="420" y="72"/>
                </a:cubicBezTo>
                <a:cubicBezTo>
                  <a:pt x="459" y="98"/>
                  <a:pt x="482" y="101"/>
                  <a:pt x="530" y="109"/>
                </a:cubicBezTo>
                <a:cubicBezTo>
                  <a:pt x="461" y="131"/>
                  <a:pt x="484" y="171"/>
                  <a:pt x="502" y="228"/>
                </a:cubicBezTo>
                <a:cubicBezTo>
                  <a:pt x="507" y="259"/>
                  <a:pt x="503" y="296"/>
                  <a:pt x="530" y="319"/>
                </a:cubicBezTo>
                <a:cubicBezTo>
                  <a:pt x="547" y="334"/>
                  <a:pt x="585" y="356"/>
                  <a:pt x="585" y="356"/>
                </a:cubicBezTo>
                <a:cubicBezTo>
                  <a:pt x="582" y="365"/>
                  <a:pt x="585" y="380"/>
                  <a:pt x="576" y="383"/>
                </a:cubicBezTo>
                <a:cubicBezTo>
                  <a:pt x="570" y="385"/>
                  <a:pt x="521" y="368"/>
                  <a:pt x="512" y="365"/>
                </a:cubicBezTo>
                <a:cubicBezTo>
                  <a:pt x="366" y="385"/>
                  <a:pt x="448" y="352"/>
                  <a:pt x="448" y="621"/>
                </a:cubicBezTo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9" name="Freeform 11"/>
          <p:cNvSpPr>
            <a:spLocks/>
          </p:cNvSpPr>
          <p:nvPr/>
        </p:nvSpPr>
        <p:spPr bwMode="auto">
          <a:xfrm>
            <a:off x="762000" y="2133600"/>
            <a:ext cx="958850" cy="962025"/>
          </a:xfrm>
          <a:custGeom>
            <a:avLst/>
            <a:gdLst/>
            <a:ahLst/>
            <a:cxnLst>
              <a:cxn ang="0">
                <a:pos x="602" y="585"/>
              </a:cxn>
              <a:cxn ang="0">
                <a:pos x="502" y="594"/>
              </a:cxn>
              <a:cxn ang="0">
                <a:pos x="493" y="530"/>
              </a:cxn>
              <a:cxn ang="0">
                <a:pos x="520" y="539"/>
              </a:cxn>
              <a:cxn ang="0">
                <a:pos x="575" y="539"/>
              </a:cxn>
              <a:cxn ang="0">
                <a:pos x="593" y="566"/>
              </a:cxn>
              <a:cxn ang="0">
                <a:pos x="566" y="539"/>
              </a:cxn>
              <a:cxn ang="0">
                <a:pos x="538" y="521"/>
              </a:cxn>
              <a:cxn ang="0">
                <a:pos x="456" y="530"/>
              </a:cxn>
              <a:cxn ang="0">
                <a:pos x="548" y="493"/>
              </a:cxn>
              <a:cxn ang="0">
                <a:pos x="502" y="420"/>
              </a:cxn>
              <a:cxn ang="0">
                <a:pos x="420" y="320"/>
              </a:cxn>
              <a:cxn ang="0">
                <a:pos x="319" y="310"/>
              </a:cxn>
              <a:cxn ang="0">
                <a:pos x="255" y="173"/>
              </a:cxn>
              <a:cxn ang="0">
                <a:pos x="182" y="82"/>
              </a:cxn>
              <a:cxn ang="0">
                <a:pos x="36" y="18"/>
              </a:cxn>
              <a:cxn ang="0">
                <a:pos x="8" y="9"/>
              </a:cxn>
              <a:cxn ang="0">
                <a:pos x="36" y="73"/>
              </a:cxn>
              <a:cxn ang="0">
                <a:pos x="90" y="82"/>
              </a:cxn>
              <a:cxn ang="0">
                <a:pos x="237" y="201"/>
              </a:cxn>
              <a:cxn ang="0">
                <a:pos x="273" y="310"/>
              </a:cxn>
              <a:cxn ang="0">
                <a:pos x="328" y="338"/>
              </a:cxn>
              <a:cxn ang="0">
                <a:pos x="365" y="420"/>
              </a:cxn>
              <a:cxn ang="0">
                <a:pos x="420" y="502"/>
              </a:cxn>
              <a:cxn ang="0">
                <a:pos x="493" y="557"/>
              </a:cxn>
            </a:cxnLst>
            <a:rect l="0" t="0" r="r" b="b"/>
            <a:pathLst>
              <a:path w="604" h="606">
                <a:moveTo>
                  <a:pt x="602" y="585"/>
                </a:moveTo>
                <a:cubicBezTo>
                  <a:pt x="563" y="593"/>
                  <a:pt x="539" y="606"/>
                  <a:pt x="502" y="594"/>
                </a:cubicBezTo>
                <a:cubicBezTo>
                  <a:pt x="492" y="579"/>
                  <a:pt x="465" y="551"/>
                  <a:pt x="493" y="530"/>
                </a:cubicBezTo>
                <a:cubicBezTo>
                  <a:pt x="501" y="524"/>
                  <a:pt x="511" y="536"/>
                  <a:pt x="520" y="539"/>
                </a:cubicBezTo>
                <a:cubicBezTo>
                  <a:pt x="550" y="520"/>
                  <a:pt x="546" y="510"/>
                  <a:pt x="575" y="539"/>
                </a:cubicBezTo>
                <a:cubicBezTo>
                  <a:pt x="583" y="547"/>
                  <a:pt x="604" y="566"/>
                  <a:pt x="593" y="566"/>
                </a:cubicBezTo>
                <a:cubicBezTo>
                  <a:pt x="580" y="566"/>
                  <a:pt x="576" y="547"/>
                  <a:pt x="566" y="539"/>
                </a:cubicBezTo>
                <a:cubicBezTo>
                  <a:pt x="557" y="532"/>
                  <a:pt x="547" y="527"/>
                  <a:pt x="538" y="521"/>
                </a:cubicBezTo>
                <a:cubicBezTo>
                  <a:pt x="491" y="537"/>
                  <a:pt x="502" y="560"/>
                  <a:pt x="456" y="530"/>
                </a:cubicBezTo>
                <a:cubicBezTo>
                  <a:pt x="491" y="519"/>
                  <a:pt x="521" y="520"/>
                  <a:pt x="548" y="493"/>
                </a:cubicBezTo>
                <a:cubicBezTo>
                  <a:pt x="535" y="457"/>
                  <a:pt x="535" y="442"/>
                  <a:pt x="502" y="420"/>
                </a:cubicBezTo>
                <a:cubicBezTo>
                  <a:pt x="491" y="404"/>
                  <a:pt x="435" y="324"/>
                  <a:pt x="420" y="320"/>
                </a:cubicBezTo>
                <a:cubicBezTo>
                  <a:pt x="387" y="311"/>
                  <a:pt x="353" y="313"/>
                  <a:pt x="319" y="310"/>
                </a:cubicBezTo>
                <a:cubicBezTo>
                  <a:pt x="309" y="271"/>
                  <a:pt x="283" y="202"/>
                  <a:pt x="255" y="173"/>
                </a:cubicBezTo>
                <a:cubicBezTo>
                  <a:pt x="240" y="129"/>
                  <a:pt x="220" y="107"/>
                  <a:pt x="182" y="82"/>
                </a:cubicBezTo>
                <a:cubicBezTo>
                  <a:pt x="160" y="13"/>
                  <a:pt x="104" y="25"/>
                  <a:pt x="36" y="18"/>
                </a:cubicBezTo>
                <a:cubicBezTo>
                  <a:pt x="27" y="15"/>
                  <a:pt x="13" y="0"/>
                  <a:pt x="8" y="9"/>
                </a:cubicBezTo>
                <a:cubicBezTo>
                  <a:pt x="0" y="24"/>
                  <a:pt x="17" y="66"/>
                  <a:pt x="36" y="73"/>
                </a:cubicBezTo>
                <a:cubicBezTo>
                  <a:pt x="53" y="80"/>
                  <a:pt x="72" y="79"/>
                  <a:pt x="90" y="82"/>
                </a:cubicBezTo>
                <a:cubicBezTo>
                  <a:pt x="139" y="131"/>
                  <a:pt x="191" y="155"/>
                  <a:pt x="237" y="201"/>
                </a:cubicBezTo>
                <a:cubicBezTo>
                  <a:pt x="249" y="236"/>
                  <a:pt x="242" y="285"/>
                  <a:pt x="273" y="310"/>
                </a:cubicBezTo>
                <a:cubicBezTo>
                  <a:pt x="289" y="323"/>
                  <a:pt x="311" y="327"/>
                  <a:pt x="328" y="338"/>
                </a:cubicBezTo>
                <a:cubicBezTo>
                  <a:pt x="357" y="381"/>
                  <a:pt x="342" y="355"/>
                  <a:pt x="365" y="420"/>
                </a:cubicBezTo>
                <a:cubicBezTo>
                  <a:pt x="368" y="429"/>
                  <a:pt x="408" y="485"/>
                  <a:pt x="420" y="502"/>
                </a:cubicBezTo>
                <a:cubicBezTo>
                  <a:pt x="435" y="523"/>
                  <a:pt x="493" y="547"/>
                  <a:pt x="493" y="557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0" name="Freeform 12"/>
          <p:cNvSpPr>
            <a:spLocks/>
          </p:cNvSpPr>
          <p:nvPr/>
        </p:nvSpPr>
        <p:spPr bwMode="auto">
          <a:xfrm>
            <a:off x="900113" y="1785938"/>
            <a:ext cx="254000" cy="390525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128" y="64"/>
              </a:cxn>
              <a:cxn ang="0">
                <a:pos x="46" y="164"/>
              </a:cxn>
              <a:cxn ang="0">
                <a:pos x="64" y="246"/>
              </a:cxn>
              <a:cxn ang="0">
                <a:pos x="0" y="182"/>
              </a:cxn>
              <a:cxn ang="0">
                <a:pos x="9" y="146"/>
              </a:cxn>
              <a:cxn ang="0">
                <a:pos x="64" y="128"/>
              </a:cxn>
              <a:cxn ang="0">
                <a:pos x="82" y="109"/>
              </a:cxn>
              <a:cxn ang="0">
                <a:pos x="64" y="0"/>
              </a:cxn>
            </a:cxnLst>
            <a:rect l="0" t="0" r="r" b="b"/>
            <a:pathLst>
              <a:path w="160" h="246">
                <a:moveTo>
                  <a:pt x="64" y="0"/>
                </a:moveTo>
                <a:cubicBezTo>
                  <a:pt x="116" y="51"/>
                  <a:pt x="95" y="29"/>
                  <a:pt x="128" y="64"/>
                </a:cubicBezTo>
                <a:cubicBezTo>
                  <a:pt x="139" y="189"/>
                  <a:pt x="160" y="180"/>
                  <a:pt x="46" y="164"/>
                </a:cubicBezTo>
                <a:cubicBezTo>
                  <a:pt x="67" y="197"/>
                  <a:pt x="77" y="208"/>
                  <a:pt x="64" y="246"/>
                </a:cubicBezTo>
                <a:cubicBezTo>
                  <a:pt x="8" y="232"/>
                  <a:pt x="29" y="227"/>
                  <a:pt x="0" y="182"/>
                </a:cubicBezTo>
                <a:cubicBezTo>
                  <a:pt x="3" y="170"/>
                  <a:pt x="0" y="154"/>
                  <a:pt x="9" y="146"/>
                </a:cubicBezTo>
                <a:cubicBezTo>
                  <a:pt x="24" y="134"/>
                  <a:pt x="64" y="128"/>
                  <a:pt x="64" y="128"/>
                </a:cubicBezTo>
                <a:cubicBezTo>
                  <a:pt x="70" y="122"/>
                  <a:pt x="81" y="118"/>
                  <a:pt x="82" y="109"/>
                </a:cubicBezTo>
                <a:cubicBezTo>
                  <a:pt x="85" y="91"/>
                  <a:pt x="64" y="29"/>
                  <a:pt x="64" y="0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1" name="Freeform 13"/>
          <p:cNvSpPr>
            <a:spLocks/>
          </p:cNvSpPr>
          <p:nvPr/>
        </p:nvSpPr>
        <p:spPr bwMode="auto">
          <a:xfrm>
            <a:off x="1770063" y="1201738"/>
            <a:ext cx="196850" cy="147637"/>
          </a:xfrm>
          <a:custGeom>
            <a:avLst/>
            <a:gdLst/>
            <a:ahLst/>
            <a:cxnLst>
              <a:cxn ang="0">
                <a:pos x="119" y="29"/>
              </a:cxn>
              <a:cxn ang="0">
                <a:pos x="37" y="66"/>
              </a:cxn>
              <a:cxn ang="0">
                <a:pos x="64" y="93"/>
              </a:cxn>
              <a:cxn ang="0">
                <a:pos x="119" y="29"/>
              </a:cxn>
            </a:cxnLst>
            <a:rect l="0" t="0" r="r" b="b"/>
            <a:pathLst>
              <a:path w="124" h="93">
                <a:moveTo>
                  <a:pt x="119" y="29"/>
                </a:moveTo>
                <a:cubicBezTo>
                  <a:pt x="83" y="17"/>
                  <a:pt x="0" y="0"/>
                  <a:pt x="37" y="66"/>
                </a:cubicBezTo>
                <a:cubicBezTo>
                  <a:pt x="43" y="77"/>
                  <a:pt x="55" y="84"/>
                  <a:pt x="64" y="93"/>
                </a:cubicBezTo>
                <a:cubicBezTo>
                  <a:pt x="124" y="81"/>
                  <a:pt x="119" y="87"/>
                  <a:pt x="119" y="29"/>
                </a:cubicBezTo>
                <a:close/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2" name="Freeform 14"/>
          <p:cNvSpPr>
            <a:spLocks/>
          </p:cNvSpPr>
          <p:nvPr/>
        </p:nvSpPr>
        <p:spPr bwMode="auto">
          <a:xfrm>
            <a:off x="115888" y="855663"/>
            <a:ext cx="336550" cy="363537"/>
          </a:xfrm>
          <a:custGeom>
            <a:avLst/>
            <a:gdLst/>
            <a:ahLst/>
            <a:cxnLst>
              <a:cxn ang="0">
                <a:pos x="101" y="174"/>
              </a:cxn>
              <a:cxn ang="0">
                <a:pos x="73" y="165"/>
              </a:cxn>
              <a:cxn ang="0">
                <a:pos x="55" y="138"/>
              </a:cxn>
              <a:cxn ang="0">
                <a:pos x="0" y="74"/>
              </a:cxn>
              <a:cxn ang="0">
                <a:pos x="92" y="0"/>
              </a:cxn>
              <a:cxn ang="0">
                <a:pos x="101" y="46"/>
              </a:cxn>
              <a:cxn ang="0">
                <a:pos x="156" y="28"/>
              </a:cxn>
              <a:cxn ang="0">
                <a:pos x="201" y="37"/>
              </a:cxn>
              <a:cxn ang="0">
                <a:pos x="192" y="156"/>
              </a:cxn>
              <a:cxn ang="0">
                <a:pos x="128" y="229"/>
              </a:cxn>
            </a:cxnLst>
            <a:rect l="0" t="0" r="r" b="b"/>
            <a:pathLst>
              <a:path w="212" h="229">
                <a:moveTo>
                  <a:pt x="101" y="174"/>
                </a:moveTo>
                <a:cubicBezTo>
                  <a:pt x="92" y="171"/>
                  <a:pt x="81" y="171"/>
                  <a:pt x="73" y="165"/>
                </a:cubicBezTo>
                <a:cubicBezTo>
                  <a:pt x="64" y="158"/>
                  <a:pt x="62" y="147"/>
                  <a:pt x="55" y="138"/>
                </a:cubicBezTo>
                <a:cubicBezTo>
                  <a:pt x="37" y="115"/>
                  <a:pt x="17" y="99"/>
                  <a:pt x="0" y="74"/>
                </a:cubicBezTo>
                <a:cubicBezTo>
                  <a:pt x="32" y="41"/>
                  <a:pt x="47" y="16"/>
                  <a:pt x="92" y="0"/>
                </a:cubicBezTo>
                <a:cubicBezTo>
                  <a:pt x="95" y="15"/>
                  <a:pt x="87" y="40"/>
                  <a:pt x="101" y="46"/>
                </a:cubicBezTo>
                <a:cubicBezTo>
                  <a:pt x="119" y="54"/>
                  <a:pt x="156" y="28"/>
                  <a:pt x="156" y="28"/>
                </a:cubicBezTo>
                <a:cubicBezTo>
                  <a:pt x="171" y="31"/>
                  <a:pt x="197" y="22"/>
                  <a:pt x="201" y="37"/>
                </a:cubicBezTo>
                <a:cubicBezTo>
                  <a:pt x="212" y="75"/>
                  <a:pt x="199" y="117"/>
                  <a:pt x="192" y="156"/>
                </a:cubicBezTo>
                <a:cubicBezTo>
                  <a:pt x="186" y="189"/>
                  <a:pt x="128" y="204"/>
                  <a:pt x="128" y="229"/>
                </a:cubicBezTo>
              </a:path>
            </a:pathLst>
          </a:custGeom>
          <a:solidFill>
            <a:srgbClr val="006600"/>
          </a:solidFill>
          <a:ln w="9525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3" name="Freeform 15"/>
          <p:cNvSpPr>
            <a:spLocks/>
          </p:cNvSpPr>
          <p:nvPr/>
        </p:nvSpPr>
        <p:spPr bwMode="auto">
          <a:xfrm>
            <a:off x="566738" y="784225"/>
            <a:ext cx="1046162" cy="579438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64" y="155"/>
              </a:cxn>
              <a:cxn ang="0">
                <a:pos x="137" y="274"/>
              </a:cxn>
              <a:cxn ang="0">
                <a:pos x="201" y="365"/>
              </a:cxn>
              <a:cxn ang="0">
                <a:pos x="137" y="173"/>
              </a:cxn>
              <a:cxn ang="0">
                <a:pos x="100" y="128"/>
              </a:cxn>
              <a:cxn ang="0">
                <a:pos x="64" y="82"/>
              </a:cxn>
              <a:cxn ang="0">
                <a:pos x="45" y="55"/>
              </a:cxn>
              <a:cxn ang="0">
                <a:pos x="27" y="91"/>
              </a:cxn>
              <a:cxn ang="0">
                <a:pos x="100" y="109"/>
              </a:cxn>
              <a:cxn ang="0">
                <a:pos x="173" y="183"/>
              </a:cxn>
              <a:cxn ang="0">
                <a:pos x="192" y="201"/>
              </a:cxn>
              <a:cxn ang="0">
                <a:pos x="219" y="219"/>
              </a:cxn>
              <a:cxn ang="0">
                <a:pos x="173" y="173"/>
              </a:cxn>
              <a:cxn ang="0">
                <a:pos x="329" y="210"/>
              </a:cxn>
              <a:cxn ang="0">
                <a:pos x="301" y="283"/>
              </a:cxn>
              <a:cxn ang="0">
                <a:pos x="246" y="274"/>
              </a:cxn>
              <a:cxn ang="0">
                <a:pos x="173" y="210"/>
              </a:cxn>
              <a:cxn ang="0">
                <a:pos x="310" y="137"/>
              </a:cxn>
              <a:cxn ang="0">
                <a:pos x="256" y="55"/>
              </a:cxn>
              <a:cxn ang="0">
                <a:pos x="320" y="0"/>
              </a:cxn>
              <a:cxn ang="0">
                <a:pos x="502" y="128"/>
              </a:cxn>
              <a:cxn ang="0">
                <a:pos x="594" y="137"/>
              </a:cxn>
              <a:cxn ang="0">
                <a:pos x="603" y="210"/>
              </a:cxn>
              <a:cxn ang="0">
                <a:pos x="576" y="237"/>
              </a:cxn>
              <a:cxn ang="0">
                <a:pos x="466" y="247"/>
              </a:cxn>
              <a:cxn ang="0">
                <a:pos x="420" y="347"/>
              </a:cxn>
              <a:cxn ang="0">
                <a:pos x="356" y="338"/>
              </a:cxn>
              <a:cxn ang="0">
                <a:pos x="411" y="265"/>
              </a:cxn>
              <a:cxn ang="0">
                <a:pos x="329" y="210"/>
              </a:cxn>
            </a:cxnLst>
            <a:rect l="0" t="0" r="r" b="b"/>
            <a:pathLst>
              <a:path w="659" h="365">
                <a:moveTo>
                  <a:pt x="0" y="91"/>
                </a:moveTo>
                <a:cubicBezTo>
                  <a:pt x="28" y="110"/>
                  <a:pt x="40" y="132"/>
                  <a:pt x="64" y="155"/>
                </a:cubicBezTo>
                <a:cubicBezTo>
                  <a:pt x="76" y="218"/>
                  <a:pt x="68" y="257"/>
                  <a:pt x="137" y="274"/>
                </a:cubicBezTo>
                <a:cubicBezTo>
                  <a:pt x="168" y="320"/>
                  <a:pt x="147" y="348"/>
                  <a:pt x="201" y="365"/>
                </a:cubicBezTo>
                <a:cubicBezTo>
                  <a:pt x="250" y="292"/>
                  <a:pt x="186" y="225"/>
                  <a:pt x="137" y="173"/>
                </a:cubicBezTo>
                <a:cubicBezTo>
                  <a:pt x="114" y="104"/>
                  <a:pt x="148" y="188"/>
                  <a:pt x="100" y="128"/>
                </a:cubicBezTo>
                <a:cubicBezTo>
                  <a:pt x="48" y="63"/>
                  <a:pt x="143" y="135"/>
                  <a:pt x="64" y="82"/>
                </a:cubicBezTo>
                <a:cubicBezTo>
                  <a:pt x="58" y="73"/>
                  <a:pt x="55" y="59"/>
                  <a:pt x="45" y="55"/>
                </a:cubicBezTo>
                <a:cubicBezTo>
                  <a:pt x="17" y="44"/>
                  <a:pt x="7" y="78"/>
                  <a:pt x="27" y="91"/>
                </a:cubicBezTo>
                <a:cubicBezTo>
                  <a:pt x="48" y="105"/>
                  <a:pt x="76" y="101"/>
                  <a:pt x="100" y="109"/>
                </a:cubicBezTo>
                <a:cubicBezTo>
                  <a:pt x="122" y="144"/>
                  <a:pt x="141" y="156"/>
                  <a:pt x="173" y="183"/>
                </a:cubicBezTo>
                <a:cubicBezTo>
                  <a:pt x="180" y="189"/>
                  <a:pt x="185" y="196"/>
                  <a:pt x="192" y="201"/>
                </a:cubicBezTo>
                <a:cubicBezTo>
                  <a:pt x="201" y="208"/>
                  <a:pt x="225" y="228"/>
                  <a:pt x="219" y="219"/>
                </a:cubicBezTo>
                <a:cubicBezTo>
                  <a:pt x="207" y="201"/>
                  <a:pt x="173" y="173"/>
                  <a:pt x="173" y="173"/>
                </a:cubicBezTo>
                <a:cubicBezTo>
                  <a:pt x="236" y="153"/>
                  <a:pt x="284" y="167"/>
                  <a:pt x="329" y="210"/>
                </a:cubicBezTo>
                <a:cubicBezTo>
                  <a:pt x="343" y="253"/>
                  <a:pt x="348" y="268"/>
                  <a:pt x="301" y="283"/>
                </a:cubicBezTo>
                <a:cubicBezTo>
                  <a:pt x="283" y="280"/>
                  <a:pt x="262" y="283"/>
                  <a:pt x="246" y="274"/>
                </a:cubicBezTo>
                <a:cubicBezTo>
                  <a:pt x="218" y="258"/>
                  <a:pt x="200" y="227"/>
                  <a:pt x="173" y="210"/>
                </a:cubicBezTo>
                <a:cubicBezTo>
                  <a:pt x="208" y="161"/>
                  <a:pt x="254" y="151"/>
                  <a:pt x="310" y="137"/>
                </a:cubicBezTo>
                <a:cubicBezTo>
                  <a:pt x="275" y="114"/>
                  <a:pt x="275" y="92"/>
                  <a:pt x="256" y="55"/>
                </a:cubicBezTo>
                <a:cubicBezTo>
                  <a:pt x="276" y="34"/>
                  <a:pt x="299" y="20"/>
                  <a:pt x="320" y="0"/>
                </a:cubicBezTo>
                <a:cubicBezTo>
                  <a:pt x="389" y="46"/>
                  <a:pt x="411" y="115"/>
                  <a:pt x="502" y="128"/>
                </a:cubicBezTo>
                <a:cubicBezTo>
                  <a:pt x="533" y="132"/>
                  <a:pt x="563" y="134"/>
                  <a:pt x="594" y="137"/>
                </a:cubicBezTo>
                <a:cubicBezTo>
                  <a:pt x="659" y="159"/>
                  <a:pt x="648" y="172"/>
                  <a:pt x="603" y="210"/>
                </a:cubicBezTo>
                <a:cubicBezTo>
                  <a:pt x="593" y="218"/>
                  <a:pt x="588" y="234"/>
                  <a:pt x="576" y="237"/>
                </a:cubicBezTo>
                <a:cubicBezTo>
                  <a:pt x="540" y="247"/>
                  <a:pt x="503" y="244"/>
                  <a:pt x="466" y="247"/>
                </a:cubicBezTo>
                <a:cubicBezTo>
                  <a:pt x="415" y="263"/>
                  <a:pt x="428" y="292"/>
                  <a:pt x="420" y="347"/>
                </a:cubicBezTo>
                <a:cubicBezTo>
                  <a:pt x="399" y="344"/>
                  <a:pt x="373" y="352"/>
                  <a:pt x="356" y="338"/>
                </a:cubicBezTo>
                <a:cubicBezTo>
                  <a:pt x="329" y="316"/>
                  <a:pt x="403" y="270"/>
                  <a:pt x="411" y="265"/>
                </a:cubicBezTo>
                <a:cubicBezTo>
                  <a:pt x="389" y="230"/>
                  <a:pt x="373" y="210"/>
                  <a:pt x="329" y="210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4" name="Freeform 16"/>
          <p:cNvSpPr>
            <a:spLocks/>
          </p:cNvSpPr>
          <p:nvPr/>
        </p:nvSpPr>
        <p:spPr bwMode="auto">
          <a:xfrm>
            <a:off x="1522413" y="1319213"/>
            <a:ext cx="404812" cy="176212"/>
          </a:xfrm>
          <a:custGeom>
            <a:avLst/>
            <a:gdLst/>
            <a:ahLst/>
            <a:cxnLst>
              <a:cxn ang="0">
                <a:pos x="138" y="10"/>
              </a:cxn>
              <a:cxn ang="0">
                <a:pos x="74" y="83"/>
              </a:cxn>
              <a:cxn ang="0">
                <a:pos x="166" y="92"/>
              </a:cxn>
              <a:cxn ang="0">
                <a:pos x="220" y="111"/>
              </a:cxn>
              <a:cxn ang="0">
                <a:pos x="211" y="19"/>
              </a:cxn>
              <a:cxn ang="0">
                <a:pos x="74" y="74"/>
              </a:cxn>
            </a:cxnLst>
            <a:rect l="0" t="0" r="r" b="b"/>
            <a:pathLst>
              <a:path w="255" h="111">
                <a:moveTo>
                  <a:pt x="138" y="10"/>
                </a:moveTo>
                <a:cubicBezTo>
                  <a:pt x="84" y="64"/>
                  <a:pt x="104" y="38"/>
                  <a:pt x="74" y="83"/>
                </a:cubicBezTo>
                <a:cubicBezTo>
                  <a:pt x="105" y="86"/>
                  <a:pt x="136" y="86"/>
                  <a:pt x="166" y="92"/>
                </a:cubicBezTo>
                <a:cubicBezTo>
                  <a:pt x="185" y="96"/>
                  <a:pt x="220" y="111"/>
                  <a:pt x="220" y="111"/>
                </a:cubicBezTo>
                <a:cubicBezTo>
                  <a:pt x="255" y="76"/>
                  <a:pt x="243" y="51"/>
                  <a:pt x="211" y="19"/>
                </a:cubicBezTo>
                <a:cubicBezTo>
                  <a:pt x="172" y="24"/>
                  <a:pt x="0" y="0"/>
                  <a:pt x="74" y="74"/>
                </a:cubicBezTo>
              </a:path>
            </a:pathLst>
          </a:custGeom>
          <a:solidFill>
            <a:srgbClr val="0066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H="1">
            <a:off x="1752600" y="4953000"/>
            <a:ext cx="4267200" cy="5334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H="1">
            <a:off x="1600200" y="4953000"/>
            <a:ext cx="4343400" cy="7620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H="1">
            <a:off x="990600" y="4953000"/>
            <a:ext cx="5029200" cy="114300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5791200" y="2514600"/>
            <a:ext cx="28194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 err="1">
                <a:solidFill>
                  <a:srgbClr val="FC4C1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FC4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C4C1C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400" dirty="0">
                <a:solidFill>
                  <a:srgbClr val="FC4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C4C1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FC4C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C4C1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400" dirty="0">
              <a:solidFill>
                <a:srgbClr val="FC4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H="1">
            <a:off x="2133600" y="2667000"/>
            <a:ext cx="3733800" cy="2057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H="1">
            <a:off x="1828800" y="2667000"/>
            <a:ext cx="4038600" cy="762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 flipV="1">
            <a:off x="1143000" y="1143000"/>
            <a:ext cx="4724400" cy="1524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8401" name="Freeform 33"/>
          <p:cNvSpPr>
            <a:spLocks/>
          </p:cNvSpPr>
          <p:nvPr/>
        </p:nvSpPr>
        <p:spPr bwMode="auto">
          <a:xfrm>
            <a:off x="1765300" y="1498600"/>
            <a:ext cx="12700" cy="381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24"/>
              </a:cxn>
              <a:cxn ang="0">
                <a:pos x="8" y="0"/>
              </a:cxn>
            </a:cxnLst>
            <a:rect l="0" t="0" r="r" b="b"/>
            <a:pathLst>
              <a:path w="8" h="24">
                <a:moveTo>
                  <a:pt x="8" y="0"/>
                </a:moveTo>
                <a:cubicBezTo>
                  <a:pt x="5" y="8"/>
                  <a:pt x="0" y="24"/>
                  <a:pt x="0" y="24"/>
                </a:cubicBezTo>
                <a:cubicBezTo>
                  <a:pt x="0" y="24"/>
                  <a:pt x="5" y="8"/>
                  <a:pt x="8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2" name="Freeform 34"/>
          <p:cNvSpPr>
            <a:spLocks/>
          </p:cNvSpPr>
          <p:nvPr/>
        </p:nvSpPr>
        <p:spPr bwMode="auto">
          <a:xfrm>
            <a:off x="1204913" y="1533525"/>
            <a:ext cx="534987" cy="1427163"/>
          </a:xfrm>
          <a:custGeom>
            <a:avLst/>
            <a:gdLst/>
            <a:ahLst/>
            <a:cxnLst>
              <a:cxn ang="0">
                <a:pos x="337" y="2"/>
              </a:cxn>
              <a:cxn ang="0">
                <a:pos x="281" y="10"/>
              </a:cxn>
              <a:cxn ang="0">
                <a:pos x="209" y="130"/>
              </a:cxn>
              <a:cxn ang="0">
                <a:pos x="201" y="202"/>
              </a:cxn>
              <a:cxn ang="0">
                <a:pos x="153" y="234"/>
              </a:cxn>
              <a:cxn ang="0">
                <a:pos x="129" y="250"/>
              </a:cxn>
              <a:cxn ang="0">
                <a:pos x="49" y="314"/>
              </a:cxn>
              <a:cxn ang="0">
                <a:pos x="1" y="346"/>
              </a:cxn>
              <a:cxn ang="0">
                <a:pos x="9" y="386"/>
              </a:cxn>
              <a:cxn ang="0">
                <a:pos x="41" y="394"/>
              </a:cxn>
              <a:cxn ang="0">
                <a:pos x="49" y="698"/>
              </a:cxn>
              <a:cxn ang="0">
                <a:pos x="57" y="482"/>
              </a:cxn>
            </a:cxnLst>
            <a:rect l="0" t="0" r="r" b="b"/>
            <a:pathLst>
              <a:path w="337" h="899">
                <a:moveTo>
                  <a:pt x="337" y="2"/>
                </a:moveTo>
                <a:cubicBezTo>
                  <a:pt x="318" y="5"/>
                  <a:pt x="297" y="0"/>
                  <a:pt x="281" y="10"/>
                </a:cubicBezTo>
                <a:cubicBezTo>
                  <a:pt x="263" y="22"/>
                  <a:pt x="219" y="101"/>
                  <a:pt x="209" y="130"/>
                </a:cubicBezTo>
                <a:cubicBezTo>
                  <a:pt x="206" y="154"/>
                  <a:pt x="212" y="181"/>
                  <a:pt x="201" y="202"/>
                </a:cubicBezTo>
                <a:cubicBezTo>
                  <a:pt x="192" y="219"/>
                  <a:pt x="169" y="223"/>
                  <a:pt x="153" y="234"/>
                </a:cubicBezTo>
                <a:cubicBezTo>
                  <a:pt x="145" y="239"/>
                  <a:pt x="129" y="250"/>
                  <a:pt x="129" y="250"/>
                </a:cubicBezTo>
                <a:cubicBezTo>
                  <a:pt x="115" y="293"/>
                  <a:pt x="82" y="295"/>
                  <a:pt x="49" y="314"/>
                </a:cubicBezTo>
                <a:cubicBezTo>
                  <a:pt x="32" y="323"/>
                  <a:pt x="1" y="346"/>
                  <a:pt x="1" y="346"/>
                </a:cubicBezTo>
                <a:cubicBezTo>
                  <a:pt x="4" y="359"/>
                  <a:pt x="0" y="376"/>
                  <a:pt x="9" y="386"/>
                </a:cubicBezTo>
                <a:cubicBezTo>
                  <a:pt x="16" y="394"/>
                  <a:pt x="40" y="383"/>
                  <a:pt x="41" y="394"/>
                </a:cubicBezTo>
                <a:cubicBezTo>
                  <a:pt x="72" y="899"/>
                  <a:pt x="3" y="880"/>
                  <a:pt x="49" y="698"/>
                </a:cubicBezTo>
                <a:cubicBezTo>
                  <a:pt x="60" y="562"/>
                  <a:pt x="57" y="634"/>
                  <a:pt x="57" y="48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3" name="Freeform 35"/>
          <p:cNvSpPr>
            <a:spLocks/>
          </p:cNvSpPr>
          <p:nvPr/>
        </p:nvSpPr>
        <p:spPr bwMode="auto">
          <a:xfrm>
            <a:off x="1206500" y="1485900"/>
            <a:ext cx="471488" cy="533400"/>
          </a:xfrm>
          <a:custGeom>
            <a:avLst/>
            <a:gdLst/>
            <a:ahLst/>
            <a:cxnLst>
              <a:cxn ang="0">
                <a:pos x="264" y="0"/>
              </a:cxn>
              <a:cxn ang="0">
                <a:pos x="248" y="128"/>
              </a:cxn>
              <a:cxn ang="0">
                <a:pos x="192" y="176"/>
              </a:cxn>
              <a:cxn ang="0">
                <a:pos x="120" y="224"/>
              </a:cxn>
              <a:cxn ang="0">
                <a:pos x="144" y="232"/>
              </a:cxn>
              <a:cxn ang="0">
                <a:pos x="128" y="288"/>
              </a:cxn>
              <a:cxn ang="0">
                <a:pos x="0" y="336"/>
              </a:cxn>
            </a:cxnLst>
            <a:rect l="0" t="0" r="r" b="b"/>
            <a:pathLst>
              <a:path w="297" h="336">
                <a:moveTo>
                  <a:pt x="264" y="0"/>
                </a:moveTo>
                <a:cubicBezTo>
                  <a:pt x="297" y="49"/>
                  <a:pt x="291" y="85"/>
                  <a:pt x="248" y="128"/>
                </a:cubicBezTo>
                <a:cubicBezTo>
                  <a:pt x="237" y="160"/>
                  <a:pt x="223" y="166"/>
                  <a:pt x="192" y="176"/>
                </a:cubicBezTo>
                <a:cubicBezTo>
                  <a:pt x="169" y="211"/>
                  <a:pt x="154" y="201"/>
                  <a:pt x="120" y="224"/>
                </a:cubicBezTo>
                <a:cubicBezTo>
                  <a:pt x="128" y="227"/>
                  <a:pt x="141" y="224"/>
                  <a:pt x="144" y="232"/>
                </a:cubicBezTo>
                <a:cubicBezTo>
                  <a:pt x="144" y="233"/>
                  <a:pt x="131" y="284"/>
                  <a:pt x="128" y="288"/>
                </a:cubicBezTo>
                <a:cubicBezTo>
                  <a:pt x="114" y="306"/>
                  <a:pt x="28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7" name="Rectangle 39"/>
          <p:cNvSpPr>
            <a:spLocks noChangeArrowheads="1"/>
          </p:cNvSpPr>
          <p:nvPr/>
        </p:nvSpPr>
        <p:spPr bwMode="auto">
          <a:xfrm>
            <a:off x="3949700" y="65151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  <p:bldP spid="58389" grpId="0" animBg="1"/>
      <p:bldP spid="58390" grpId="0" animBg="1"/>
      <p:bldP spid="583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692</Words>
  <Application>Microsoft Office PowerPoint</Application>
  <PresentationFormat>On-screen Show (4:3)</PresentationFormat>
  <Paragraphs>128</Paragraphs>
  <Slides>31</Slides>
  <Notes>2</Notes>
  <HiddenSlides>1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* Các biện pháp bảo vệ và cải tạo đất: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*Nguyên nhân gây suy thoái rừng nước ta: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Tien Ich May Tinh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Tien Duat</dc:creator>
  <cp:lastModifiedBy>Le Tien Duat</cp:lastModifiedBy>
  <cp:revision>33</cp:revision>
  <dcterms:created xsi:type="dcterms:W3CDTF">2018-08-18T16:57:59Z</dcterms:created>
  <dcterms:modified xsi:type="dcterms:W3CDTF">2019-08-10T17:21:47Z</dcterms:modified>
</cp:coreProperties>
</file>