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58" r:id="rId5"/>
    <p:sldId id="262" r:id="rId6"/>
    <p:sldId id="266" r:id="rId7"/>
    <p:sldId id="256" r:id="rId8"/>
    <p:sldId id="259" r:id="rId9"/>
    <p:sldId id="263" r:id="rId10"/>
    <p:sldId id="272" r:id="rId11"/>
    <p:sldId id="273" r:id="rId12"/>
    <p:sldId id="268" r:id="rId13"/>
    <p:sldId id="260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EB173-2D36-48F2-AA65-732C9DA9A1B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1647-7AE9-4C97-A845-8D6ED2BBA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/index.php?title=B%C3%ACnh_%C4%91%E1%BA%B3ng_gi%E1%BB%9Bi&amp;action=edit&amp;redlink=1" TargetMode="External"/><Relationship Id="rId2" Type="http://schemas.openxmlformats.org/officeDocument/2006/relationships/hyperlink" Target="http://vi.wikipedia.org/w/index.php?title=Gi%C3%A1o_d%E1%BB%A5c_ti%E1%BB%83u_h%E1%BB%8Dc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i.wikipedia.org/w/index.php?title=B%E1%BB%87nh_t%E1%BA%ADt&amp;action=edit&amp;redlink=1" TargetMode="External"/><Relationship Id="rId4" Type="http://schemas.openxmlformats.org/officeDocument/2006/relationships/hyperlink" Target="http://vi.wikipedia.org/w/index.php?title=T%E1%BB%AD_vong_tr%E1%BA%BB_em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11868"/>
            <a:ext cx="7162800" cy="196953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8928"/>
                <a:gd name="adj2" fmla="val 0"/>
              </a:avLst>
            </a:prstTxWarp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ĐẠO ĐỨC 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038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LỚP 5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83" y="228600"/>
            <a:ext cx="865551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xmedia.nguoiduatin.vn/159/2014/5/29/hai-si-quan-viet-nam-nguoiduatin.v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610600" cy="6304906"/>
          </a:xfrm>
          <a:prstGeom prst="rect">
            <a:avLst/>
          </a:prstGeom>
          <a:noFill/>
        </p:spPr>
      </p:pic>
      <p:pic>
        <p:nvPicPr>
          <p:cNvPr id="4" name="Picture 4" descr="IMG_544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599"/>
            <a:ext cx="8686800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ew_of_new_of_thumb55164_kyket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8686800" cy="63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xit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 trừ nghèo đói;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phổ cập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 tooltip="Giáo dục tiểu học (trang chưa được viết)"/>
              </a:rPr>
              <a:t>giáo dục tiểu học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 tooltip="Bình đẳng giới (trang chưa được viết)"/>
              </a:rPr>
              <a:t>bình đẳng giới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tăng quyền cho phụ nữ;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Giảm tỷ lệ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 tooltip="Tử vong trẻ em (trang chưa được viết)"/>
              </a:rPr>
              <a:t>tử vong trẻ em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 thiện sức khỏe bà mẹ;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 đấu chống HIV/AIDS, sốt rét, và các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 tooltip="Bệnh tật (trang chưa được viết)"/>
              </a:rPr>
              <a:t>bệnh tật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khác;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môi trường bền vững;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 một mối quan hệ đối tác phát triển quốc tế.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81200" y="3505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-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0"/>
            <a:ext cx="8839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>
              <a:spcBef>
                <a:spcPct val="50000"/>
              </a:spcBef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" y="21336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0" y="32004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" y="43434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2400" y="563880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867400" y="62484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9" descr="bba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6576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bba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8006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8382000" y="2286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8305800" y="1524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ytiengviet.edu.vn/tintuc/wp-content/uploads/2015/03/tam-quan-trong-cua-giao-duc-tieng-me-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632960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724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Quỹ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adnchacon.com/wp-content/uploads/2014/09/Thumbnails29502013025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5720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4724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0.gstatic.com/images?q=tbn:ANd9GcRIzOpcmZRpppNfd167ZwGiwFIWsQXOHYb3Co2z8VAWc7-6F1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4572000" cy="42265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495800"/>
            <a:ext cx="4343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LHQ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www.gnpplus.net/assets/UNAI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114800" cy="41148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95800" y="4495800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Chương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LHQ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HIV/AIDS.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halongbaybeauty.com/wp-content/uploads/2011/11/halong-ba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54902" cy="6553200"/>
          </a:xfrm>
          <a:prstGeom prst="rect">
            <a:avLst/>
          </a:prstGeom>
          <a:noFill/>
        </p:spPr>
      </p:pic>
      <p:pic>
        <p:nvPicPr>
          <p:cNvPr id="28676" name="Picture 4" descr="http://thanhhoacity.gov.vn/Documents/Du%20lieu%20tin%20bai%202014/5.2014/Dothi%20H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485" y="152400"/>
            <a:ext cx="8913718" cy="6705600"/>
          </a:xfrm>
          <a:prstGeom prst="rect">
            <a:avLst/>
          </a:prstGeom>
          <a:noFill/>
        </p:spPr>
      </p:pic>
      <p:pic>
        <p:nvPicPr>
          <p:cNvPr id="28678" name="Picture 6" descr="http://www.netviettravel.vn/wp-content/uploads/2014/12/phong-n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</p:spPr>
      </p:pic>
      <p:pic>
        <p:nvPicPr>
          <p:cNvPr id="28680" name="Picture 8" descr="http://imagevietnam.vnanet.vn/Upload/2012/8/14/A14-8VHXH1BaoAnh14820121553207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91131" cy="6857999"/>
          </a:xfrm>
          <a:prstGeom prst="rect">
            <a:avLst/>
          </a:prstGeom>
          <a:noFill/>
        </p:spPr>
      </p:pic>
      <p:pic>
        <p:nvPicPr>
          <p:cNvPr id="28682" name="Picture 10" descr="http://vietnamtourism.gov.vn/english/images/0-thanh-nha-H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416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0"/>
            <a:ext cx="8382000" cy="18215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 CHÂN THÀNH CẢM ƠN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9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419600"/>
            <a:ext cx="38862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41906"/>
            <a:ext cx="2490107" cy="227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657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667000"/>
            <a:ext cx="1600200" cy="144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362200"/>
            <a:ext cx="1771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81000"/>
            <a:ext cx="2057400" cy="18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28600"/>
            <a:ext cx="2514600" cy="22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200400"/>
            <a:ext cx="21091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8600"/>
            <a:ext cx="21091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609600"/>
            <a:ext cx="7924800" cy="618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85800" y="3429000"/>
            <a:ext cx="762000" cy="533400"/>
            <a:chOff x="480" y="2208"/>
            <a:chExt cx="480" cy="3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80" y="2208"/>
              <a:ext cx="480" cy="33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24" y="2208"/>
              <a:ext cx="2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b.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33400" y="4800600"/>
            <a:ext cx="762000" cy="533400"/>
            <a:chOff x="480" y="2208"/>
            <a:chExt cx="480" cy="336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0" y="2208"/>
              <a:ext cx="480" cy="33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24" y="2208"/>
              <a:ext cx="2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aodong.com.vn/Uploaded/phamthuhien/2014_05_11/m%20(1)_XZCV.jpg.ashx?width=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6629400" cy="32004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0" y="228600"/>
            <a:ext cx="2514600" cy="1828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tamnhin.net/stores/news_dataimages/maithu/082014/09/18/de1bb8bch-ebola-tien-tri-vanga-120140809180918.7661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267200" cy="3733800"/>
          </a:xfrm>
          <a:prstGeom prst="rect">
            <a:avLst/>
          </a:prstGeom>
          <a:noFill/>
        </p:spPr>
      </p:pic>
      <p:pic>
        <p:nvPicPr>
          <p:cNvPr id="5" name="Picture 10" descr="https://encrypted-tbn1.gstatic.com/images?q=tbn:ANd9GcR84ozNWBjhTJhAS2JJ7u24IbJiEryjzWcFK7ZkafxkTDMJnhFLh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200399"/>
            <a:ext cx="4953000" cy="373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hình ảnh về đói nghè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3810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images.vov.vn/Uploaded_VOV/vuhanh/20110709/doi%20ngh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9144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ov.vn/Uploaded/bichlan/2013_12_21/bao%20mau%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giadinh2.vcmedia.vn/zoom/655_361/TL2PYz2SxBzNJ0ltsooCF6L1NpegU8/Image/2012/11/baohanh-1-0a0f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www.baohaiquan.vn/Pictures102014/dohoa/benheb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kienviet.net/wp-content/uploads/2012/05/images367789_DSC05099-500x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152400"/>
            <a:ext cx="8763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Trụ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aohaiquan.vn/Picture/CTV/UnitedNationsLogo1.jpg"/>
          <p:cNvPicPr>
            <a:picLocks noChangeAspect="1" noChangeArrowheads="1"/>
          </p:cNvPicPr>
          <p:nvPr/>
        </p:nvPicPr>
        <p:blipFill>
          <a:blip r:embed="rId2">
            <a:lum contrast="28000"/>
          </a:blip>
          <a:srcRect/>
          <a:stretch>
            <a:fillRect/>
          </a:stretch>
        </p:blipFill>
        <p:spPr bwMode="auto">
          <a:xfrm>
            <a:off x="609600" y="381000"/>
            <a:ext cx="8077200" cy="609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usochinhs_lienhopq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76200"/>
            <a:ext cx="874395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ru so chinh Lien hop q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52400"/>
            <a:ext cx="8763001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ru so tai new yo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2744"/>
            <a:ext cx="8763000" cy="65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638175"/>
            <a:ext cx="7848600" cy="5794375"/>
            <a:chOff x="768" y="1254"/>
            <a:chExt cx="4416" cy="3072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68" y="4051"/>
              <a:ext cx="412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phiên họp Đại Hội đồng Liên Hợp Quốc</a:t>
              </a:r>
            </a:p>
          </p:txBody>
        </p:sp>
        <p:pic>
          <p:nvPicPr>
            <p:cNvPr id="4" name="Picture 5" descr="LHQ_hop hoi do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8" y="1254"/>
              <a:ext cx="4416" cy="2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384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Asus</cp:lastModifiedBy>
  <cp:revision>43</cp:revision>
  <dcterms:created xsi:type="dcterms:W3CDTF">2015-03-21T13:17:56Z</dcterms:created>
  <dcterms:modified xsi:type="dcterms:W3CDTF">2019-08-08T15:00:45Z</dcterms:modified>
</cp:coreProperties>
</file>