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ED18-0015-4756-85F5-EC278EB056A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EBB3-14BB-45D7-B332-376783035C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ảnh slid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143000"/>
            <a:ext cx="6096000" cy="2438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THỂ DỤC LỚP 2</a:t>
            </a:r>
          </a:p>
          <a:p>
            <a:pPr algn="ctr"/>
            <a:r>
              <a:rPr lang="en-US" sz="2400" b="1" dirty="0" smtClean="0"/>
              <a:t>BÀI: DÀN HÀNG NGANG, DỒN HÀNG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219200" y="2133600"/>
            <a:ext cx="64008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XIN CHÂN THÀNH CẢM ƠN!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Mục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tiêu</a:t>
            </a:r>
            <a:r>
              <a:rPr lang="en-US" sz="2400" b="1" dirty="0" smtClean="0"/>
              <a:t>: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1</a:t>
            </a:r>
            <a:r>
              <a:rPr lang="en-US" sz="2800" b="1" dirty="0"/>
              <a:t>. </a:t>
            </a:r>
            <a:r>
              <a:rPr lang="en-US" sz="2800" b="1" dirty="0" err="1"/>
              <a:t>Kiến</a:t>
            </a:r>
            <a:r>
              <a:rPr lang="en-US" sz="2800" b="1" dirty="0"/>
              <a:t> </a:t>
            </a:r>
            <a:r>
              <a:rPr lang="en-US" sz="2800" b="1" dirty="0" err="1"/>
              <a:t>thức</a:t>
            </a:r>
            <a:r>
              <a:rPr lang="en-US" sz="2800" b="1" dirty="0"/>
              <a:t>: </a:t>
            </a:r>
            <a:r>
              <a:rPr lang="en-US" sz="2800" dirty="0"/>
              <a:t>-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nắm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1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kỹ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ĐHĐN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b="1" dirty="0"/>
              <a:t>-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nắm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trò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b="1" dirty="0"/>
              <a:t> 2. </a:t>
            </a:r>
            <a:r>
              <a:rPr lang="en-US" sz="2800" b="1" dirty="0" err="1"/>
              <a:t>Kĩ</a:t>
            </a:r>
            <a:r>
              <a:rPr lang="en-US" sz="2800" b="1" dirty="0"/>
              <a:t> </a:t>
            </a:r>
            <a:r>
              <a:rPr lang="en-US" sz="2800" b="1" dirty="0" err="1"/>
              <a:t>năng</a:t>
            </a:r>
            <a:r>
              <a:rPr lang="en-US" sz="2800" b="1" dirty="0"/>
              <a:t>: </a:t>
            </a:r>
            <a:r>
              <a:rPr lang="en-US" sz="2800" dirty="0"/>
              <a:t>-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tương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xác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dirty="0"/>
              <a:t>                     -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cầu</a:t>
            </a:r>
            <a:r>
              <a:rPr lang="en-US" sz="2800" dirty="0"/>
              <a:t> HS </a:t>
            </a:r>
            <a:r>
              <a:rPr lang="en-US" sz="2800" dirty="0" err="1"/>
              <a:t>tham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trò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</a:t>
            </a:r>
            <a:r>
              <a:rPr lang="en-US" sz="2800" dirty="0" err="1"/>
              <a:t>tình</a:t>
            </a:r>
            <a:r>
              <a:rPr lang="en-US" sz="2800" dirty="0"/>
              <a:t>, </a:t>
            </a:r>
            <a:r>
              <a:rPr lang="en-US" sz="2800" dirty="0" err="1"/>
              <a:t>đúng</a:t>
            </a:r>
            <a:r>
              <a:rPr lang="en-US" sz="2800" dirty="0"/>
              <a:t> </a:t>
            </a:r>
            <a:r>
              <a:rPr lang="en-US" sz="2800" dirty="0" err="1"/>
              <a:t>luật</a:t>
            </a:r>
            <a:endParaRPr lang="en-US" sz="2800" dirty="0"/>
          </a:p>
          <a:p>
            <a:pPr>
              <a:buNone/>
            </a:pPr>
            <a:r>
              <a:rPr lang="en-US" sz="2800" b="1" dirty="0"/>
              <a:t>3. </a:t>
            </a:r>
            <a:r>
              <a:rPr lang="en-US" sz="2800" b="1" dirty="0" err="1"/>
              <a:t>Thái</a:t>
            </a:r>
            <a:r>
              <a:rPr lang="en-US" sz="2800" b="1" dirty="0"/>
              <a:t> </a:t>
            </a:r>
            <a:r>
              <a:rPr lang="en-US" sz="2800" b="1" dirty="0" err="1"/>
              <a:t>độ</a:t>
            </a:r>
            <a:r>
              <a:rPr lang="en-US" sz="2800" b="1" dirty="0"/>
              <a:t>: </a:t>
            </a:r>
            <a:r>
              <a:rPr lang="en-US" sz="2800" dirty="0"/>
              <a:t>- HS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/>
              <a:t>môn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nghiêm</a:t>
            </a:r>
            <a:r>
              <a:rPr lang="en-US" sz="2800" dirty="0"/>
              <a:t> </a:t>
            </a:r>
            <a:r>
              <a:rPr lang="en-US" sz="2800" dirty="0" err="1"/>
              <a:t>túc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 </a:t>
            </a:r>
            <a:r>
              <a:rPr lang="en-US" sz="2800" dirty="0" err="1"/>
              <a:t>bài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Phần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đầu</a:t>
            </a:r>
            <a:r>
              <a:rPr lang="en-US" sz="2400" b="1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2400" dirty="0"/>
              <a:t>GV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, </a:t>
            </a:r>
            <a:r>
              <a:rPr lang="en-US" sz="2400" dirty="0" err="1"/>
              <a:t>phổ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dung,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- </a:t>
            </a:r>
            <a:r>
              <a:rPr lang="en-US" sz="2400" dirty="0" err="1"/>
              <a:t>Ôn</a:t>
            </a:r>
            <a:r>
              <a:rPr lang="en-US" sz="2400" dirty="0"/>
              <a:t> </a:t>
            </a:r>
            <a:r>
              <a:rPr lang="en-US" sz="2400" dirty="0" err="1"/>
              <a:t>báo</a:t>
            </a:r>
            <a:r>
              <a:rPr lang="en-US" sz="2400" dirty="0"/>
              <a:t> </a:t>
            </a:r>
            <a:r>
              <a:rPr lang="en-US" sz="2400" dirty="0" err="1"/>
              <a:t>cáo</a:t>
            </a:r>
            <a:r>
              <a:rPr lang="en-US" sz="2400" dirty="0"/>
              <a:t>,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/>
              <a:t>- HS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xoay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khớp</a:t>
            </a:r>
            <a:r>
              <a:rPr lang="en-US" sz="2400" dirty="0"/>
              <a:t>: </a:t>
            </a:r>
            <a:r>
              <a:rPr lang="en-US" sz="2400" dirty="0" err="1"/>
              <a:t>cổ</a:t>
            </a:r>
            <a:r>
              <a:rPr lang="en-US" sz="2400" dirty="0"/>
              <a:t>, </a:t>
            </a:r>
            <a:r>
              <a:rPr lang="en-US" sz="2400" dirty="0" err="1"/>
              <a:t>cổ</a:t>
            </a:r>
            <a:r>
              <a:rPr lang="en-US" sz="2400" dirty="0"/>
              <a:t> </a:t>
            </a:r>
            <a:r>
              <a:rPr lang="en-US" sz="2400" dirty="0" err="1"/>
              <a:t>tay</a:t>
            </a:r>
            <a:r>
              <a:rPr lang="en-US" sz="2400" dirty="0"/>
              <a:t>, </a:t>
            </a:r>
            <a:r>
              <a:rPr lang="en-US" sz="2400" dirty="0" err="1"/>
              <a:t>cổ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, </a:t>
            </a:r>
            <a:r>
              <a:rPr lang="en-US" sz="2400" dirty="0" err="1"/>
              <a:t>hông</a:t>
            </a:r>
            <a:r>
              <a:rPr lang="en-US" sz="2400" dirty="0"/>
              <a:t>, </a:t>
            </a:r>
            <a:r>
              <a:rPr lang="en-US" sz="2400" dirty="0" err="1"/>
              <a:t>vai</a:t>
            </a:r>
            <a:r>
              <a:rPr lang="en-US" sz="2400" dirty="0"/>
              <a:t>, </a:t>
            </a:r>
            <a:r>
              <a:rPr lang="en-US" sz="2400" dirty="0" err="1"/>
              <a:t>gối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err="1" smtClean="0"/>
              <a:t>Dàn</a:t>
            </a:r>
            <a:r>
              <a:rPr lang="en-US" sz="2700" b="1" dirty="0" smtClean="0"/>
              <a:t> </a:t>
            </a:r>
            <a:r>
              <a:rPr lang="en-US" sz="2700" b="1" dirty="0" err="1"/>
              <a:t>hàng</a:t>
            </a:r>
            <a:r>
              <a:rPr lang="en-US" sz="2700" b="1" dirty="0"/>
              <a:t> </a:t>
            </a:r>
            <a:r>
              <a:rPr lang="en-US" sz="2700" b="1" dirty="0" err="1"/>
              <a:t>ngang</a:t>
            </a:r>
            <a:r>
              <a:rPr lang="en-US" sz="2700" b="1" dirty="0"/>
              <a:t>, </a:t>
            </a:r>
            <a:r>
              <a:rPr lang="en-US" sz="2700" b="1" dirty="0" err="1"/>
              <a:t>dồn</a:t>
            </a:r>
            <a:r>
              <a:rPr lang="en-US" sz="2700" b="1" dirty="0"/>
              <a:t> </a:t>
            </a:r>
            <a:r>
              <a:rPr lang="en-US" sz="2700" b="1" dirty="0" err="1"/>
              <a:t>hàng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Đội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dồn</a:t>
            </a:r>
            <a:r>
              <a:rPr lang="en-US" sz="2400" b="1" dirty="0"/>
              <a:t> </a:t>
            </a:r>
            <a:r>
              <a:rPr lang="en-US" sz="2400" b="1" dirty="0" err="1"/>
              <a:t>hàng</a:t>
            </a:r>
            <a:r>
              <a:rPr lang="en-US" sz="2400" b="1" dirty="0"/>
              <a:t> :</a:t>
            </a:r>
            <a:br>
              <a:rPr lang="en-US" sz="2400" b="1" dirty="0"/>
            </a:br>
            <a:endParaRPr lang="en-US" sz="24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153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Trò</a:t>
            </a:r>
            <a:r>
              <a:rPr lang="en-US" sz="2400" b="1" dirty="0"/>
              <a:t> </a:t>
            </a:r>
            <a:r>
              <a:rPr lang="en-US" sz="2400" b="1" dirty="0" err="1"/>
              <a:t>chơi</a:t>
            </a:r>
            <a:r>
              <a:rPr lang="en-US" sz="2400" b="1" dirty="0"/>
              <a:t> “ </a:t>
            </a:r>
            <a:r>
              <a:rPr lang="en-US" sz="2400" b="1" dirty="0" err="1"/>
              <a:t>Nhanh</a:t>
            </a:r>
            <a:r>
              <a:rPr lang="en-US" sz="2400" b="1" dirty="0"/>
              <a:t> </a:t>
            </a:r>
            <a:r>
              <a:rPr lang="en-US" sz="2400" b="1" dirty="0" err="1"/>
              <a:t>lên</a:t>
            </a:r>
            <a:r>
              <a:rPr lang="en-US" sz="2400" b="1" dirty="0"/>
              <a:t> </a:t>
            </a:r>
            <a:r>
              <a:rPr lang="en-US" sz="2400" b="1" dirty="0" err="1"/>
              <a:t>bạn</a:t>
            </a:r>
            <a:r>
              <a:rPr lang="en-US" sz="2400" b="1" dirty="0"/>
              <a:t> </a:t>
            </a:r>
            <a:r>
              <a:rPr lang="en-US" sz="2400" b="1" dirty="0" err="1"/>
              <a:t>ơi</a:t>
            </a:r>
            <a:r>
              <a:rPr lang="en-US" sz="2400" b="1" dirty="0"/>
              <a:t>”.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Gv</a:t>
            </a:r>
            <a:r>
              <a:rPr lang="en-US" sz="2400" dirty="0"/>
              <a:t> </a:t>
            </a:r>
            <a:r>
              <a:rPr lang="en-US" sz="2400" dirty="0" err="1"/>
              <a:t>nêu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, </a:t>
            </a:r>
            <a:r>
              <a:rPr lang="en-US" sz="2400" dirty="0" err="1"/>
              <a:t>nhắc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,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1 – 2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,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thắng</a:t>
            </a:r>
            <a:r>
              <a:rPr lang="en-US" sz="2400" dirty="0"/>
              <a:t> </a:t>
            </a:r>
            <a:r>
              <a:rPr lang="en-US" sz="2400" dirty="0" err="1"/>
              <a:t>thua</a:t>
            </a:r>
            <a:endParaRPr lang="en-US" sz="2400" dirty="0"/>
          </a:p>
          <a:p>
            <a:r>
              <a:rPr lang="en-US" sz="2400" dirty="0"/>
              <a:t>+ </a:t>
            </a:r>
            <a:r>
              <a:rPr lang="en-US" sz="2400" dirty="0" err="1"/>
              <a:t>Gv</a:t>
            </a:r>
            <a:r>
              <a:rPr lang="en-US" sz="2400" dirty="0"/>
              <a:t> </a:t>
            </a:r>
            <a:r>
              <a:rPr lang="en-US" sz="2400" dirty="0" err="1"/>
              <a:t>thổi</a:t>
            </a:r>
            <a:r>
              <a:rPr lang="en-US" sz="2400" dirty="0"/>
              <a:t> </a:t>
            </a:r>
            <a:r>
              <a:rPr lang="en-US" sz="2400" dirty="0" err="1"/>
              <a:t>còi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bắt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Phần</a:t>
            </a:r>
            <a:r>
              <a:rPr lang="en-US" sz="2400" b="1" dirty="0"/>
              <a:t> </a:t>
            </a:r>
            <a:r>
              <a:rPr lang="en-US" sz="2400" b="1" dirty="0" err="1"/>
              <a:t>kết</a:t>
            </a:r>
            <a:r>
              <a:rPr lang="en-US" sz="2400" b="1" dirty="0"/>
              <a:t> </a:t>
            </a:r>
            <a:r>
              <a:rPr lang="en-US" sz="2400" b="1" dirty="0" err="1"/>
              <a:t>thúc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GV </a:t>
            </a:r>
            <a:r>
              <a:rPr lang="en-US" sz="2400" dirty="0" err="1"/>
              <a:t>hướng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HS </a:t>
            </a:r>
            <a:r>
              <a:rPr lang="en-US" sz="2400" dirty="0" err="1"/>
              <a:t>thả</a:t>
            </a:r>
            <a:r>
              <a:rPr lang="en-US" sz="2400" dirty="0"/>
              <a:t> </a:t>
            </a:r>
            <a:r>
              <a:rPr lang="en-US" sz="2400" dirty="0" err="1"/>
              <a:t>lỏng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hồi</a:t>
            </a:r>
            <a:r>
              <a:rPr lang="en-US" sz="2400" dirty="0"/>
              <a:t> </a:t>
            </a:r>
            <a:r>
              <a:rPr lang="en-US" sz="2400" dirty="0" err="1"/>
              <a:t>tĩnh</a:t>
            </a:r>
            <a:r>
              <a:rPr lang="en-US" sz="2400" dirty="0"/>
              <a:t>.</a:t>
            </a:r>
          </a:p>
          <a:p>
            <a:r>
              <a:rPr lang="en-US" sz="2400" dirty="0"/>
              <a:t>- GV </a:t>
            </a:r>
            <a:r>
              <a:rPr lang="en-US" sz="2400" dirty="0" err="1"/>
              <a:t>cùng</a:t>
            </a:r>
            <a:r>
              <a:rPr lang="en-US" sz="2400" dirty="0"/>
              <a:t> HS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endParaRPr lang="en-US" sz="2400" dirty="0"/>
          </a:p>
          <a:p>
            <a:r>
              <a:rPr lang="en-US" sz="2400" dirty="0"/>
              <a:t>- GV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xét</a:t>
            </a:r>
            <a:r>
              <a:rPr lang="en-US" sz="2400" dirty="0"/>
              <a:t>,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245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Mục tiêu:  </vt:lpstr>
      <vt:lpstr>Phần mở đầu: </vt:lpstr>
      <vt:lpstr>Slide 4</vt:lpstr>
      <vt:lpstr> Dàn hàng ngang, dồn hàng.   </vt:lpstr>
      <vt:lpstr>Đội hình dồn hàng : </vt:lpstr>
      <vt:lpstr>Trò chơi “ Nhanh lên bạn ơi”.</vt:lpstr>
      <vt:lpstr>Slide 8</vt:lpstr>
      <vt:lpstr>Phần kết thúc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2</cp:revision>
  <dcterms:created xsi:type="dcterms:W3CDTF">2019-08-08T06:59:12Z</dcterms:created>
  <dcterms:modified xsi:type="dcterms:W3CDTF">2019-08-08T07:10:19Z</dcterms:modified>
</cp:coreProperties>
</file>