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E395-106D-44EC-A3EA-D098C35C0FE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3263-5E6E-4A10-B624-7D6B933D4E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14400" y="1981200"/>
            <a:ext cx="7848600" cy="3429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THỂ DỤC LỚP 2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BÀI: ĐỘNG TÁC LƯỜN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VÀ TRÒ CHƠI “KÉO CƯA LỪA XẺ”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Oval 4"/>
          <p:cNvSpPr/>
          <p:nvPr/>
        </p:nvSpPr>
        <p:spPr>
          <a:xfrm>
            <a:off x="1524000" y="1676400"/>
            <a:ext cx="5867400" cy="3429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  1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lườn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    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     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3.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.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81201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Lườn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lườn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”.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67000"/>
            <a:ext cx="8153400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I. Mục tiêu:  </vt:lpstr>
      <vt:lpstr>. Phần mở đầu: </vt:lpstr>
      <vt:lpstr>Giáo viên phổ biến nội dung bài học</vt:lpstr>
      <vt:lpstr>Ôn 3 động tác Vươn thở, Tay, Chân</vt:lpstr>
      <vt:lpstr>Học động tác Lườn</vt:lpstr>
      <vt:lpstr>GV giới thiệu động tác lườn</vt:lpstr>
      <vt:lpstr>Trò chơi “ Kéo cưa lừa xẻ ”. </vt:lpstr>
      <vt:lpstr>Phần kết thúc: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3</cp:revision>
  <dcterms:created xsi:type="dcterms:W3CDTF">2019-08-08T05:50:55Z</dcterms:created>
  <dcterms:modified xsi:type="dcterms:W3CDTF">2019-08-08T06:12:19Z</dcterms:modified>
</cp:coreProperties>
</file>