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8D85-A117-4C3D-B536-8660A35622F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FA99-F1B8-4920-9082-E7708991D7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35" y="0"/>
            <a:ext cx="9239435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600" y="2057400"/>
            <a:ext cx="6934200" cy="2667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THỂ DỤC LỚP 4</a:t>
            </a:r>
          </a:p>
          <a:p>
            <a:pPr algn="ctr"/>
            <a:r>
              <a:rPr lang="en-US" sz="2400" b="1" dirty="0" smtClean="0"/>
              <a:t>BÀI: ĐỘNG TÁC VƯƠN THỞ VÀ TRÒ CHƠI “ NHANH LÊN BẠN ƠI”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1752600" y="2895600"/>
            <a:ext cx="5943600" cy="2286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XIN CHÂN THÀNH CẢM ƠN!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. </a:t>
            </a:r>
            <a:r>
              <a:rPr lang="en-US" sz="2400" b="1" dirty="0" err="1" smtClean="0"/>
              <a:t>Mục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tiêu</a:t>
            </a:r>
            <a:r>
              <a:rPr lang="en-US" sz="2400" b="1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b="1" dirty="0" smtClean="0"/>
              <a:t>1</a:t>
            </a:r>
            <a:r>
              <a:rPr lang="en-US" sz="2600" b="1" dirty="0"/>
              <a:t>. </a:t>
            </a:r>
            <a:r>
              <a:rPr lang="en-US" sz="2600" b="1" dirty="0" err="1"/>
              <a:t>Kiến</a:t>
            </a:r>
            <a:r>
              <a:rPr lang="en-US" sz="2600" b="1" dirty="0"/>
              <a:t> </a:t>
            </a:r>
            <a:r>
              <a:rPr lang="en-US" sz="2600" b="1" dirty="0" err="1"/>
              <a:t>thức</a:t>
            </a:r>
            <a:r>
              <a:rPr lang="en-US" sz="2600" b="1" dirty="0"/>
              <a:t>: </a:t>
            </a:r>
            <a:r>
              <a:rPr lang="en-US" sz="2600" dirty="0"/>
              <a:t>- </a:t>
            </a:r>
            <a:r>
              <a:rPr lang="en-US" sz="2600" dirty="0" err="1"/>
              <a:t>Học</a:t>
            </a:r>
            <a:r>
              <a:rPr lang="en-US" sz="2600" dirty="0"/>
              <a:t> 2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tác</a:t>
            </a:r>
            <a:r>
              <a:rPr lang="en-US" sz="2600" dirty="0"/>
              <a:t> </a:t>
            </a:r>
            <a:r>
              <a:rPr lang="en-US" sz="2600" dirty="0" err="1"/>
              <a:t>vươn</a:t>
            </a:r>
            <a:r>
              <a:rPr lang="en-US" sz="2600" dirty="0"/>
              <a:t> </a:t>
            </a:r>
            <a:r>
              <a:rPr lang="en-US" sz="2600" dirty="0" err="1"/>
              <a:t>thở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dục</a:t>
            </a:r>
            <a:r>
              <a:rPr lang="en-US" sz="2600" dirty="0"/>
              <a:t>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triển</a:t>
            </a:r>
            <a:r>
              <a:rPr lang="en-US" sz="2600" dirty="0"/>
              <a:t> </a:t>
            </a:r>
            <a:r>
              <a:rPr lang="en-US" sz="2600" dirty="0" err="1"/>
              <a:t>chung</a:t>
            </a:r>
            <a:r>
              <a:rPr lang="en-US" sz="2600" dirty="0" smtClean="0"/>
              <a:t>. </a:t>
            </a:r>
            <a:r>
              <a:rPr lang="en-US" sz="2600" dirty="0"/>
              <a:t>		  - </a:t>
            </a:r>
            <a:r>
              <a:rPr lang="en-US" sz="2600" dirty="0" err="1"/>
              <a:t>Trò</a:t>
            </a:r>
            <a:r>
              <a:rPr lang="en-US" sz="2600" dirty="0"/>
              <a:t> </a:t>
            </a:r>
            <a:r>
              <a:rPr lang="en-US" sz="2600" dirty="0" err="1"/>
              <a:t>chơi</a:t>
            </a:r>
            <a:r>
              <a:rPr lang="en-US" sz="2600" dirty="0"/>
              <a:t> “</a:t>
            </a:r>
            <a:r>
              <a:rPr lang="en-US" sz="2600" dirty="0" err="1"/>
              <a:t>Nhanh</a:t>
            </a:r>
            <a:r>
              <a:rPr lang="en-US" sz="2600" dirty="0"/>
              <a:t> </a:t>
            </a:r>
            <a:r>
              <a:rPr lang="en-US" sz="2600" dirty="0" err="1"/>
              <a:t>lên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!”.</a:t>
            </a:r>
          </a:p>
          <a:p>
            <a:pPr>
              <a:buNone/>
            </a:pPr>
            <a:r>
              <a:rPr lang="en-US" sz="2600" b="1" dirty="0"/>
              <a:t>2. </a:t>
            </a:r>
            <a:r>
              <a:rPr lang="en-US" sz="2600" b="1" dirty="0" err="1"/>
              <a:t>Kĩ</a:t>
            </a:r>
            <a:r>
              <a:rPr lang="en-US" sz="2600" b="1" dirty="0"/>
              <a:t> </a:t>
            </a:r>
            <a:r>
              <a:rPr lang="en-US" sz="2600" b="1" dirty="0" err="1"/>
              <a:t>năng</a:t>
            </a:r>
            <a:r>
              <a:rPr lang="en-US" sz="2600" b="1" dirty="0"/>
              <a:t>: </a:t>
            </a:r>
            <a:r>
              <a:rPr lang="en-US" sz="2600" dirty="0"/>
              <a:t>- </a:t>
            </a:r>
            <a:r>
              <a:rPr lang="en-US" sz="2600" dirty="0" err="1"/>
              <a:t>Yêu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cơ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tác</a:t>
            </a:r>
            <a:r>
              <a:rPr lang="en-US" sz="2600" dirty="0"/>
              <a:t>. </a:t>
            </a:r>
          </a:p>
          <a:p>
            <a:pPr>
              <a:buNone/>
            </a:pPr>
            <a:r>
              <a:rPr lang="en-US" sz="2600" dirty="0"/>
              <a:t> -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thành</a:t>
            </a:r>
            <a:r>
              <a:rPr lang="en-US" sz="2600" dirty="0"/>
              <a:t>,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triển</a:t>
            </a:r>
            <a:r>
              <a:rPr lang="en-US" sz="2600" dirty="0"/>
              <a:t>  </a:t>
            </a:r>
            <a:r>
              <a:rPr lang="en-US" sz="2600" dirty="0" err="1"/>
              <a:t>năng</a:t>
            </a:r>
            <a:r>
              <a:rPr lang="en-US" sz="2600" dirty="0"/>
              <a:t> </a:t>
            </a:r>
            <a:r>
              <a:rPr lang="en-US" sz="2600" dirty="0" err="1"/>
              <a:t>lực</a:t>
            </a:r>
            <a:r>
              <a:rPr lang="en-US" sz="2600" dirty="0"/>
              <a:t>: </a:t>
            </a:r>
            <a:r>
              <a:rPr lang="en-US" sz="2600" dirty="0" err="1"/>
              <a:t>Yêu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HS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trò</a:t>
            </a:r>
            <a:r>
              <a:rPr lang="en-US" sz="2600" dirty="0"/>
              <a:t> </a:t>
            </a:r>
            <a:r>
              <a:rPr lang="en-US" sz="2600" dirty="0" err="1"/>
              <a:t>chơi</a:t>
            </a:r>
            <a:r>
              <a:rPr lang="en-US" sz="2600" dirty="0"/>
              <a:t> </a:t>
            </a:r>
            <a:r>
              <a:rPr lang="en-US" sz="2600" dirty="0" err="1"/>
              <a:t>tương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chủ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, </a:t>
            </a:r>
            <a:r>
              <a:rPr lang="en-US" sz="2600" dirty="0" err="1"/>
              <a:t>nhiệt</a:t>
            </a:r>
            <a:r>
              <a:rPr lang="en-US" sz="2600" dirty="0"/>
              <a:t> </a:t>
            </a:r>
            <a:r>
              <a:rPr lang="en-US" sz="2600" dirty="0" err="1"/>
              <a:t>tình</a:t>
            </a:r>
            <a:r>
              <a:rPr lang="en-US" sz="2600" dirty="0"/>
              <a:t>.</a:t>
            </a:r>
          </a:p>
          <a:p>
            <a:pPr>
              <a:buNone/>
            </a:pPr>
            <a:r>
              <a:rPr lang="en-US" sz="2600" b="1" dirty="0"/>
              <a:t>3. </a:t>
            </a:r>
            <a:r>
              <a:rPr lang="en-US" sz="2600" b="1" dirty="0" err="1"/>
              <a:t>Thái</a:t>
            </a:r>
            <a:r>
              <a:rPr lang="en-US" sz="2600" b="1" dirty="0"/>
              <a:t> </a:t>
            </a:r>
            <a:r>
              <a:rPr lang="en-US" sz="2600" b="1" dirty="0" err="1"/>
              <a:t>độ</a:t>
            </a:r>
            <a:r>
              <a:rPr lang="en-US" sz="2600" b="1" dirty="0"/>
              <a:t>: </a:t>
            </a:r>
            <a:r>
              <a:rPr lang="en-US" sz="2600" dirty="0"/>
              <a:t>- HS </a:t>
            </a:r>
            <a:r>
              <a:rPr lang="en-US" sz="2600" dirty="0" err="1"/>
              <a:t>yêu</a:t>
            </a:r>
            <a:r>
              <a:rPr lang="en-US" sz="2600" dirty="0"/>
              <a:t> </a:t>
            </a:r>
            <a:r>
              <a:rPr lang="en-US" sz="2600" dirty="0" err="1"/>
              <a:t>thích</a:t>
            </a:r>
            <a:r>
              <a:rPr lang="en-US" sz="2600" dirty="0"/>
              <a:t> </a:t>
            </a:r>
            <a:r>
              <a:rPr lang="en-US" sz="2600" dirty="0" err="1"/>
              <a:t>môn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nghiêm</a:t>
            </a:r>
            <a:r>
              <a:rPr lang="en-US" sz="2600" dirty="0"/>
              <a:t> </a:t>
            </a:r>
            <a:r>
              <a:rPr lang="en-US" sz="2600" dirty="0" err="1"/>
              <a:t>túc</a:t>
            </a:r>
            <a:r>
              <a:rPr lang="en-US" sz="2600" dirty="0"/>
              <a:t> </a:t>
            </a:r>
            <a:r>
              <a:rPr lang="en-US" sz="2600" dirty="0" err="1"/>
              <a:t>nội</a:t>
            </a:r>
            <a:r>
              <a:rPr lang="en-US" sz="2600" dirty="0"/>
              <a:t> dung </a:t>
            </a:r>
            <a:r>
              <a:rPr lang="en-US" sz="2600" dirty="0" err="1"/>
              <a:t>bài</a:t>
            </a:r>
            <a:r>
              <a:rPr lang="en-US" sz="2600" dirty="0"/>
              <a:t>.</a:t>
            </a:r>
          </a:p>
          <a:p>
            <a:pPr>
              <a:buNone/>
            </a:pPr>
            <a:r>
              <a:rPr lang="en-US" sz="2600" dirty="0"/>
              <a:t>-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thành</a:t>
            </a:r>
            <a:r>
              <a:rPr lang="en-US" sz="2600" dirty="0"/>
              <a:t>,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triển</a:t>
            </a:r>
            <a:r>
              <a:rPr lang="en-US" sz="2600" dirty="0"/>
              <a:t>  </a:t>
            </a:r>
            <a:r>
              <a:rPr lang="en-US" sz="2600" dirty="0" err="1"/>
              <a:t>phẩm</a:t>
            </a:r>
            <a:r>
              <a:rPr lang="en-US" sz="2600" dirty="0"/>
              <a:t> </a:t>
            </a:r>
            <a:r>
              <a:rPr lang="en-US" sz="2600" dirty="0" err="1"/>
              <a:t>chất</a:t>
            </a:r>
            <a:r>
              <a:rPr lang="en-US" sz="2600" dirty="0"/>
              <a:t>: </a:t>
            </a:r>
            <a:r>
              <a:rPr lang="en-US" sz="2600" dirty="0" err="1"/>
              <a:t>Biết</a:t>
            </a:r>
            <a:r>
              <a:rPr lang="en-US" sz="2600" dirty="0"/>
              <a:t> </a:t>
            </a:r>
            <a:r>
              <a:rPr lang="en-US" sz="2600" dirty="0" err="1"/>
              <a:t>giúp</a:t>
            </a:r>
            <a:r>
              <a:rPr lang="en-US" sz="2600" dirty="0"/>
              <a:t> </a:t>
            </a:r>
            <a:r>
              <a:rPr lang="en-US" sz="2600" dirty="0" err="1"/>
              <a:t>đỡ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bè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luyện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sz="2400" dirty="0" err="1"/>
              <a:t>Gv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, </a:t>
            </a:r>
            <a:r>
              <a:rPr lang="en-US" sz="2400" dirty="0" err="1"/>
              <a:t>phổ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dung,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- HS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chậm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vòng</a:t>
            </a:r>
            <a:r>
              <a:rPr lang="en-US" sz="2400" dirty="0"/>
              <a:t> </a:t>
            </a:r>
            <a:r>
              <a:rPr lang="en-US" sz="2400" dirty="0" err="1"/>
              <a:t>tròn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- </a:t>
            </a:r>
            <a:r>
              <a:rPr lang="en-US" sz="2400" dirty="0" err="1"/>
              <a:t>Xoay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khớp</a:t>
            </a:r>
            <a:r>
              <a:rPr lang="en-US" sz="2400" dirty="0"/>
              <a:t>: </a:t>
            </a:r>
            <a:r>
              <a:rPr lang="en-US" sz="2400" dirty="0" err="1"/>
              <a:t>cổ</a:t>
            </a:r>
            <a:r>
              <a:rPr lang="en-US" sz="2400" dirty="0"/>
              <a:t>,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,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, </a:t>
            </a:r>
            <a:r>
              <a:rPr lang="en-US" sz="2400" dirty="0" err="1"/>
              <a:t>hông</a:t>
            </a:r>
            <a:r>
              <a:rPr lang="en-US" sz="2400" dirty="0"/>
              <a:t>, </a:t>
            </a:r>
            <a:r>
              <a:rPr lang="en-US" sz="2400" dirty="0" err="1"/>
              <a:t>vai</a:t>
            </a:r>
            <a:r>
              <a:rPr lang="en-US" sz="2400" dirty="0"/>
              <a:t>, </a:t>
            </a:r>
            <a:r>
              <a:rPr lang="en-US" sz="2400" dirty="0" err="1"/>
              <a:t>gối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err="1" smtClean="0"/>
              <a:t>Bài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thể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dục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phát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triển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chung</a:t>
            </a:r>
            <a:r>
              <a:rPr lang="en-US" sz="2700" b="1" dirty="0" smtClean="0"/>
              <a:t> : </a:t>
            </a:r>
            <a:br>
              <a:rPr lang="en-US" sz="2700" b="1" dirty="0" smtClean="0"/>
            </a:br>
            <a:r>
              <a:rPr lang="en-US" sz="2700" b="1" dirty="0" smtClean="0"/>
              <a:t>- </a:t>
            </a:r>
            <a:r>
              <a:rPr lang="en-US" sz="2700" b="1" dirty="0" err="1" smtClean="0"/>
              <a:t>Động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tác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vươn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thở</a:t>
            </a:r>
            <a:r>
              <a:rPr lang="en-US" sz="2700" b="1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+ </a:t>
            </a:r>
            <a:r>
              <a:rPr lang="en-US" dirty="0" err="1"/>
              <a:t>Lần</a:t>
            </a:r>
            <a:r>
              <a:rPr lang="en-US" dirty="0"/>
              <a:t> 1 :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+ </a:t>
            </a:r>
            <a:r>
              <a:rPr lang="en-US" dirty="0" err="1"/>
              <a:t>Lần</a:t>
            </a:r>
            <a:r>
              <a:rPr lang="en-US" dirty="0"/>
              <a:t> 2 : </a:t>
            </a:r>
            <a:r>
              <a:rPr lang="en-US" dirty="0" err="1"/>
              <a:t>hô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chậm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+ </a:t>
            </a:r>
            <a:r>
              <a:rPr lang="en-US" dirty="0" err="1"/>
              <a:t>Lần</a:t>
            </a:r>
            <a:r>
              <a:rPr lang="en-US" dirty="0"/>
              <a:t> 3 : Hs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+ </a:t>
            </a:r>
            <a:r>
              <a:rPr lang="en-US" dirty="0" err="1"/>
              <a:t>Lần</a:t>
            </a:r>
            <a:r>
              <a:rPr lang="en-US" dirty="0"/>
              <a:t> 4 :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hô</a:t>
            </a:r>
            <a:r>
              <a:rPr lang="en-US" dirty="0"/>
              <a:t>,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: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+ </a:t>
            </a:r>
            <a:r>
              <a:rPr lang="en-US" sz="2400" dirty="0" err="1"/>
              <a:t>Gv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,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Hs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chước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09862"/>
            <a:ext cx="82296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: </a:t>
            </a:r>
            <a:r>
              <a:rPr lang="en-US" sz="2400" b="1" i="1" dirty="0"/>
              <a:t>“</a:t>
            </a:r>
            <a:r>
              <a:rPr lang="en-US" sz="2400" b="1" i="1" dirty="0" err="1"/>
              <a:t>Nhanh</a:t>
            </a:r>
            <a:r>
              <a:rPr lang="en-US" sz="2400" b="1" i="1" dirty="0"/>
              <a:t> </a:t>
            </a:r>
            <a:r>
              <a:rPr lang="en-US" sz="2400" b="1" i="1" dirty="0" err="1"/>
              <a:t>lên</a:t>
            </a:r>
            <a:r>
              <a:rPr lang="en-US" sz="2400" b="1" i="1" dirty="0"/>
              <a:t> </a:t>
            </a:r>
            <a:r>
              <a:rPr lang="en-US" sz="2400" b="1" i="1" dirty="0" err="1"/>
              <a:t>bạn</a:t>
            </a:r>
            <a:r>
              <a:rPr lang="en-US" sz="2400" b="1" i="1" dirty="0"/>
              <a:t> </a:t>
            </a:r>
            <a:r>
              <a:rPr lang="en-US" sz="2400" b="1" i="1" dirty="0" err="1"/>
              <a:t>ơi</a:t>
            </a:r>
            <a:r>
              <a:rPr lang="en-US" sz="2400" b="1" i="1" dirty="0"/>
              <a:t>!</a:t>
            </a:r>
            <a:r>
              <a:rPr lang="en-US" sz="2400" b="1" dirty="0"/>
              <a:t>”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thúc</a:t>
            </a:r>
            <a:r>
              <a:rPr lang="en-US" sz="2400" b="1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202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. Mục tiêu:</vt:lpstr>
      <vt:lpstr> Phần mở đầu: </vt:lpstr>
      <vt:lpstr>Slide 4</vt:lpstr>
      <vt:lpstr> Bài thể dục phát triển chung :  - Động tác vươn thở : </vt:lpstr>
      <vt:lpstr>Slide 6</vt:lpstr>
      <vt:lpstr> Động tác tay : </vt:lpstr>
      <vt:lpstr>.Trò chơi: “Nhanh lên bạn ơi!”</vt:lpstr>
      <vt:lpstr> Phần kết thúc: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</dc:creator>
  <cp:lastModifiedBy>htc</cp:lastModifiedBy>
  <cp:revision>2</cp:revision>
  <dcterms:created xsi:type="dcterms:W3CDTF">2019-08-08T07:12:21Z</dcterms:created>
  <dcterms:modified xsi:type="dcterms:W3CDTF">2019-08-08T07:23:11Z</dcterms:modified>
</cp:coreProperties>
</file>