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8F193-99CC-4932-B60A-E351AC3A25EB}"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8F193-99CC-4932-B60A-E351AC3A25EB}"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8F193-99CC-4932-B60A-E351AC3A25EB}"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BAC032-A714-4038-8F6F-680483DFF7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8F193-99CC-4932-B60A-E351AC3A25EB}"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8F193-99CC-4932-B60A-E351AC3A25EB}"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8F193-99CC-4932-B60A-E351AC3A25EB}"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8F193-99CC-4932-B60A-E351AC3A25EB}"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38F193-99CC-4932-B60A-E351AC3A25EB}"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8F193-99CC-4932-B60A-E351AC3A25EB}"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8F193-99CC-4932-B60A-E351AC3A25EB}"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8F193-99CC-4932-B60A-E351AC3A25EB}"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36978-20E4-4AF0-89A3-433A8A23D0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8F193-99CC-4932-B60A-E351AC3A25EB}"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36978-20E4-4AF0-89A3-433A8A23D0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wm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OINSET2"/>
          <p:cNvPicPr>
            <a:picLocks noChangeAspect="1" noChangeArrowheads="1"/>
          </p:cNvPicPr>
          <p:nvPr/>
        </p:nvPicPr>
        <p:blipFill>
          <a:blip r:embed="rId2"/>
          <a:srcRect/>
          <a:stretch>
            <a:fillRect/>
          </a:stretch>
        </p:blipFill>
        <p:spPr bwMode="auto">
          <a:xfrm>
            <a:off x="0" y="0"/>
            <a:ext cx="1652588" cy="1828800"/>
          </a:xfrm>
          <a:prstGeom prst="rect">
            <a:avLst/>
          </a:prstGeom>
          <a:noFill/>
          <a:ln w="9525">
            <a:noFill/>
            <a:miter lim="800000"/>
            <a:headEnd/>
            <a:tailEnd/>
          </a:ln>
        </p:spPr>
      </p:pic>
      <p:pic>
        <p:nvPicPr>
          <p:cNvPr id="2051" name="Picture 7" descr="POINSET2"/>
          <p:cNvPicPr>
            <a:picLocks noChangeAspect="1" noChangeArrowheads="1"/>
          </p:cNvPicPr>
          <p:nvPr/>
        </p:nvPicPr>
        <p:blipFill>
          <a:blip r:embed="rId2"/>
          <a:srcRect/>
          <a:stretch>
            <a:fillRect/>
          </a:stretch>
        </p:blipFill>
        <p:spPr bwMode="auto">
          <a:xfrm rot="5400000">
            <a:off x="7403306" y="-88106"/>
            <a:ext cx="1652588" cy="1828800"/>
          </a:xfrm>
          <a:prstGeom prst="rect">
            <a:avLst/>
          </a:prstGeom>
          <a:noFill/>
          <a:ln w="9525">
            <a:noFill/>
            <a:miter lim="800000"/>
            <a:headEnd/>
            <a:tailEnd/>
          </a:ln>
        </p:spPr>
      </p:pic>
      <p:grpSp>
        <p:nvGrpSpPr>
          <p:cNvPr id="2" name="Group 8"/>
          <p:cNvGrpSpPr>
            <a:grpSpLocks/>
          </p:cNvGrpSpPr>
          <p:nvPr/>
        </p:nvGrpSpPr>
        <p:grpSpPr bwMode="auto">
          <a:xfrm>
            <a:off x="-152400" y="-266700"/>
            <a:ext cx="9448800" cy="7315200"/>
            <a:chOff x="0" y="192"/>
            <a:chExt cx="5760" cy="3936"/>
          </a:xfrm>
        </p:grpSpPr>
        <p:grpSp>
          <p:nvGrpSpPr>
            <p:cNvPr id="3" name="Group 9"/>
            <p:cNvGrpSpPr>
              <a:grpSpLocks/>
            </p:cNvGrpSpPr>
            <p:nvPr/>
          </p:nvGrpSpPr>
          <p:grpSpPr bwMode="auto">
            <a:xfrm>
              <a:off x="0" y="336"/>
              <a:ext cx="5760" cy="3700"/>
              <a:chOff x="0" y="336"/>
              <a:chExt cx="5760" cy="3700"/>
            </a:xfrm>
          </p:grpSpPr>
          <p:pic>
            <p:nvPicPr>
              <p:cNvPr id="2064" name="Picture 10" descr="n3"/>
              <p:cNvPicPr>
                <a:picLocks noChangeAspect="1" noChangeArrowheads="1"/>
              </p:cNvPicPr>
              <p:nvPr/>
            </p:nvPicPr>
            <p:blipFill>
              <a:blip r:embed="rId3"/>
              <a:srcRect/>
              <a:stretch>
                <a:fillRect/>
              </a:stretch>
            </p:blipFill>
            <p:spPr bwMode="auto">
              <a:xfrm>
                <a:off x="0" y="3984"/>
                <a:ext cx="5760" cy="52"/>
              </a:xfrm>
              <a:prstGeom prst="rect">
                <a:avLst/>
              </a:prstGeom>
              <a:noFill/>
              <a:ln w="9525">
                <a:noFill/>
                <a:miter lim="800000"/>
                <a:headEnd/>
                <a:tailEnd/>
              </a:ln>
            </p:spPr>
          </p:pic>
          <p:pic>
            <p:nvPicPr>
              <p:cNvPr id="2065" name="Picture 11" descr="n3"/>
              <p:cNvPicPr>
                <a:picLocks noChangeAspect="1" noChangeArrowheads="1"/>
              </p:cNvPicPr>
              <p:nvPr/>
            </p:nvPicPr>
            <p:blipFill>
              <a:blip r:embed="rId3"/>
              <a:srcRect/>
              <a:stretch>
                <a:fillRect/>
              </a:stretch>
            </p:blipFill>
            <p:spPr bwMode="auto">
              <a:xfrm>
                <a:off x="0" y="336"/>
                <a:ext cx="5760" cy="48"/>
              </a:xfrm>
              <a:prstGeom prst="rect">
                <a:avLst/>
              </a:prstGeom>
              <a:noFill/>
              <a:ln w="9525">
                <a:noFill/>
                <a:miter lim="800000"/>
                <a:headEnd/>
                <a:tailEnd/>
              </a:ln>
            </p:spPr>
          </p:pic>
        </p:grpSp>
        <p:pic>
          <p:nvPicPr>
            <p:cNvPr id="2062" name="Picture 12" descr="n3"/>
            <p:cNvPicPr>
              <a:picLocks noChangeAspect="1" noChangeArrowheads="1"/>
            </p:cNvPicPr>
            <p:nvPr/>
          </p:nvPicPr>
          <p:blipFill>
            <a:blip r:embed="rId3"/>
            <a:srcRect/>
            <a:stretch>
              <a:fillRect/>
            </a:stretch>
          </p:blipFill>
          <p:spPr bwMode="auto">
            <a:xfrm rot="5400000">
              <a:off x="-1848" y="2136"/>
              <a:ext cx="3936" cy="48"/>
            </a:xfrm>
            <a:prstGeom prst="rect">
              <a:avLst/>
            </a:prstGeom>
            <a:noFill/>
            <a:ln w="9525">
              <a:noFill/>
              <a:miter lim="800000"/>
              <a:headEnd/>
              <a:tailEnd/>
            </a:ln>
          </p:spPr>
        </p:pic>
        <p:pic>
          <p:nvPicPr>
            <p:cNvPr id="2063" name="Picture 13" descr="n3"/>
            <p:cNvPicPr>
              <a:picLocks noChangeAspect="1" noChangeArrowheads="1"/>
            </p:cNvPicPr>
            <p:nvPr/>
          </p:nvPicPr>
          <p:blipFill>
            <a:blip r:embed="rId3"/>
            <a:srcRect/>
            <a:stretch>
              <a:fillRect/>
            </a:stretch>
          </p:blipFill>
          <p:spPr bwMode="auto">
            <a:xfrm rot="16200000" flipH="1">
              <a:off x="3671" y="2135"/>
              <a:ext cx="3936" cy="50"/>
            </a:xfrm>
            <a:prstGeom prst="rect">
              <a:avLst/>
            </a:prstGeom>
            <a:noFill/>
            <a:ln w="9525">
              <a:noFill/>
              <a:miter lim="800000"/>
              <a:headEnd/>
              <a:tailEnd/>
            </a:ln>
          </p:spPr>
        </p:pic>
      </p:grpSp>
      <p:sp>
        <p:nvSpPr>
          <p:cNvPr id="20486" name="WordArt 6"/>
          <p:cNvSpPr>
            <a:spLocks noChangeArrowheads="1" noChangeShapeType="1" noTextEdit="1"/>
          </p:cNvSpPr>
          <p:nvPr/>
        </p:nvSpPr>
        <p:spPr bwMode="auto">
          <a:xfrm>
            <a:off x="1143000" y="2514600"/>
            <a:ext cx="7239000" cy="1219200"/>
          </a:xfrm>
          <a:prstGeom prst="rect">
            <a:avLst/>
          </a:prstGeom>
        </p:spPr>
        <p:txBody>
          <a:bodyPr wrap="none" fromWordArt="1">
            <a:prstTxWarp prst="textPlain">
              <a:avLst>
                <a:gd name="adj" fmla="val 50000"/>
              </a:avLst>
            </a:prstTxWarp>
          </a:bodyPr>
          <a:lstStyle/>
          <a:p>
            <a:pPr algn="ctr"/>
            <a:r>
              <a:rPr lang="en-US" sz="4800" b="1" kern="1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VnTimeH"/>
              </a:rPr>
              <a:t>khoa häc líp 5</a:t>
            </a:r>
          </a:p>
        </p:txBody>
      </p:sp>
      <p:grpSp>
        <p:nvGrpSpPr>
          <p:cNvPr id="4" name="Group 11"/>
          <p:cNvGrpSpPr>
            <a:grpSpLocks/>
          </p:cNvGrpSpPr>
          <p:nvPr/>
        </p:nvGrpSpPr>
        <p:grpSpPr bwMode="auto">
          <a:xfrm>
            <a:off x="685800" y="5314950"/>
            <a:ext cx="7696200" cy="1543050"/>
            <a:chOff x="0" y="3348"/>
            <a:chExt cx="5672" cy="972"/>
          </a:xfrm>
        </p:grpSpPr>
        <p:pic>
          <p:nvPicPr>
            <p:cNvPr id="2055" name="Picture 12" descr="roses_swaying_back_an_a_sc"/>
            <p:cNvPicPr>
              <a:picLocks noChangeAspect="1" noChangeArrowheads="1" noCrop="1"/>
            </p:cNvPicPr>
            <p:nvPr/>
          </p:nvPicPr>
          <p:blipFill>
            <a:blip r:embed="rId4"/>
            <a:srcRect/>
            <a:stretch>
              <a:fillRect/>
            </a:stretch>
          </p:blipFill>
          <p:spPr bwMode="auto">
            <a:xfrm>
              <a:off x="0" y="3348"/>
              <a:ext cx="920" cy="972"/>
            </a:xfrm>
            <a:prstGeom prst="rect">
              <a:avLst/>
            </a:prstGeom>
            <a:noFill/>
            <a:ln w="9525">
              <a:noFill/>
              <a:miter lim="800000"/>
              <a:headEnd/>
              <a:tailEnd/>
            </a:ln>
          </p:spPr>
        </p:pic>
        <p:pic>
          <p:nvPicPr>
            <p:cNvPr id="2056" name="Picture 13" descr="roses_swaying_back_an_a_sc"/>
            <p:cNvPicPr>
              <a:picLocks noChangeAspect="1" noChangeArrowheads="1" noCrop="1"/>
            </p:cNvPicPr>
            <p:nvPr/>
          </p:nvPicPr>
          <p:blipFill>
            <a:blip r:embed="rId4"/>
            <a:srcRect/>
            <a:stretch>
              <a:fillRect/>
            </a:stretch>
          </p:blipFill>
          <p:spPr bwMode="auto">
            <a:xfrm>
              <a:off x="960" y="3348"/>
              <a:ext cx="920" cy="972"/>
            </a:xfrm>
            <a:prstGeom prst="rect">
              <a:avLst/>
            </a:prstGeom>
            <a:noFill/>
            <a:ln w="9525">
              <a:noFill/>
              <a:miter lim="800000"/>
              <a:headEnd/>
              <a:tailEnd/>
            </a:ln>
          </p:spPr>
        </p:pic>
        <p:pic>
          <p:nvPicPr>
            <p:cNvPr id="2057" name="Picture 14" descr="roses_swaying_back_an_a_sc"/>
            <p:cNvPicPr>
              <a:picLocks noChangeAspect="1" noChangeArrowheads="1" noCrop="1"/>
            </p:cNvPicPr>
            <p:nvPr/>
          </p:nvPicPr>
          <p:blipFill>
            <a:blip r:embed="rId4"/>
            <a:srcRect/>
            <a:stretch>
              <a:fillRect/>
            </a:stretch>
          </p:blipFill>
          <p:spPr bwMode="auto">
            <a:xfrm>
              <a:off x="1920" y="3348"/>
              <a:ext cx="920" cy="972"/>
            </a:xfrm>
            <a:prstGeom prst="rect">
              <a:avLst/>
            </a:prstGeom>
            <a:noFill/>
            <a:ln w="9525">
              <a:noFill/>
              <a:miter lim="800000"/>
              <a:headEnd/>
              <a:tailEnd/>
            </a:ln>
          </p:spPr>
        </p:pic>
        <p:pic>
          <p:nvPicPr>
            <p:cNvPr id="2058" name="Picture 15" descr="roses_swaying_back_an_a_sc"/>
            <p:cNvPicPr>
              <a:picLocks noChangeAspect="1" noChangeArrowheads="1" noCrop="1"/>
            </p:cNvPicPr>
            <p:nvPr/>
          </p:nvPicPr>
          <p:blipFill>
            <a:blip r:embed="rId4"/>
            <a:srcRect/>
            <a:stretch>
              <a:fillRect/>
            </a:stretch>
          </p:blipFill>
          <p:spPr bwMode="auto">
            <a:xfrm>
              <a:off x="2880" y="3348"/>
              <a:ext cx="920" cy="972"/>
            </a:xfrm>
            <a:prstGeom prst="rect">
              <a:avLst/>
            </a:prstGeom>
            <a:noFill/>
            <a:ln w="9525">
              <a:noFill/>
              <a:miter lim="800000"/>
              <a:headEnd/>
              <a:tailEnd/>
            </a:ln>
          </p:spPr>
        </p:pic>
        <p:pic>
          <p:nvPicPr>
            <p:cNvPr id="2059" name="Picture 16" descr="roses_swaying_back_an_a_sc"/>
            <p:cNvPicPr>
              <a:picLocks noChangeAspect="1" noChangeArrowheads="1" noCrop="1"/>
            </p:cNvPicPr>
            <p:nvPr/>
          </p:nvPicPr>
          <p:blipFill>
            <a:blip r:embed="rId4"/>
            <a:srcRect/>
            <a:stretch>
              <a:fillRect/>
            </a:stretch>
          </p:blipFill>
          <p:spPr bwMode="auto">
            <a:xfrm>
              <a:off x="3792" y="3348"/>
              <a:ext cx="920" cy="972"/>
            </a:xfrm>
            <a:prstGeom prst="rect">
              <a:avLst/>
            </a:prstGeom>
            <a:noFill/>
            <a:ln w="9525">
              <a:noFill/>
              <a:miter lim="800000"/>
              <a:headEnd/>
              <a:tailEnd/>
            </a:ln>
          </p:spPr>
        </p:pic>
        <p:pic>
          <p:nvPicPr>
            <p:cNvPr id="2060" name="Picture 17" descr="roses_swaying_back_an_a_sc"/>
            <p:cNvPicPr>
              <a:picLocks noChangeAspect="1" noChangeArrowheads="1" noCrop="1"/>
            </p:cNvPicPr>
            <p:nvPr/>
          </p:nvPicPr>
          <p:blipFill>
            <a:blip r:embed="rId4"/>
            <a:srcRect/>
            <a:stretch>
              <a:fillRect/>
            </a:stretch>
          </p:blipFill>
          <p:spPr bwMode="auto">
            <a:xfrm>
              <a:off x="4752" y="3348"/>
              <a:ext cx="920" cy="97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lt">
                                    <p:tmPct val="0"/>
                                  </p:iterate>
                                  <p:childTnLst>
                                    <p:set>
                                      <p:cBhvr>
                                        <p:cTn id="6" dur="1" fill="hold">
                                          <p:stCondLst>
                                            <p:cond delay="0"/>
                                          </p:stCondLst>
                                        </p:cTn>
                                        <p:tgtEl>
                                          <p:spTgt spid="20486"/>
                                        </p:tgtEl>
                                        <p:attrNameLst>
                                          <p:attrName>style.visibility</p:attrName>
                                        </p:attrNameLst>
                                      </p:cBhvr>
                                      <p:to>
                                        <p:strVal val="visible"/>
                                      </p:to>
                                    </p:set>
                                    <p:animEffect transition="in" filter="fade">
                                      <p:cBhvr>
                                        <p:cTn id="7" dur="385" decel="100000"/>
                                        <p:tgtEl>
                                          <p:spTgt spid="20486"/>
                                        </p:tgtEl>
                                      </p:cBhvr>
                                    </p:animEffect>
                                    <p:animScale>
                                      <p:cBhvr>
                                        <p:cTn id="8" dur="385" decel="100000"/>
                                        <p:tgtEl>
                                          <p:spTgt spid="20486"/>
                                        </p:tgtEl>
                                      </p:cBhvr>
                                      <p:from x="10000" y="10000"/>
                                      <p:to x="200000" y="450000"/>
                                    </p:animScale>
                                    <p:animScale>
                                      <p:cBhvr>
                                        <p:cTn id="9" dur="615" accel="100000" fill="hold">
                                          <p:stCondLst>
                                            <p:cond delay="385"/>
                                          </p:stCondLst>
                                        </p:cTn>
                                        <p:tgtEl>
                                          <p:spTgt spid="20486"/>
                                        </p:tgtEl>
                                      </p:cBhvr>
                                      <p:from x="200000" y="450000"/>
                                      <p:to x="100000" y="100000"/>
                                    </p:animScale>
                                    <p:set>
                                      <p:cBhvr>
                                        <p:cTn id="10" dur="385" fill="hold"/>
                                        <p:tgtEl>
                                          <p:spTgt spid="20486"/>
                                        </p:tgtEl>
                                        <p:attrNameLst>
                                          <p:attrName>ppt_x</p:attrName>
                                        </p:attrNameLst>
                                      </p:cBhvr>
                                      <p:to>
                                        <p:strVal val="(0.5)"/>
                                      </p:to>
                                    </p:set>
                                    <p:anim from="(0.5)" to="(#ppt_x)" calcmode="lin" valueType="num">
                                      <p:cBhvr>
                                        <p:cTn id="11" dur="615" accel="100000" fill="hold">
                                          <p:stCondLst>
                                            <p:cond delay="385"/>
                                          </p:stCondLst>
                                        </p:cTn>
                                        <p:tgtEl>
                                          <p:spTgt spid="20486"/>
                                        </p:tgtEl>
                                        <p:attrNameLst>
                                          <p:attrName>ppt_x</p:attrName>
                                        </p:attrNameLst>
                                      </p:cBhvr>
                                    </p:anim>
                                    <p:set>
                                      <p:cBhvr>
                                        <p:cTn id="12" dur="385" fill="hold"/>
                                        <p:tgtEl>
                                          <p:spTgt spid="20486"/>
                                        </p:tgtEl>
                                        <p:attrNameLst>
                                          <p:attrName>ppt_y</p:attrName>
                                        </p:attrNameLst>
                                      </p:cBhvr>
                                      <p:to>
                                        <p:strVal val="(#ppt_y+0.4)"/>
                                      </p:to>
                                    </p:set>
                                    <p:anim from="(#ppt_y+0.4)" to="(#ppt_y)" calcmode="lin" valueType="num">
                                      <p:cBhvr>
                                        <p:cTn id="13" dur="615" accel="100000" fill="hold">
                                          <p:stCondLst>
                                            <p:cond delay="385"/>
                                          </p:stCondLst>
                                        </p:cTn>
                                        <p:tgtEl>
                                          <p:spTgt spid="204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5760" cy="4320"/>
          </a:xfrm>
        </p:grpSpPr>
        <p:pic>
          <p:nvPicPr>
            <p:cNvPr id="11269" name="Picture 5" descr="230"/>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11270" name="Rectangle 6"/>
            <p:cNvSpPr>
              <a:spLocks noChangeArrowheads="1"/>
            </p:cNvSpPr>
            <p:nvPr/>
          </p:nvSpPr>
          <p:spPr bwMode="auto">
            <a:xfrm>
              <a:off x="295" y="1026"/>
              <a:ext cx="1088" cy="1225"/>
            </a:xfrm>
            <a:prstGeom prst="rect">
              <a:avLst/>
            </a:prstGeom>
            <a:solidFill>
              <a:srgbClr val="CCECFF"/>
            </a:solidFill>
            <a:ln w="9525">
              <a:noFill/>
              <a:miter lim="800000"/>
              <a:headEnd/>
              <a:tailEnd/>
            </a:ln>
          </p:spPr>
          <p:txBody>
            <a:bodyPr wrap="none" anchor="ctr"/>
            <a:lstStyle/>
            <a:p>
              <a:endParaRPr lang="en-US"/>
            </a:p>
          </p:txBody>
        </p:sp>
        <p:sp>
          <p:nvSpPr>
            <p:cNvPr id="11271" name="Rectangle 7"/>
            <p:cNvSpPr>
              <a:spLocks noChangeArrowheads="1"/>
            </p:cNvSpPr>
            <p:nvPr/>
          </p:nvSpPr>
          <p:spPr bwMode="auto">
            <a:xfrm>
              <a:off x="4241" y="3974"/>
              <a:ext cx="1270" cy="227"/>
            </a:xfrm>
            <a:prstGeom prst="rect">
              <a:avLst/>
            </a:prstGeom>
            <a:solidFill>
              <a:srgbClr val="CCECFF"/>
            </a:solidFill>
            <a:ln w="9525">
              <a:noFill/>
              <a:miter lim="800000"/>
              <a:headEnd/>
              <a:tailEnd/>
            </a:ln>
          </p:spPr>
          <p:txBody>
            <a:bodyPr wrap="none" anchor="ctr"/>
            <a:lstStyle/>
            <a:p>
              <a:endParaRPr lang="en-US"/>
            </a:p>
          </p:txBody>
        </p:sp>
        <p:sp>
          <p:nvSpPr>
            <p:cNvPr id="11272" name="Line 8"/>
            <p:cNvSpPr>
              <a:spLocks noChangeShapeType="1"/>
            </p:cNvSpPr>
            <p:nvPr/>
          </p:nvSpPr>
          <p:spPr bwMode="auto">
            <a:xfrm flipH="1">
              <a:off x="4332" y="3974"/>
              <a:ext cx="136" cy="227"/>
            </a:xfrm>
            <a:prstGeom prst="line">
              <a:avLst/>
            </a:prstGeom>
            <a:noFill/>
            <a:ln w="76200">
              <a:solidFill>
                <a:srgbClr val="66FFFF"/>
              </a:solidFill>
              <a:round/>
              <a:headEnd/>
              <a:tailEnd/>
            </a:ln>
          </p:spPr>
          <p:txBody>
            <a:bodyPr/>
            <a:lstStyle/>
            <a:p>
              <a:endParaRPr lang="en-US"/>
            </a:p>
          </p:txBody>
        </p:sp>
        <p:sp>
          <p:nvSpPr>
            <p:cNvPr id="11273" name="Line 9"/>
            <p:cNvSpPr>
              <a:spLocks noChangeShapeType="1"/>
            </p:cNvSpPr>
            <p:nvPr/>
          </p:nvSpPr>
          <p:spPr bwMode="auto">
            <a:xfrm flipH="1">
              <a:off x="4513" y="3974"/>
              <a:ext cx="136" cy="227"/>
            </a:xfrm>
            <a:prstGeom prst="line">
              <a:avLst/>
            </a:prstGeom>
            <a:noFill/>
            <a:ln w="76200">
              <a:solidFill>
                <a:srgbClr val="66FFFF"/>
              </a:solidFill>
              <a:round/>
              <a:headEnd/>
              <a:tailEnd/>
            </a:ln>
          </p:spPr>
          <p:txBody>
            <a:bodyPr/>
            <a:lstStyle/>
            <a:p>
              <a:endParaRPr lang="en-US"/>
            </a:p>
          </p:txBody>
        </p:sp>
        <p:sp>
          <p:nvSpPr>
            <p:cNvPr id="11274" name="Line 10"/>
            <p:cNvSpPr>
              <a:spLocks noChangeShapeType="1"/>
            </p:cNvSpPr>
            <p:nvPr/>
          </p:nvSpPr>
          <p:spPr bwMode="auto">
            <a:xfrm flipH="1">
              <a:off x="4694" y="3974"/>
              <a:ext cx="136" cy="227"/>
            </a:xfrm>
            <a:prstGeom prst="line">
              <a:avLst/>
            </a:prstGeom>
            <a:noFill/>
            <a:ln w="76200">
              <a:solidFill>
                <a:srgbClr val="66FFFF"/>
              </a:solidFill>
              <a:round/>
              <a:headEnd/>
              <a:tailEnd/>
            </a:ln>
          </p:spPr>
          <p:txBody>
            <a:bodyPr/>
            <a:lstStyle/>
            <a:p>
              <a:endParaRPr lang="en-US"/>
            </a:p>
          </p:txBody>
        </p:sp>
        <p:sp>
          <p:nvSpPr>
            <p:cNvPr id="11275" name="Line 11"/>
            <p:cNvSpPr>
              <a:spLocks noChangeShapeType="1"/>
            </p:cNvSpPr>
            <p:nvPr/>
          </p:nvSpPr>
          <p:spPr bwMode="auto">
            <a:xfrm flipH="1">
              <a:off x="4875" y="3974"/>
              <a:ext cx="136" cy="227"/>
            </a:xfrm>
            <a:prstGeom prst="line">
              <a:avLst/>
            </a:prstGeom>
            <a:noFill/>
            <a:ln w="76200">
              <a:solidFill>
                <a:srgbClr val="66FFFF"/>
              </a:solidFill>
              <a:round/>
              <a:headEnd/>
              <a:tailEnd/>
            </a:ln>
          </p:spPr>
          <p:txBody>
            <a:bodyPr/>
            <a:lstStyle/>
            <a:p>
              <a:endParaRPr lang="en-US"/>
            </a:p>
          </p:txBody>
        </p:sp>
        <p:sp>
          <p:nvSpPr>
            <p:cNvPr id="11276" name="Line 12"/>
            <p:cNvSpPr>
              <a:spLocks noChangeShapeType="1"/>
            </p:cNvSpPr>
            <p:nvPr/>
          </p:nvSpPr>
          <p:spPr bwMode="auto">
            <a:xfrm flipH="1">
              <a:off x="5056" y="3974"/>
              <a:ext cx="136" cy="227"/>
            </a:xfrm>
            <a:prstGeom prst="line">
              <a:avLst/>
            </a:prstGeom>
            <a:noFill/>
            <a:ln w="76200">
              <a:solidFill>
                <a:srgbClr val="66FFFF"/>
              </a:solidFill>
              <a:round/>
              <a:headEnd/>
              <a:tailEnd/>
            </a:ln>
          </p:spPr>
          <p:txBody>
            <a:bodyPr/>
            <a:lstStyle/>
            <a:p>
              <a:endParaRPr lang="en-US"/>
            </a:p>
          </p:txBody>
        </p:sp>
        <p:sp>
          <p:nvSpPr>
            <p:cNvPr id="11277" name="Line 13"/>
            <p:cNvSpPr>
              <a:spLocks noChangeShapeType="1"/>
            </p:cNvSpPr>
            <p:nvPr/>
          </p:nvSpPr>
          <p:spPr bwMode="auto">
            <a:xfrm flipH="1">
              <a:off x="5237" y="3974"/>
              <a:ext cx="136" cy="227"/>
            </a:xfrm>
            <a:prstGeom prst="line">
              <a:avLst/>
            </a:prstGeom>
            <a:noFill/>
            <a:ln w="76200">
              <a:solidFill>
                <a:srgbClr val="66FFFF"/>
              </a:solidFill>
              <a:round/>
              <a:headEnd/>
              <a:tailEnd/>
            </a:ln>
          </p:spPr>
          <p:txBody>
            <a:bodyPr/>
            <a:lstStyle/>
            <a:p>
              <a:endParaRPr lang="en-US"/>
            </a:p>
          </p:txBody>
        </p:sp>
      </p:grpSp>
      <p:sp>
        <p:nvSpPr>
          <p:cNvPr id="14350" name="WordArt 14"/>
          <p:cNvSpPr>
            <a:spLocks noChangeArrowheads="1" noChangeShapeType="1" noTextEdit="1"/>
          </p:cNvSpPr>
          <p:nvPr/>
        </p:nvSpPr>
        <p:spPr bwMode="auto">
          <a:xfrm>
            <a:off x="3733800" y="457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FF6600"/>
                  </a:solidFill>
                  <a:round/>
                  <a:headEnd/>
                  <a:tailEnd/>
                </a:ln>
                <a:solidFill>
                  <a:srgbClr val="99CC00">
                    <a:alpha val="50195"/>
                  </a:srgbClr>
                </a:solidFill>
                <a:effectLst>
                  <a:outerShdw dist="45791" dir="2021404" algn="ctr" rotWithShape="0">
                    <a:srgbClr val="9999FF"/>
                  </a:outerShdw>
                </a:effectLst>
                <a:latin typeface="Arial"/>
                <a:cs typeface="Arial"/>
              </a:rPr>
              <a:t>Hoạt động 2</a:t>
            </a:r>
            <a:endParaRPr lang="en-US" sz="3600" kern="10">
              <a:ln w="12700">
                <a:solidFill>
                  <a:srgbClr val="FF6600"/>
                </a:solidFill>
                <a:round/>
                <a:headEnd/>
                <a:tailEnd/>
              </a:ln>
              <a:solidFill>
                <a:srgbClr val="99CC00">
                  <a:alpha val="50195"/>
                </a:srgbClr>
              </a:solidFill>
              <a:effectLst>
                <a:outerShdw dist="45791" dir="2021404" algn="ctr" rotWithShape="0">
                  <a:srgbClr val="9999FF"/>
                </a:outerShdw>
              </a:effectLst>
              <a:latin typeface="Arial"/>
              <a:cs typeface="Arial"/>
            </a:endParaRPr>
          </a:p>
        </p:txBody>
      </p:sp>
      <p:sp>
        <p:nvSpPr>
          <p:cNvPr id="14351" name="WordArt 15"/>
          <p:cNvSpPr>
            <a:spLocks noChangeArrowheads="1" noChangeShapeType="1" noTextEdit="1"/>
          </p:cNvSpPr>
          <p:nvPr/>
        </p:nvSpPr>
        <p:spPr bwMode="auto">
          <a:xfrm>
            <a:off x="2438400" y="1981200"/>
            <a:ext cx="6248400" cy="2743200"/>
          </a:xfrm>
          <a:prstGeom prst="rect">
            <a:avLst/>
          </a:prstGeom>
        </p:spPr>
        <p:txBody>
          <a:bodyPr wrap="none" fromWordArt="1">
            <a:prstTxWarp prst="textPlain">
              <a:avLst>
                <a:gd name="adj" fmla="val 50000"/>
              </a:avLst>
            </a:prstTxWarp>
          </a:bodyPr>
          <a:lstStyle/>
          <a:p>
            <a:pPr algn="ctr"/>
            <a:r>
              <a:rPr lang="vi-VN" sz="3600" kern="1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Các giai đoạn phát triển </a:t>
            </a:r>
          </a:p>
          <a:p>
            <a:pPr algn="ctr"/>
            <a:r>
              <a:rPr lang="vi-VN" sz="3600" kern="1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từ lúc mới sinh đến tuổi dậy thì</a:t>
            </a:r>
            <a:endParaRPr lang="en-US" sz="3600" kern="1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1000" fill="hold"/>
                                        <p:tgtEl>
                                          <p:spTgt spid="14350"/>
                                        </p:tgtEl>
                                        <p:attrNameLst>
                                          <p:attrName>ppt_w</p:attrName>
                                        </p:attrNameLst>
                                      </p:cBhvr>
                                      <p:tavLst>
                                        <p:tav tm="0">
                                          <p:val>
                                            <p:strVal val="#ppt_w+.3"/>
                                          </p:val>
                                        </p:tav>
                                        <p:tav tm="100000">
                                          <p:val>
                                            <p:strVal val="#ppt_w"/>
                                          </p:val>
                                        </p:tav>
                                      </p:tavLst>
                                    </p:anim>
                                    <p:anim calcmode="lin" valueType="num">
                                      <p:cBhvr>
                                        <p:cTn id="8" dur="1000" fill="hold"/>
                                        <p:tgtEl>
                                          <p:spTgt spid="14350"/>
                                        </p:tgtEl>
                                        <p:attrNameLst>
                                          <p:attrName>ppt_h</p:attrName>
                                        </p:attrNameLst>
                                      </p:cBhvr>
                                      <p:tavLst>
                                        <p:tav tm="0">
                                          <p:val>
                                            <p:strVal val="#ppt_h"/>
                                          </p:val>
                                        </p:tav>
                                        <p:tav tm="100000">
                                          <p:val>
                                            <p:strVal val="#ppt_h"/>
                                          </p:val>
                                        </p:tav>
                                      </p:tavLst>
                                    </p:anim>
                                    <p:animEffect transition="in" filter="fade">
                                      <p:cBhvr>
                                        <p:cTn id="9" dur="1000"/>
                                        <p:tgtEl>
                                          <p:spTgt spid="1435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51"/>
                                        </p:tgtEl>
                                        <p:attrNameLst>
                                          <p:attrName>style.visibility</p:attrName>
                                        </p:attrNameLst>
                                      </p:cBhvr>
                                      <p:to>
                                        <p:strVal val="visible"/>
                                      </p:to>
                                    </p:set>
                                    <p:anim calcmode="lin" valueType="num">
                                      <p:cBhvr>
                                        <p:cTn id="14" dur="1000" fill="hold"/>
                                        <p:tgtEl>
                                          <p:spTgt spid="14351"/>
                                        </p:tgtEl>
                                        <p:attrNameLst>
                                          <p:attrName>ppt_w</p:attrName>
                                        </p:attrNameLst>
                                      </p:cBhvr>
                                      <p:tavLst>
                                        <p:tav tm="0">
                                          <p:val>
                                            <p:strVal val="#ppt_w+.3"/>
                                          </p:val>
                                        </p:tav>
                                        <p:tav tm="100000">
                                          <p:val>
                                            <p:strVal val="#ppt_w"/>
                                          </p:val>
                                        </p:tav>
                                      </p:tavLst>
                                    </p:anim>
                                    <p:anim calcmode="lin" valueType="num">
                                      <p:cBhvr>
                                        <p:cTn id="15" dur="1000" fill="hold"/>
                                        <p:tgtEl>
                                          <p:spTgt spid="14351"/>
                                        </p:tgtEl>
                                        <p:attrNameLst>
                                          <p:attrName>ppt_h</p:attrName>
                                        </p:attrNameLst>
                                      </p:cBhvr>
                                      <p:tavLst>
                                        <p:tav tm="0">
                                          <p:val>
                                            <p:strVal val="#ppt_h"/>
                                          </p:val>
                                        </p:tav>
                                        <p:tav tm="100000">
                                          <p:val>
                                            <p:strVal val="#ppt_h"/>
                                          </p:val>
                                        </p:tav>
                                      </p:tavLst>
                                    </p:anim>
                                    <p:animEffect transition="in" filter="fade">
                                      <p:cBhvr>
                                        <p:cTn id="16"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aby_35"/>
          <p:cNvPicPr>
            <a:picLocks noChangeAspect="1" noChangeArrowheads="1" noCrop="1"/>
          </p:cNvPicPr>
          <p:nvPr/>
        </p:nvPicPr>
        <p:blipFill>
          <a:blip r:embed="rId2"/>
          <a:srcRect/>
          <a:stretch>
            <a:fillRect/>
          </a:stretch>
        </p:blipFill>
        <p:spPr bwMode="auto">
          <a:xfrm>
            <a:off x="838200" y="2438400"/>
            <a:ext cx="2286000" cy="2286000"/>
          </a:xfrm>
          <a:prstGeom prst="rect">
            <a:avLst/>
          </a:prstGeom>
          <a:noFill/>
          <a:ln w="9525">
            <a:noFill/>
            <a:miter lim="800000"/>
            <a:headEnd/>
            <a:tailEnd/>
          </a:ln>
        </p:spPr>
      </p:pic>
      <p:sp>
        <p:nvSpPr>
          <p:cNvPr id="12291" name="Text Box 5"/>
          <p:cNvSpPr txBox="1">
            <a:spLocks noChangeArrowheads="1"/>
          </p:cNvSpPr>
          <p:nvPr/>
        </p:nvSpPr>
        <p:spPr bwMode="auto">
          <a:xfrm>
            <a:off x="3733800" y="381000"/>
            <a:ext cx="4953000" cy="6134100"/>
          </a:xfrm>
          <a:prstGeom prst="rect">
            <a:avLst/>
          </a:prstGeom>
          <a:noFill/>
          <a:ln w="9525">
            <a:noFill/>
            <a:miter lim="800000"/>
            <a:headEnd/>
            <a:tailEnd/>
          </a:ln>
        </p:spPr>
        <p:txBody>
          <a:bodyPr>
            <a:spAutoFit/>
          </a:bodyPr>
          <a:lstStyle/>
          <a:p>
            <a:pPr algn="just">
              <a:spcBef>
                <a:spcPct val="50000"/>
              </a:spcBef>
            </a:pPr>
            <a:r>
              <a:rPr lang="en-US" sz="3600">
                <a:solidFill>
                  <a:srgbClr val="0000CC"/>
                </a:solidFill>
              </a:rPr>
              <a:t>a) Ở lứa tuổi này, chúng ta phải phụ thuộc hoàn toàn vào bố mẹ. Nhưng chúng ta lại lớn lên khá nhanh (nhất là giai đoạn sơ sinh) và đến cuối lứa tuổi này, chúng ta đã có thể tự đi, chạy, xúc cơm, chơi và chào hỏi mọi người.</a:t>
            </a:r>
          </a:p>
        </p:txBody>
      </p:sp>
      <p:sp>
        <p:nvSpPr>
          <p:cNvPr id="12292" name="WordArt 6"/>
          <p:cNvSpPr>
            <a:spLocks noChangeArrowheads="1" noChangeShapeType="1" noTextEdit="1"/>
          </p:cNvSpPr>
          <p:nvPr/>
        </p:nvSpPr>
        <p:spPr bwMode="auto">
          <a:xfrm>
            <a:off x="685800" y="48768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Dưới 3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pic>
        <p:nvPicPr>
          <p:cNvPr id="12293" name="Picture 7" descr="2-2"/>
          <p:cNvPicPr>
            <a:picLocks noChangeAspect="1" noChangeArrowheads="1" noCrop="1"/>
          </p:cNvPicPr>
          <p:nvPr/>
        </p:nvPicPr>
        <p:blipFill>
          <a:blip r:embed="rId3"/>
          <a:srcRect/>
          <a:stretch>
            <a:fillRect/>
          </a:stretch>
        </p:blipFill>
        <p:spPr bwMode="auto">
          <a:xfrm>
            <a:off x="0" y="0"/>
            <a:ext cx="4572000" cy="476250"/>
          </a:xfrm>
          <a:prstGeom prst="rect">
            <a:avLst/>
          </a:prstGeom>
          <a:noFill/>
          <a:ln w="9525">
            <a:noFill/>
            <a:miter lim="800000"/>
            <a:headEnd/>
            <a:tailEnd/>
          </a:ln>
        </p:spPr>
      </p:pic>
      <p:pic>
        <p:nvPicPr>
          <p:cNvPr id="12294" name="Picture 8" descr="2-2"/>
          <p:cNvPicPr>
            <a:picLocks noChangeAspect="1" noChangeArrowheads="1" noCrop="1"/>
          </p:cNvPicPr>
          <p:nvPr/>
        </p:nvPicPr>
        <p:blipFill>
          <a:blip r:embed="rId3"/>
          <a:srcRect/>
          <a:stretch>
            <a:fillRect/>
          </a:stretch>
        </p:blipFill>
        <p:spPr bwMode="auto">
          <a:xfrm>
            <a:off x="4572000" y="0"/>
            <a:ext cx="4572000" cy="476250"/>
          </a:xfrm>
          <a:prstGeom prst="rect">
            <a:avLst/>
          </a:prstGeom>
          <a:noFill/>
          <a:ln w="9525">
            <a:noFill/>
            <a:miter lim="800000"/>
            <a:headEnd/>
            <a:tailEnd/>
          </a:ln>
        </p:spPr>
      </p:pic>
      <p:pic>
        <p:nvPicPr>
          <p:cNvPr id="12295" name="Picture 9" descr="2-2"/>
          <p:cNvPicPr>
            <a:picLocks noChangeAspect="1" noChangeArrowheads="1" noCrop="1"/>
          </p:cNvPicPr>
          <p:nvPr/>
        </p:nvPicPr>
        <p:blipFill>
          <a:blip r:embed="rId3"/>
          <a:srcRect/>
          <a:stretch>
            <a:fillRect/>
          </a:stretch>
        </p:blipFill>
        <p:spPr bwMode="auto">
          <a:xfrm rot="5400000">
            <a:off x="-1524000" y="2057400"/>
            <a:ext cx="3429000" cy="381000"/>
          </a:xfrm>
          <a:prstGeom prst="rect">
            <a:avLst/>
          </a:prstGeom>
          <a:noFill/>
          <a:ln w="9525">
            <a:noFill/>
            <a:miter lim="800000"/>
            <a:headEnd/>
            <a:tailEnd/>
          </a:ln>
        </p:spPr>
      </p:pic>
      <p:pic>
        <p:nvPicPr>
          <p:cNvPr id="12296" name="Picture 10" descr="2-2"/>
          <p:cNvPicPr>
            <a:picLocks noChangeAspect="1" noChangeArrowheads="1" noCrop="1"/>
          </p:cNvPicPr>
          <p:nvPr/>
        </p:nvPicPr>
        <p:blipFill>
          <a:blip r:embed="rId3"/>
          <a:srcRect/>
          <a:stretch>
            <a:fillRect/>
          </a:stretch>
        </p:blipFill>
        <p:spPr bwMode="auto">
          <a:xfrm>
            <a:off x="0" y="6381750"/>
            <a:ext cx="4572000" cy="476250"/>
          </a:xfrm>
          <a:prstGeom prst="rect">
            <a:avLst/>
          </a:prstGeom>
          <a:noFill/>
          <a:ln w="9525">
            <a:noFill/>
            <a:miter lim="800000"/>
            <a:headEnd/>
            <a:tailEnd/>
          </a:ln>
        </p:spPr>
      </p:pic>
      <p:pic>
        <p:nvPicPr>
          <p:cNvPr id="12297" name="Picture 11" descr="2-2"/>
          <p:cNvPicPr>
            <a:picLocks noChangeAspect="1" noChangeArrowheads="1" noCrop="1"/>
          </p:cNvPicPr>
          <p:nvPr/>
        </p:nvPicPr>
        <p:blipFill>
          <a:blip r:embed="rId3"/>
          <a:srcRect/>
          <a:stretch>
            <a:fillRect/>
          </a:stretch>
        </p:blipFill>
        <p:spPr bwMode="auto">
          <a:xfrm>
            <a:off x="4572000" y="6381750"/>
            <a:ext cx="4572000" cy="476250"/>
          </a:xfrm>
          <a:prstGeom prst="rect">
            <a:avLst/>
          </a:prstGeom>
          <a:noFill/>
          <a:ln w="9525">
            <a:noFill/>
            <a:miter lim="800000"/>
            <a:headEnd/>
            <a:tailEnd/>
          </a:ln>
        </p:spPr>
      </p:pic>
      <p:pic>
        <p:nvPicPr>
          <p:cNvPr id="12298" name="Picture 12" descr="2-2"/>
          <p:cNvPicPr>
            <a:picLocks noChangeAspect="1" noChangeArrowheads="1" noCrop="1"/>
          </p:cNvPicPr>
          <p:nvPr/>
        </p:nvPicPr>
        <p:blipFill>
          <a:blip r:embed="rId3"/>
          <a:srcRect/>
          <a:stretch>
            <a:fillRect/>
          </a:stretch>
        </p:blipFill>
        <p:spPr bwMode="auto">
          <a:xfrm rot="5400000">
            <a:off x="7315200" y="1905000"/>
            <a:ext cx="3276600" cy="381000"/>
          </a:xfrm>
          <a:prstGeom prst="rect">
            <a:avLst/>
          </a:prstGeom>
          <a:noFill/>
          <a:ln w="9525">
            <a:noFill/>
            <a:miter lim="800000"/>
            <a:headEnd/>
            <a:tailEnd/>
          </a:ln>
        </p:spPr>
      </p:pic>
      <p:pic>
        <p:nvPicPr>
          <p:cNvPr id="12299" name="Picture 13" descr="2-2"/>
          <p:cNvPicPr>
            <a:picLocks noChangeAspect="1" noChangeArrowheads="1" noCrop="1"/>
          </p:cNvPicPr>
          <p:nvPr/>
        </p:nvPicPr>
        <p:blipFill>
          <a:blip r:embed="rId3"/>
          <a:srcRect/>
          <a:stretch>
            <a:fillRect/>
          </a:stretch>
        </p:blipFill>
        <p:spPr bwMode="auto">
          <a:xfrm rot="5400000">
            <a:off x="7343775" y="4600575"/>
            <a:ext cx="3200400" cy="400050"/>
          </a:xfrm>
          <a:prstGeom prst="rect">
            <a:avLst/>
          </a:prstGeom>
          <a:noFill/>
          <a:ln w="9525">
            <a:noFill/>
            <a:miter lim="800000"/>
            <a:headEnd/>
            <a:tailEnd/>
          </a:ln>
        </p:spPr>
      </p:pic>
      <p:pic>
        <p:nvPicPr>
          <p:cNvPr id="12300" name="Picture 14" descr="2-2"/>
          <p:cNvPicPr>
            <a:picLocks noChangeAspect="1" noChangeArrowheads="1" noCrop="1"/>
          </p:cNvPicPr>
          <p:nvPr/>
        </p:nvPicPr>
        <p:blipFill>
          <a:blip r:embed="rId3"/>
          <a:srcRect/>
          <a:stretch>
            <a:fillRect/>
          </a:stretch>
        </p:blipFill>
        <p:spPr bwMode="auto">
          <a:xfrm rot="5400000">
            <a:off x="-1400175" y="4752975"/>
            <a:ext cx="3200400" cy="400050"/>
          </a:xfrm>
          <a:prstGeom prst="rect">
            <a:avLst/>
          </a:prstGeom>
          <a:noFill/>
          <a:ln w="9525">
            <a:noFill/>
            <a:miter lim="800000"/>
            <a:headEnd/>
            <a:tailEnd/>
          </a:ln>
        </p:spPr>
      </p:pic>
      <p:pic>
        <p:nvPicPr>
          <p:cNvPr id="12301" name="Picture 15" descr="Bé 3"/>
          <p:cNvPicPr>
            <a:picLocks noChangeAspect="1" noChangeArrowheads="1" noCrop="1"/>
          </p:cNvPicPr>
          <p:nvPr/>
        </p:nvPicPr>
        <p:blipFill>
          <a:blip r:embed="rId4"/>
          <a:srcRect/>
          <a:stretch>
            <a:fillRect/>
          </a:stretch>
        </p:blipFill>
        <p:spPr bwMode="auto">
          <a:xfrm>
            <a:off x="990600" y="533400"/>
            <a:ext cx="1979613"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new-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828800"/>
            <a:ext cx="3124200" cy="2366963"/>
          </a:xfrm>
          <a:prstGeom prst="rect">
            <a:avLst/>
          </a:prstGeom>
          <a:noFill/>
          <a:ln w="9525">
            <a:noFill/>
            <a:miter lim="800000"/>
            <a:headEnd/>
            <a:tailEnd/>
          </a:ln>
        </p:spPr>
      </p:pic>
      <p:sp>
        <p:nvSpPr>
          <p:cNvPr id="13315" name="Text Box 5"/>
          <p:cNvSpPr txBox="1">
            <a:spLocks noChangeArrowheads="1"/>
          </p:cNvSpPr>
          <p:nvPr/>
        </p:nvSpPr>
        <p:spPr bwMode="auto">
          <a:xfrm>
            <a:off x="3505200" y="990600"/>
            <a:ext cx="5029200" cy="5035550"/>
          </a:xfrm>
          <a:prstGeom prst="rect">
            <a:avLst/>
          </a:prstGeom>
          <a:noFill/>
          <a:ln w="9525">
            <a:noFill/>
            <a:miter lim="800000"/>
            <a:headEnd/>
            <a:tailEnd/>
          </a:ln>
        </p:spPr>
        <p:txBody>
          <a:bodyPr>
            <a:spAutoFit/>
          </a:bodyPr>
          <a:lstStyle/>
          <a:p>
            <a:pPr algn="just">
              <a:spcBef>
                <a:spcPct val="50000"/>
              </a:spcBef>
            </a:pPr>
            <a:r>
              <a:rPr lang="en-US" sz="3600">
                <a:solidFill>
                  <a:srgbClr val="6600FF"/>
                </a:solidFill>
              </a:rPr>
              <a:t>Ở lứa tuổi này, chúng ta tiếp tục lớn nhanh nhưng không bằng lứa tuổi trước. Chúng ta thích hoạt động, chạy nhảy, vui chơi với các bạn, đồng thời lời nói và suy nghĩ bắt đầu phát triển.</a:t>
            </a:r>
          </a:p>
        </p:txBody>
      </p:sp>
      <p:pic>
        <p:nvPicPr>
          <p:cNvPr id="13316" name="Picture 6" descr="19"/>
          <p:cNvPicPr>
            <a:picLocks noChangeAspect="1" noChangeArrowheads="1" noCrop="1"/>
          </p:cNvPicPr>
          <p:nvPr/>
        </p:nvPicPr>
        <p:blipFill>
          <a:blip r:embed="rId3"/>
          <a:srcRect/>
          <a:stretch>
            <a:fillRect/>
          </a:stretch>
        </p:blipFill>
        <p:spPr bwMode="auto">
          <a:xfrm>
            <a:off x="0" y="0"/>
            <a:ext cx="9144000" cy="838200"/>
          </a:xfrm>
          <a:prstGeom prst="rect">
            <a:avLst/>
          </a:prstGeom>
          <a:noFill/>
          <a:ln w="9525">
            <a:noFill/>
            <a:miter lim="800000"/>
            <a:headEnd/>
            <a:tailEnd/>
          </a:ln>
        </p:spPr>
      </p:pic>
      <p:pic>
        <p:nvPicPr>
          <p:cNvPr id="13317" name="Picture 7" descr="19"/>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sp>
        <p:nvSpPr>
          <p:cNvPr id="13318" name="WordArt 8"/>
          <p:cNvSpPr>
            <a:spLocks noChangeArrowheads="1" noChangeShapeType="1" noTextEdit="1"/>
          </p:cNvSpPr>
          <p:nvPr/>
        </p:nvSpPr>
        <p:spPr bwMode="auto">
          <a:xfrm>
            <a:off x="304800" y="44196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Từ 3 đến 6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it04"/>
          <p:cNvPicPr>
            <a:picLocks noChangeAspect="1" noChangeArrowheads="1" noCrop="1"/>
          </p:cNvPicPr>
          <p:nvPr/>
        </p:nvPicPr>
        <p:blipFill>
          <a:blip r:embed="rId2"/>
          <a:srcRect/>
          <a:stretch>
            <a:fillRect/>
          </a:stretch>
        </p:blipFill>
        <p:spPr bwMode="auto">
          <a:xfrm>
            <a:off x="609600" y="2057400"/>
            <a:ext cx="2971800" cy="2636838"/>
          </a:xfrm>
          <a:prstGeom prst="rect">
            <a:avLst/>
          </a:prstGeom>
          <a:noFill/>
          <a:ln w="9525">
            <a:noFill/>
            <a:miter lim="800000"/>
            <a:headEnd/>
            <a:tailEnd/>
          </a:ln>
        </p:spPr>
      </p:pic>
      <p:sp>
        <p:nvSpPr>
          <p:cNvPr id="14339" name="Text Box 5"/>
          <p:cNvSpPr txBox="1">
            <a:spLocks noChangeArrowheads="1"/>
          </p:cNvSpPr>
          <p:nvPr/>
        </p:nvSpPr>
        <p:spPr bwMode="auto">
          <a:xfrm>
            <a:off x="3505200" y="762000"/>
            <a:ext cx="4953000" cy="4968875"/>
          </a:xfrm>
          <a:prstGeom prst="rect">
            <a:avLst/>
          </a:prstGeom>
          <a:noFill/>
          <a:ln w="9525">
            <a:noFill/>
            <a:miter lim="800000"/>
            <a:headEnd/>
            <a:tailEnd/>
          </a:ln>
        </p:spPr>
        <p:txBody>
          <a:bodyPr>
            <a:spAutoFit/>
          </a:bodyPr>
          <a:lstStyle/>
          <a:p>
            <a:pPr algn="just">
              <a:spcBef>
                <a:spcPct val="50000"/>
              </a:spcBef>
            </a:pPr>
            <a:r>
              <a:rPr lang="en-US" sz="4000">
                <a:solidFill>
                  <a:srgbClr val="0000CC"/>
                </a:solidFill>
              </a:rPr>
              <a:t>Ở lứa tuổi này, chiều cao vẫn tiếp tục tăng. Hoạt động học tập của chúng ta ngày càng tăng, trí nhớ và suy nghĩ cũng ngày càng phát triển.</a:t>
            </a:r>
          </a:p>
        </p:txBody>
      </p:sp>
      <p:pic>
        <p:nvPicPr>
          <p:cNvPr id="14340" name="Picture 6" descr="2615408cgmtto0qye"/>
          <p:cNvPicPr>
            <a:picLocks noChangeAspect="1" noChangeArrowheads="1" noCrop="1"/>
          </p:cNvPicPr>
          <p:nvPr/>
        </p:nvPicPr>
        <p:blipFill>
          <a:blip r:embed="rId3"/>
          <a:srcRect/>
          <a:stretch>
            <a:fillRect/>
          </a:stretch>
        </p:blipFill>
        <p:spPr bwMode="auto">
          <a:xfrm>
            <a:off x="0" y="0"/>
            <a:ext cx="4572000" cy="533400"/>
          </a:xfrm>
          <a:prstGeom prst="rect">
            <a:avLst/>
          </a:prstGeom>
          <a:noFill/>
          <a:ln w="9525">
            <a:noFill/>
            <a:miter lim="800000"/>
            <a:headEnd/>
            <a:tailEnd/>
          </a:ln>
        </p:spPr>
      </p:pic>
      <p:pic>
        <p:nvPicPr>
          <p:cNvPr id="14341" name="Picture 7" descr="2615408cgmtto0qye"/>
          <p:cNvPicPr>
            <a:picLocks noChangeAspect="1" noChangeArrowheads="1" noCrop="1"/>
          </p:cNvPicPr>
          <p:nvPr/>
        </p:nvPicPr>
        <p:blipFill>
          <a:blip r:embed="rId3"/>
          <a:srcRect/>
          <a:stretch>
            <a:fillRect/>
          </a:stretch>
        </p:blipFill>
        <p:spPr bwMode="auto">
          <a:xfrm>
            <a:off x="4495800" y="0"/>
            <a:ext cx="4648200" cy="533400"/>
          </a:xfrm>
          <a:prstGeom prst="rect">
            <a:avLst/>
          </a:prstGeom>
          <a:noFill/>
          <a:ln w="9525">
            <a:noFill/>
            <a:miter lim="800000"/>
            <a:headEnd/>
            <a:tailEnd/>
          </a:ln>
        </p:spPr>
      </p:pic>
      <p:pic>
        <p:nvPicPr>
          <p:cNvPr id="14342" name="Picture 8" descr="2615408cgmtto0qye"/>
          <p:cNvPicPr>
            <a:picLocks noChangeAspect="1" noChangeArrowheads="1" noCrop="1"/>
          </p:cNvPicPr>
          <p:nvPr/>
        </p:nvPicPr>
        <p:blipFill>
          <a:blip r:embed="rId3"/>
          <a:srcRect/>
          <a:stretch>
            <a:fillRect/>
          </a:stretch>
        </p:blipFill>
        <p:spPr bwMode="auto">
          <a:xfrm>
            <a:off x="0" y="6324600"/>
            <a:ext cx="4572000" cy="533400"/>
          </a:xfrm>
          <a:prstGeom prst="rect">
            <a:avLst/>
          </a:prstGeom>
          <a:noFill/>
          <a:ln w="9525">
            <a:noFill/>
            <a:miter lim="800000"/>
            <a:headEnd/>
            <a:tailEnd/>
          </a:ln>
        </p:spPr>
      </p:pic>
      <p:pic>
        <p:nvPicPr>
          <p:cNvPr id="14343" name="Picture 9" descr="2615408cgmtto0qye"/>
          <p:cNvPicPr>
            <a:picLocks noChangeAspect="1" noChangeArrowheads="1" noCrop="1"/>
          </p:cNvPicPr>
          <p:nvPr/>
        </p:nvPicPr>
        <p:blipFill>
          <a:blip r:embed="rId3"/>
          <a:srcRect/>
          <a:stretch>
            <a:fillRect/>
          </a:stretch>
        </p:blipFill>
        <p:spPr bwMode="auto">
          <a:xfrm>
            <a:off x="4495800" y="6324600"/>
            <a:ext cx="4648200" cy="533400"/>
          </a:xfrm>
          <a:prstGeom prst="rect">
            <a:avLst/>
          </a:prstGeom>
          <a:noFill/>
          <a:ln w="9525">
            <a:noFill/>
            <a:miter lim="800000"/>
            <a:headEnd/>
            <a:tailEnd/>
          </a:ln>
        </p:spPr>
      </p:pic>
      <p:pic>
        <p:nvPicPr>
          <p:cNvPr id="14344" name="Picture 10" descr="2615408cgmtto0qye"/>
          <p:cNvPicPr>
            <a:picLocks noChangeAspect="1" noChangeArrowheads="1" noCrop="1"/>
          </p:cNvPicPr>
          <p:nvPr/>
        </p:nvPicPr>
        <p:blipFill>
          <a:blip r:embed="rId3"/>
          <a:srcRect/>
          <a:stretch>
            <a:fillRect/>
          </a:stretch>
        </p:blipFill>
        <p:spPr bwMode="auto">
          <a:xfrm rot="5400000">
            <a:off x="-2667000" y="3200400"/>
            <a:ext cx="5867400" cy="533400"/>
          </a:xfrm>
          <a:prstGeom prst="rect">
            <a:avLst/>
          </a:prstGeom>
          <a:noFill/>
          <a:ln w="9525">
            <a:noFill/>
            <a:miter lim="800000"/>
            <a:headEnd/>
            <a:tailEnd/>
          </a:ln>
        </p:spPr>
      </p:pic>
      <p:pic>
        <p:nvPicPr>
          <p:cNvPr id="14345" name="Picture 11" descr="2615408cgmtto0qye"/>
          <p:cNvPicPr>
            <a:picLocks noChangeAspect="1" noChangeArrowheads="1" noCrop="1"/>
          </p:cNvPicPr>
          <p:nvPr/>
        </p:nvPicPr>
        <p:blipFill>
          <a:blip r:embed="rId3"/>
          <a:srcRect/>
          <a:stretch>
            <a:fillRect/>
          </a:stretch>
        </p:blipFill>
        <p:spPr bwMode="auto">
          <a:xfrm rot="16200000" flipH="1">
            <a:off x="5981700" y="3162300"/>
            <a:ext cx="58674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WordArt 5"/>
          <p:cNvSpPr>
            <a:spLocks noChangeArrowheads="1" noChangeShapeType="1" noTextEdit="1"/>
          </p:cNvSpPr>
          <p:nvPr/>
        </p:nvSpPr>
        <p:spPr bwMode="auto">
          <a:xfrm>
            <a:off x="2819400" y="533400"/>
            <a:ext cx="2743200" cy="11430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HP001 5H"/>
              </a:rPr>
              <a:t>Hoạt động 3</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HP001 5H"/>
            </a:endParaRPr>
          </a:p>
        </p:txBody>
      </p:sp>
      <p:sp>
        <p:nvSpPr>
          <p:cNvPr id="15364" name="WordArt 6"/>
          <p:cNvSpPr>
            <a:spLocks noChangeArrowheads="1" noChangeShapeType="1" noTextEdit="1"/>
          </p:cNvSpPr>
          <p:nvPr/>
        </p:nvSpPr>
        <p:spPr bwMode="auto">
          <a:xfrm>
            <a:off x="685800" y="1828800"/>
            <a:ext cx="7848600" cy="3048000"/>
          </a:xfrm>
          <a:prstGeom prst="rect">
            <a:avLst/>
          </a:prstGeom>
        </p:spPr>
        <p:txBody>
          <a:bodyPr wrap="none" fromWordArt="1">
            <a:prstTxWarp prst="textPlain">
              <a:avLst>
                <a:gd name="adj" fmla="val 50000"/>
              </a:avLst>
            </a:prstTxWarp>
          </a:bodyPr>
          <a:lstStyle/>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HP001 5H"/>
              </a:rPr>
              <a:t>Đặc điểm và tầm quan trọng của</a:t>
            </a:r>
          </a:p>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HP001 5H"/>
              </a:rPr>
              <a:t>tuổi dậy thì đối với cuộc đời mỗi người</a:t>
            </a:r>
            <a:endParaRPr lang="en-US" sz="3600" kern="10">
              <a:ln w="19050">
                <a:solidFill>
                  <a:srgbClr val="CC3399"/>
                </a:solidFill>
                <a:round/>
                <a:headEnd/>
                <a:tailEnd/>
              </a:ln>
              <a:solidFill>
                <a:srgbClr val="E593D9"/>
              </a:solidFill>
              <a:effectLst>
                <a:outerShdw dist="35921" dir="2700000" algn="ctr" rotWithShape="0">
                  <a:srgbClr val="E593D9"/>
                </a:outerShdw>
              </a:effectLst>
              <a:latin typeface="HP001 5H"/>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8653"/>
          <p:cNvPicPr>
            <a:picLocks noChangeAspect="1" noChangeArrowheads="1" noCrop="1"/>
          </p:cNvPicPr>
          <p:nvPr/>
        </p:nvPicPr>
        <p:blipFill>
          <a:blip r:embed="rId2"/>
          <a:srcRect/>
          <a:stretch>
            <a:fillRect/>
          </a:stretch>
        </p:blipFill>
        <p:spPr bwMode="auto">
          <a:xfrm>
            <a:off x="457200" y="304800"/>
            <a:ext cx="1676400" cy="1676400"/>
          </a:xfrm>
          <a:prstGeom prst="rect">
            <a:avLst/>
          </a:prstGeom>
          <a:noFill/>
          <a:ln w="9525">
            <a:noFill/>
            <a:miter lim="800000"/>
            <a:headEnd/>
            <a:tailEnd/>
          </a:ln>
        </p:spPr>
      </p:pic>
      <p:pic>
        <p:nvPicPr>
          <p:cNvPr id="16387" name="Picture 5" descr="Walk-02-june"/>
          <p:cNvPicPr>
            <a:picLocks noChangeAspect="1" noChangeArrowheads="1" noCrop="1"/>
          </p:cNvPicPr>
          <p:nvPr/>
        </p:nvPicPr>
        <p:blipFill>
          <a:blip r:embed="rId3"/>
          <a:srcRect/>
          <a:stretch>
            <a:fillRect/>
          </a:stretch>
        </p:blipFill>
        <p:spPr bwMode="auto">
          <a:xfrm>
            <a:off x="533400" y="2133600"/>
            <a:ext cx="814388" cy="1905000"/>
          </a:xfrm>
          <a:prstGeom prst="rect">
            <a:avLst/>
          </a:prstGeom>
          <a:noFill/>
          <a:ln w="9525">
            <a:noFill/>
            <a:miter lim="800000"/>
            <a:headEnd/>
            <a:tailEnd/>
          </a:ln>
        </p:spPr>
      </p:pic>
      <p:pic>
        <p:nvPicPr>
          <p:cNvPr id="16388" name="Picture 6" descr="boys15mg2"/>
          <p:cNvPicPr>
            <a:picLocks noChangeAspect="1" noChangeArrowheads="1"/>
          </p:cNvPicPr>
          <p:nvPr/>
        </p:nvPicPr>
        <p:blipFill>
          <a:blip r:embed="rId4"/>
          <a:srcRect/>
          <a:stretch>
            <a:fillRect/>
          </a:stretch>
        </p:blipFill>
        <p:spPr bwMode="auto">
          <a:xfrm>
            <a:off x="304800" y="4038600"/>
            <a:ext cx="1409700" cy="2667000"/>
          </a:xfrm>
          <a:prstGeom prst="rect">
            <a:avLst/>
          </a:prstGeom>
          <a:noFill/>
          <a:ln w="9525">
            <a:noFill/>
            <a:miter lim="800000"/>
            <a:headEnd/>
            <a:tailEnd/>
          </a:ln>
        </p:spPr>
      </p:pic>
      <p:pic>
        <p:nvPicPr>
          <p:cNvPr id="16389" name="Picture 7" descr="boys14jf2"/>
          <p:cNvPicPr>
            <a:picLocks noChangeAspect="1" noChangeArrowheads="1"/>
          </p:cNvPicPr>
          <p:nvPr/>
        </p:nvPicPr>
        <p:blipFill>
          <a:blip r:embed="rId5"/>
          <a:srcRect/>
          <a:stretch>
            <a:fillRect/>
          </a:stretch>
        </p:blipFill>
        <p:spPr bwMode="auto">
          <a:xfrm>
            <a:off x="1905000" y="4038600"/>
            <a:ext cx="1390650" cy="2638425"/>
          </a:xfrm>
          <a:prstGeom prst="rect">
            <a:avLst/>
          </a:prstGeom>
          <a:noFill/>
          <a:ln w="9525">
            <a:noFill/>
            <a:miter lim="800000"/>
            <a:headEnd/>
            <a:tailEnd/>
          </a:ln>
        </p:spPr>
      </p:pic>
      <p:pic>
        <p:nvPicPr>
          <p:cNvPr id="16390" name="Picture 9" descr="039"/>
          <p:cNvPicPr>
            <a:picLocks noChangeAspect="1" noChangeArrowheads="1" noCrop="1"/>
          </p:cNvPicPr>
          <p:nvPr/>
        </p:nvPicPr>
        <p:blipFill>
          <a:blip r:embed="rId6"/>
          <a:srcRect/>
          <a:stretch>
            <a:fillRect/>
          </a:stretch>
        </p:blipFill>
        <p:spPr bwMode="auto">
          <a:xfrm>
            <a:off x="1524000" y="2057400"/>
            <a:ext cx="2057400" cy="1800225"/>
          </a:xfrm>
          <a:prstGeom prst="rect">
            <a:avLst/>
          </a:prstGeom>
          <a:noFill/>
          <a:ln w="9525">
            <a:noFill/>
            <a:miter lim="800000"/>
            <a:headEnd/>
            <a:tailEnd/>
          </a:ln>
        </p:spPr>
      </p:pic>
      <p:sp>
        <p:nvSpPr>
          <p:cNvPr id="16391" name="WordArt 10"/>
          <p:cNvSpPr>
            <a:spLocks noChangeArrowheads="1" noChangeShapeType="1" noTextEdit="1"/>
          </p:cNvSpPr>
          <p:nvPr/>
        </p:nvSpPr>
        <p:spPr bwMode="auto">
          <a:xfrm>
            <a:off x="4419600" y="457200"/>
            <a:ext cx="31242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Latha"/>
                <a:cs typeface="Latha"/>
              </a:rPr>
              <a:t>Tuổi dậy thì</a:t>
            </a:r>
          </a:p>
        </p:txBody>
      </p:sp>
      <p:sp>
        <p:nvSpPr>
          <p:cNvPr id="16392" name="Text Box 11"/>
          <p:cNvSpPr txBox="1">
            <a:spLocks noChangeArrowheads="1"/>
          </p:cNvSpPr>
          <p:nvPr/>
        </p:nvSpPr>
        <p:spPr bwMode="auto">
          <a:xfrm>
            <a:off x="3657600" y="1600200"/>
            <a:ext cx="5105400" cy="4054475"/>
          </a:xfrm>
          <a:prstGeom prst="rect">
            <a:avLst/>
          </a:prstGeom>
          <a:noFill/>
          <a:ln w="9525">
            <a:noFill/>
            <a:miter lim="800000"/>
            <a:headEnd/>
            <a:tailEnd/>
          </a:ln>
        </p:spPr>
        <p:txBody>
          <a:bodyPr>
            <a:spAutoFit/>
          </a:bodyPr>
          <a:lstStyle/>
          <a:p>
            <a:pPr algn="just">
              <a:spcBef>
                <a:spcPct val="50000"/>
              </a:spcBef>
            </a:pPr>
            <a:r>
              <a:rPr lang="en-US" sz="4000">
                <a:solidFill>
                  <a:srgbClr val="FF33CC"/>
                </a:solidFill>
              </a:rPr>
              <a:t>Con gái thường bắt đầu khoảng từ 10 đến 15 tuổi.</a:t>
            </a:r>
          </a:p>
          <a:p>
            <a:pPr algn="just">
              <a:spcBef>
                <a:spcPct val="50000"/>
              </a:spcBef>
            </a:pPr>
            <a:r>
              <a:rPr lang="en-US" sz="4000">
                <a:solidFill>
                  <a:srgbClr val="6600FF"/>
                </a:solidFill>
              </a:rPr>
              <a:t>Con trai thường bắt đầu khoảng từ 13 đến 17 tuổi</a:t>
            </a:r>
          </a:p>
        </p:txBody>
      </p:sp>
      <p:pic>
        <p:nvPicPr>
          <p:cNvPr id="16393" name="Picture 12" descr="J0099177"/>
          <p:cNvPicPr>
            <a:picLocks noChangeAspect="1" noChangeArrowheads="1"/>
          </p:cNvPicPr>
          <p:nvPr/>
        </p:nvPicPr>
        <p:blipFill>
          <a:blip r:embed="rId7"/>
          <a:srcRect/>
          <a:stretch>
            <a:fillRect/>
          </a:stretch>
        </p:blipFill>
        <p:spPr bwMode="auto">
          <a:xfrm>
            <a:off x="0" y="0"/>
            <a:ext cx="9144000" cy="228600"/>
          </a:xfrm>
          <a:prstGeom prst="rect">
            <a:avLst/>
          </a:prstGeom>
          <a:noFill/>
          <a:ln w="9525">
            <a:noFill/>
            <a:miter lim="800000"/>
            <a:headEnd/>
            <a:tailEnd/>
          </a:ln>
        </p:spPr>
      </p:pic>
      <p:pic>
        <p:nvPicPr>
          <p:cNvPr id="16394" name="Picture 13" descr="J0099177"/>
          <p:cNvPicPr>
            <a:picLocks noChangeAspect="1" noChangeArrowheads="1"/>
          </p:cNvPicPr>
          <p:nvPr/>
        </p:nvPicPr>
        <p:blipFill>
          <a:blip r:embed="rId7"/>
          <a:srcRect/>
          <a:stretch>
            <a:fillRect/>
          </a:stretch>
        </p:blipFill>
        <p:spPr bwMode="auto">
          <a:xfrm>
            <a:off x="0" y="6629400"/>
            <a:ext cx="9144000" cy="228600"/>
          </a:xfrm>
          <a:prstGeom prst="rect">
            <a:avLst/>
          </a:prstGeom>
          <a:noFill/>
          <a:ln w="9525">
            <a:noFill/>
            <a:miter lim="800000"/>
            <a:headEnd/>
            <a:tailEnd/>
          </a:ln>
        </p:spPr>
      </p:pic>
      <p:pic>
        <p:nvPicPr>
          <p:cNvPr id="16395" name="Picture 14" descr="J0099177"/>
          <p:cNvPicPr>
            <a:picLocks noChangeAspect="1" noChangeArrowheads="1"/>
          </p:cNvPicPr>
          <p:nvPr/>
        </p:nvPicPr>
        <p:blipFill>
          <a:blip r:embed="rId7"/>
          <a:srcRect/>
          <a:stretch>
            <a:fillRect/>
          </a:stretch>
        </p:blipFill>
        <p:spPr bwMode="auto">
          <a:xfrm rot="5400000">
            <a:off x="-3086100" y="3314700"/>
            <a:ext cx="6400800" cy="228600"/>
          </a:xfrm>
          <a:prstGeom prst="rect">
            <a:avLst/>
          </a:prstGeom>
          <a:noFill/>
          <a:ln w="9525">
            <a:noFill/>
            <a:miter lim="800000"/>
            <a:headEnd/>
            <a:tailEnd/>
          </a:ln>
        </p:spPr>
      </p:pic>
      <p:pic>
        <p:nvPicPr>
          <p:cNvPr id="16396" name="Picture 15" descr="J0099177"/>
          <p:cNvPicPr>
            <a:picLocks noChangeAspect="1" noChangeArrowheads="1"/>
          </p:cNvPicPr>
          <p:nvPr/>
        </p:nvPicPr>
        <p:blipFill>
          <a:blip r:embed="rId7"/>
          <a:srcRect/>
          <a:stretch>
            <a:fillRect/>
          </a:stretch>
        </p:blipFill>
        <p:spPr bwMode="auto">
          <a:xfrm rot="5400000">
            <a:off x="5829300" y="3314700"/>
            <a:ext cx="6400800" cy="228600"/>
          </a:xfrm>
          <a:prstGeom prst="rect">
            <a:avLst/>
          </a:prstGeom>
          <a:noFill/>
          <a:ln w="9525">
            <a:noFill/>
            <a:miter lim="800000"/>
            <a:headEnd/>
            <a:tailEnd/>
          </a:ln>
        </p:spPr>
      </p:pic>
      <p:pic>
        <p:nvPicPr>
          <p:cNvPr id="16397" name="Picture 16" descr="64774"/>
          <p:cNvPicPr>
            <a:picLocks noChangeAspect="1" noChangeArrowheads="1" noCrop="1"/>
          </p:cNvPicPr>
          <p:nvPr/>
        </p:nvPicPr>
        <p:blipFill>
          <a:blip r:embed="rId8"/>
          <a:srcRect/>
          <a:stretch>
            <a:fillRect/>
          </a:stretch>
        </p:blipFill>
        <p:spPr bwMode="auto">
          <a:xfrm>
            <a:off x="2209800" y="3048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33400" y="381000"/>
            <a:ext cx="8153400" cy="6072188"/>
          </a:xfrm>
          <a:prstGeom prst="rect">
            <a:avLst/>
          </a:prstGeom>
          <a:noFill/>
          <a:ln w="9525">
            <a:noFill/>
            <a:miter lim="800000"/>
            <a:headEnd/>
            <a:tailEnd/>
          </a:ln>
        </p:spPr>
        <p:txBody>
          <a:bodyPr>
            <a:spAutoFit/>
          </a:bodyPr>
          <a:lstStyle/>
          <a:p>
            <a:pPr algn="just">
              <a:lnSpc>
                <a:spcPct val="90000"/>
              </a:lnSpc>
              <a:spcBef>
                <a:spcPct val="50000"/>
              </a:spcBef>
            </a:pPr>
            <a:r>
              <a:rPr lang="en-US" sz="3600">
                <a:solidFill>
                  <a:srgbClr val="6600FF"/>
                </a:solidFill>
              </a:rPr>
              <a:t>Ở tuổi này, cơ thể phát triển nhanh cả về chiều cao và cân nặng. Cơ quan sinh dục bắt đầu phát triển, con gái xuất hiện kinh nguyệt, con trai có hiện tượng xuất tinh.</a:t>
            </a:r>
          </a:p>
          <a:p>
            <a:pPr algn="just">
              <a:lnSpc>
                <a:spcPct val="90000"/>
              </a:lnSpc>
              <a:spcBef>
                <a:spcPct val="50000"/>
              </a:spcBef>
            </a:pPr>
            <a:r>
              <a:rPr lang="en-US" sz="3600">
                <a:solidFill>
                  <a:srgbClr val="6600FF"/>
                </a:solidFill>
              </a:rPr>
              <a:t>Đồng thời ở giai đoạn này cũng diễn ra những biến đổi về tình cảm, suy nghĩ và mối quan hệ xã hội.</a:t>
            </a:r>
          </a:p>
          <a:p>
            <a:pPr algn="just">
              <a:lnSpc>
                <a:spcPct val="90000"/>
              </a:lnSpc>
              <a:spcBef>
                <a:spcPct val="50000"/>
              </a:spcBef>
            </a:pPr>
            <a:r>
              <a:rPr lang="en-US" sz="3600">
                <a:solidFill>
                  <a:srgbClr val="6600FF"/>
                </a:solidFill>
              </a:rPr>
              <a:t>Chính vì những lí do trên mà tuổi dậy thì có tầm quan trọng đặc biệt đối với cuộc đời của mỗi con người.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chemeClr val="accent1"/>
          </a:solidFill>
          <a:ln w="57150" cmpd="thinThick">
            <a:solidFill>
              <a:schemeClr val="hlink"/>
            </a:solidFill>
            <a:miter lim="800000"/>
            <a:headEnd/>
            <a:tailEnd/>
          </a:ln>
        </p:spPr>
        <p:txBody>
          <a:bodyPr wrap="none" anchor="ctr"/>
          <a:lstStyle/>
          <a:p>
            <a:pPr algn="ctr" eaLnBrk="0" hangingPunct="0"/>
            <a:r>
              <a:rPr lang="en-US" sz="3600" b="1">
                <a:solidFill>
                  <a:srgbClr val="D60093"/>
                </a:solidFill>
              </a:rPr>
              <a:t>TRÒ CHƠI Ô CHỮ</a:t>
            </a:r>
          </a:p>
        </p:txBody>
      </p:sp>
      <p:sp>
        <p:nvSpPr>
          <p:cNvPr id="22531" name="Text Box 3"/>
          <p:cNvSpPr txBox="1">
            <a:spLocks noChangeArrowheads="1"/>
          </p:cNvSpPr>
          <p:nvPr/>
        </p:nvSpPr>
        <p:spPr bwMode="auto">
          <a:xfrm>
            <a:off x="0" y="1828800"/>
            <a:ext cx="9144000" cy="1190625"/>
          </a:xfrm>
          <a:prstGeom prst="rect">
            <a:avLst/>
          </a:prstGeom>
          <a:noFill/>
          <a:ln w="9525">
            <a:noFill/>
            <a:miter lim="800000"/>
            <a:headEnd/>
            <a:tailEnd/>
          </a:ln>
        </p:spPr>
        <p:txBody>
          <a:bodyPr>
            <a:spAutoFit/>
          </a:bodyPr>
          <a:lstStyle/>
          <a:p>
            <a:pPr algn="just" eaLnBrk="0" hangingPunct="0">
              <a:spcBef>
                <a:spcPct val="50000"/>
              </a:spcBef>
            </a:pPr>
            <a:r>
              <a:rPr lang="en-US" sz="3600">
                <a:solidFill>
                  <a:srgbClr val="9900CC"/>
                </a:solidFill>
              </a:rPr>
              <a:t>Giai đoạn lứa tuổi có tầm quan trọng đặc biệt đối với cuộc đời của mỗi con người.</a:t>
            </a:r>
          </a:p>
        </p:txBody>
      </p:sp>
      <p:sp>
        <p:nvSpPr>
          <p:cNvPr id="22532" name="Text Box 4"/>
          <p:cNvSpPr txBox="1">
            <a:spLocks noChangeArrowheads="1"/>
          </p:cNvSpPr>
          <p:nvPr/>
        </p:nvSpPr>
        <p:spPr bwMode="auto">
          <a:xfrm>
            <a:off x="1600200" y="873125"/>
            <a:ext cx="6629400" cy="641350"/>
          </a:xfrm>
          <a:prstGeom prst="rect">
            <a:avLst/>
          </a:prstGeom>
          <a:solidFill>
            <a:srgbClr val="000099"/>
          </a:solidFill>
          <a:ln w="9525">
            <a:noFill/>
            <a:miter lim="800000"/>
            <a:headEnd/>
            <a:tailEnd/>
          </a:ln>
        </p:spPr>
        <p:txBody>
          <a:bodyPr>
            <a:spAutoFit/>
          </a:bodyPr>
          <a:lstStyle/>
          <a:p>
            <a:pPr algn="just" eaLnBrk="0" hangingPunct="0">
              <a:spcBef>
                <a:spcPct val="50000"/>
              </a:spcBef>
            </a:pPr>
            <a:r>
              <a:rPr lang="en-US" sz="3600" i="1">
                <a:solidFill>
                  <a:srgbClr val="66FF33"/>
                </a:solidFill>
              </a:rPr>
              <a:t>	</a:t>
            </a:r>
            <a:r>
              <a:rPr lang="en-US" sz="3600" i="1">
                <a:solidFill>
                  <a:srgbClr val="66FFFF"/>
                </a:solidFill>
              </a:rPr>
              <a:t>Câu này có 6 chữ cái.</a:t>
            </a:r>
          </a:p>
        </p:txBody>
      </p:sp>
      <p:sp>
        <p:nvSpPr>
          <p:cNvPr id="22533" name="Rectangle 5"/>
          <p:cNvSpPr>
            <a:spLocks noChangeArrowheads="1"/>
          </p:cNvSpPr>
          <p:nvPr/>
        </p:nvSpPr>
        <p:spPr bwMode="auto">
          <a:xfrm>
            <a:off x="7239000" y="6191250"/>
            <a:ext cx="1752600" cy="533400"/>
          </a:xfrm>
          <a:prstGeom prst="rect">
            <a:avLst/>
          </a:prstGeom>
          <a:solidFill>
            <a:srgbClr val="000099"/>
          </a:solidFill>
          <a:ln w="9525">
            <a:solidFill>
              <a:schemeClr val="tx1"/>
            </a:solidFill>
            <a:miter lim="800000"/>
            <a:headEnd/>
            <a:tailEnd/>
          </a:ln>
        </p:spPr>
        <p:txBody>
          <a:bodyPr wrap="none" anchor="ctr"/>
          <a:lstStyle/>
          <a:p>
            <a:pPr algn="ctr" eaLnBrk="0" hangingPunct="0"/>
            <a:r>
              <a:rPr lang="en-US" sz="2800">
                <a:solidFill>
                  <a:schemeClr val="bg1"/>
                </a:solidFill>
              </a:rPr>
              <a:t>Đáp án</a:t>
            </a:r>
          </a:p>
        </p:txBody>
      </p:sp>
      <p:graphicFrame>
        <p:nvGraphicFramePr>
          <p:cNvPr id="22603" name="Group 75"/>
          <p:cNvGraphicFramePr>
            <a:graphicFrameLocks noGrp="1"/>
          </p:cNvGraphicFramePr>
          <p:nvPr/>
        </p:nvGraphicFramePr>
        <p:xfrm>
          <a:off x="1066800" y="3657600"/>
          <a:ext cx="6765925" cy="1554480"/>
        </p:xfrm>
        <a:graphic>
          <a:graphicData uri="http://schemas.openxmlformats.org/drawingml/2006/table">
            <a:tbl>
              <a:tblPr/>
              <a:tblGrid>
                <a:gridCol w="996950"/>
                <a:gridCol w="1152525"/>
                <a:gridCol w="1158875"/>
                <a:gridCol w="1150938"/>
                <a:gridCol w="1150937"/>
                <a:gridCol w="1155700"/>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D</a:t>
                      </a:r>
                    </a:p>
                  </a:txBody>
                  <a:tcPr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Ậ</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Y</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H</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Ì</a:t>
                      </a:r>
                    </a:p>
                  </a:txBody>
                  <a:tcPr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r>
            </a:tbl>
          </a:graphicData>
        </a:graphic>
      </p:graphicFrame>
      <p:graphicFrame>
        <p:nvGraphicFramePr>
          <p:cNvPr id="22643" name="Group 115"/>
          <p:cNvGraphicFramePr>
            <a:graphicFrameLocks noGrp="1"/>
          </p:cNvGraphicFramePr>
          <p:nvPr/>
        </p:nvGraphicFramePr>
        <p:xfrm>
          <a:off x="1066800" y="3657600"/>
          <a:ext cx="6924675" cy="1554480"/>
        </p:xfrm>
        <a:graphic>
          <a:graphicData uri="http://schemas.openxmlformats.org/drawingml/2006/table">
            <a:tbl>
              <a:tblPr/>
              <a:tblGrid>
                <a:gridCol w="1155700"/>
                <a:gridCol w="1152525"/>
                <a:gridCol w="1158875"/>
                <a:gridCol w="1150938"/>
                <a:gridCol w="1150937"/>
                <a:gridCol w="1155700"/>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a:t>
                      </a:r>
                    </a:p>
                  </a:txBody>
                  <a:tcPr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r>
            </a:tbl>
          </a:graphicData>
        </a:graphic>
      </p:graphicFrame>
      <p:sp>
        <p:nvSpPr>
          <p:cNvPr id="22594" name="Rectangle 66"/>
          <p:cNvSpPr>
            <a:spLocks noChangeArrowheads="1"/>
          </p:cNvSpPr>
          <p:nvPr/>
        </p:nvSpPr>
        <p:spPr bwMode="auto">
          <a:xfrm>
            <a:off x="1066800" y="3657600"/>
            <a:ext cx="1149350" cy="153828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1</a:t>
            </a:r>
          </a:p>
        </p:txBody>
      </p:sp>
      <p:sp>
        <p:nvSpPr>
          <p:cNvPr id="22595" name="Rectangle 67"/>
          <p:cNvSpPr>
            <a:spLocks noChangeArrowheads="1"/>
          </p:cNvSpPr>
          <p:nvPr/>
        </p:nvSpPr>
        <p:spPr bwMode="auto">
          <a:xfrm>
            <a:off x="2209800" y="3657600"/>
            <a:ext cx="1163638" cy="154463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2</a:t>
            </a:r>
          </a:p>
        </p:txBody>
      </p:sp>
      <p:sp>
        <p:nvSpPr>
          <p:cNvPr id="22596" name="Rectangle 68"/>
          <p:cNvSpPr>
            <a:spLocks noChangeArrowheads="1"/>
          </p:cNvSpPr>
          <p:nvPr/>
        </p:nvSpPr>
        <p:spPr bwMode="auto">
          <a:xfrm>
            <a:off x="33528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3</a:t>
            </a:r>
          </a:p>
        </p:txBody>
      </p:sp>
      <p:sp>
        <p:nvSpPr>
          <p:cNvPr id="22597" name="Rectangle 69"/>
          <p:cNvSpPr>
            <a:spLocks noChangeArrowheads="1"/>
          </p:cNvSpPr>
          <p:nvPr/>
        </p:nvSpPr>
        <p:spPr bwMode="auto">
          <a:xfrm>
            <a:off x="4495800" y="3657600"/>
            <a:ext cx="1163638"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4</a:t>
            </a:r>
          </a:p>
        </p:txBody>
      </p:sp>
      <p:sp>
        <p:nvSpPr>
          <p:cNvPr id="22598" name="Rectangle 70"/>
          <p:cNvSpPr>
            <a:spLocks noChangeArrowheads="1"/>
          </p:cNvSpPr>
          <p:nvPr/>
        </p:nvSpPr>
        <p:spPr bwMode="auto">
          <a:xfrm>
            <a:off x="56388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5</a:t>
            </a:r>
          </a:p>
        </p:txBody>
      </p:sp>
      <p:sp>
        <p:nvSpPr>
          <p:cNvPr id="22599" name="Rectangle 71"/>
          <p:cNvSpPr>
            <a:spLocks noChangeArrowheads="1"/>
          </p:cNvSpPr>
          <p:nvPr/>
        </p:nvSpPr>
        <p:spPr bwMode="auto">
          <a:xfrm>
            <a:off x="6858000" y="3657600"/>
            <a:ext cx="12192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par>
                                <p:cTn id="15" presetID="35" presetClass="emph" presetSubtype="0" repeatCount="indefinite" fill="hold" grpId="1" nodeType="withEffect">
                                  <p:stCondLst>
                                    <p:cond delay="0"/>
                                  </p:stCondLst>
                                  <p:endCondLst>
                                    <p:cond evt="onNext" delay="0">
                                      <p:tgtEl>
                                        <p:sldTgt/>
                                      </p:tgtEl>
                                    </p:cond>
                                  </p:endCondLst>
                                  <p:childTnLst>
                                    <p:anim calcmode="discrete" valueType="str">
                                      <p:cBhvr>
                                        <p:cTn id="16" dur="1000" fill="hold"/>
                                        <p:tgtEl>
                                          <p:spTgt spid="22532"/>
                                        </p:tgtEl>
                                        <p:attrNameLst>
                                          <p:attrName>style.visibility</p:attrName>
                                        </p:attrNameLst>
                                      </p:cBhvr>
                                      <p:tavLst>
                                        <p:tav tm="0">
                                          <p:val>
                                            <p:strVal val="hidden"/>
                                          </p:val>
                                        </p:tav>
                                        <p:tav tm="50000">
                                          <p:val>
                                            <p:strVal val="visible"/>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22603"/>
                                        </p:tgtEl>
                                        <p:attrNameLst>
                                          <p:attrName>style.visibility</p:attrName>
                                        </p:attrNameLst>
                                      </p:cBhvr>
                                      <p:to>
                                        <p:strVal val="visible"/>
                                      </p:to>
                                    </p:set>
                                    <p:animEffect transition="in" filter="dissolve">
                                      <p:cBhvr>
                                        <p:cTn id="24" dur="500"/>
                                        <p:tgtEl>
                                          <p:spTgt spid="22603"/>
                                        </p:tgtEl>
                                      </p:cBhvr>
                                    </p:animEffect>
                                  </p:childTnLst>
                                </p:cTn>
                              </p:par>
                              <p:par>
                                <p:cTn id="25" presetID="9" presetClass="entr" presetSubtype="0" fill="hold" nodeType="withEffect">
                                  <p:stCondLst>
                                    <p:cond delay="0"/>
                                  </p:stCondLst>
                                  <p:childTnLst>
                                    <p:set>
                                      <p:cBhvr>
                                        <p:cTn id="26" dur="1" fill="hold">
                                          <p:stCondLst>
                                            <p:cond delay="0"/>
                                          </p:stCondLst>
                                        </p:cTn>
                                        <p:tgtEl>
                                          <p:spTgt spid="22643"/>
                                        </p:tgtEl>
                                        <p:attrNameLst>
                                          <p:attrName>style.visibility</p:attrName>
                                        </p:attrNameLst>
                                      </p:cBhvr>
                                      <p:to>
                                        <p:strVal val="visible"/>
                                      </p:to>
                                    </p:set>
                                    <p:animEffect transition="in" filter="dissolve">
                                      <p:cBhvr>
                                        <p:cTn id="27" dur="500"/>
                                        <p:tgtEl>
                                          <p:spTgt spid="22643"/>
                                        </p:tgtEl>
                                      </p:cBhvr>
                                    </p:animEffect>
                                  </p:childTnLst>
                                </p:cTn>
                              </p:par>
                            </p:childTnLst>
                          </p:cTn>
                        </p:par>
                        <p:par>
                          <p:cTn id="28" fill="hold">
                            <p:stCondLst>
                              <p:cond delay="1000"/>
                            </p:stCondLst>
                            <p:childTnLst>
                              <p:par>
                                <p:cTn id="29" presetID="22" presetClass="entr" presetSubtype="1" fill="hold" grpId="1" nodeType="afterEffect">
                                  <p:stCondLst>
                                    <p:cond delay="0"/>
                                  </p:stCondLst>
                                  <p:childTnLst>
                                    <p:set>
                                      <p:cBhvr>
                                        <p:cTn id="30" dur="1" fill="hold">
                                          <p:stCondLst>
                                            <p:cond delay="0"/>
                                          </p:stCondLst>
                                        </p:cTn>
                                        <p:tgtEl>
                                          <p:spTgt spid="22594"/>
                                        </p:tgtEl>
                                        <p:attrNameLst>
                                          <p:attrName>style.visibility</p:attrName>
                                        </p:attrNameLst>
                                      </p:cBhvr>
                                      <p:to>
                                        <p:strVal val="visible"/>
                                      </p:to>
                                    </p:set>
                                    <p:animEffect transition="in" filter="wipe(up)">
                                      <p:cBhvr>
                                        <p:cTn id="31" dur="500"/>
                                        <p:tgtEl>
                                          <p:spTgt spid="22594"/>
                                        </p:tgtEl>
                                      </p:cBhvr>
                                    </p:animEffect>
                                  </p:childTnLst>
                                </p:cTn>
                              </p:par>
                            </p:childTnLst>
                          </p:cTn>
                        </p:par>
                        <p:par>
                          <p:cTn id="32" fill="hold">
                            <p:stCondLst>
                              <p:cond delay="1500"/>
                            </p:stCondLst>
                            <p:childTnLst>
                              <p:par>
                                <p:cTn id="33" presetID="22" presetClass="entr" presetSubtype="1" fill="hold" grpId="2" nodeType="afterEffect">
                                  <p:stCondLst>
                                    <p:cond delay="0"/>
                                  </p:stCondLst>
                                  <p:childTnLst>
                                    <p:set>
                                      <p:cBhvr>
                                        <p:cTn id="34" dur="1" fill="hold">
                                          <p:stCondLst>
                                            <p:cond delay="0"/>
                                          </p:stCondLst>
                                        </p:cTn>
                                        <p:tgtEl>
                                          <p:spTgt spid="22595"/>
                                        </p:tgtEl>
                                        <p:attrNameLst>
                                          <p:attrName>style.visibility</p:attrName>
                                        </p:attrNameLst>
                                      </p:cBhvr>
                                      <p:to>
                                        <p:strVal val="visible"/>
                                      </p:to>
                                    </p:set>
                                    <p:animEffect transition="in" filter="wipe(up)">
                                      <p:cBhvr>
                                        <p:cTn id="35" dur="500"/>
                                        <p:tgtEl>
                                          <p:spTgt spid="22595"/>
                                        </p:tgtEl>
                                      </p:cBhvr>
                                    </p:animEffect>
                                  </p:childTnLst>
                                </p:cTn>
                              </p:par>
                            </p:childTnLst>
                          </p:cTn>
                        </p:par>
                        <p:par>
                          <p:cTn id="36" fill="hold">
                            <p:stCondLst>
                              <p:cond delay="2000"/>
                            </p:stCondLst>
                            <p:childTnLst>
                              <p:par>
                                <p:cTn id="37" presetID="22" presetClass="entr" presetSubtype="1" fill="hold" grpId="2" nodeType="afterEffect">
                                  <p:stCondLst>
                                    <p:cond delay="0"/>
                                  </p:stCondLst>
                                  <p:childTnLst>
                                    <p:set>
                                      <p:cBhvr>
                                        <p:cTn id="38" dur="1" fill="hold">
                                          <p:stCondLst>
                                            <p:cond delay="0"/>
                                          </p:stCondLst>
                                        </p:cTn>
                                        <p:tgtEl>
                                          <p:spTgt spid="22596"/>
                                        </p:tgtEl>
                                        <p:attrNameLst>
                                          <p:attrName>style.visibility</p:attrName>
                                        </p:attrNameLst>
                                      </p:cBhvr>
                                      <p:to>
                                        <p:strVal val="visible"/>
                                      </p:to>
                                    </p:set>
                                    <p:animEffect transition="in" filter="wipe(up)">
                                      <p:cBhvr>
                                        <p:cTn id="39" dur="500"/>
                                        <p:tgtEl>
                                          <p:spTgt spid="22596"/>
                                        </p:tgtEl>
                                      </p:cBhvr>
                                    </p:animEffect>
                                  </p:childTnLst>
                                </p:cTn>
                              </p:par>
                            </p:childTnLst>
                          </p:cTn>
                        </p:par>
                        <p:par>
                          <p:cTn id="40" fill="hold">
                            <p:stCondLst>
                              <p:cond delay="2500"/>
                            </p:stCondLst>
                            <p:childTnLst>
                              <p:par>
                                <p:cTn id="41" presetID="22" presetClass="entr" presetSubtype="1" fill="hold" grpId="2" nodeType="afterEffect">
                                  <p:stCondLst>
                                    <p:cond delay="0"/>
                                  </p:stCondLst>
                                  <p:childTnLst>
                                    <p:set>
                                      <p:cBhvr>
                                        <p:cTn id="42" dur="1" fill="hold">
                                          <p:stCondLst>
                                            <p:cond delay="0"/>
                                          </p:stCondLst>
                                        </p:cTn>
                                        <p:tgtEl>
                                          <p:spTgt spid="22597"/>
                                        </p:tgtEl>
                                        <p:attrNameLst>
                                          <p:attrName>style.visibility</p:attrName>
                                        </p:attrNameLst>
                                      </p:cBhvr>
                                      <p:to>
                                        <p:strVal val="visible"/>
                                      </p:to>
                                    </p:set>
                                    <p:animEffect transition="in" filter="wipe(up)">
                                      <p:cBhvr>
                                        <p:cTn id="43" dur="500"/>
                                        <p:tgtEl>
                                          <p:spTgt spid="22597"/>
                                        </p:tgtEl>
                                      </p:cBhvr>
                                    </p:animEffect>
                                  </p:childTnLst>
                                </p:cTn>
                              </p:par>
                            </p:childTnLst>
                          </p:cTn>
                        </p:par>
                        <p:par>
                          <p:cTn id="44" fill="hold">
                            <p:stCondLst>
                              <p:cond delay="3000"/>
                            </p:stCondLst>
                            <p:childTnLst>
                              <p:par>
                                <p:cTn id="45" presetID="22" presetClass="entr" presetSubtype="1" fill="hold" grpId="2" nodeType="afterEffect">
                                  <p:stCondLst>
                                    <p:cond delay="0"/>
                                  </p:stCondLst>
                                  <p:childTnLst>
                                    <p:set>
                                      <p:cBhvr>
                                        <p:cTn id="46" dur="1" fill="hold">
                                          <p:stCondLst>
                                            <p:cond delay="0"/>
                                          </p:stCondLst>
                                        </p:cTn>
                                        <p:tgtEl>
                                          <p:spTgt spid="22598"/>
                                        </p:tgtEl>
                                        <p:attrNameLst>
                                          <p:attrName>style.visibility</p:attrName>
                                        </p:attrNameLst>
                                      </p:cBhvr>
                                      <p:to>
                                        <p:strVal val="visible"/>
                                      </p:to>
                                    </p:set>
                                    <p:animEffect transition="in" filter="wipe(up)">
                                      <p:cBhvr>
                                        <p:cTn id="47" dur="500"/>
                                        <p:tgtEl>
                                          <p:spTgt spid="22598"/>
                                        </p:tgtEl>
                                      </p:cBhvr>
                                    </p:animEffect>
                                  </p:childTnLst>
                                </p:cTn>
                              </p:par>
                            </p:childTnLst>
                          </p:cTn>
                        </p:par>
                        <p:par>
                          <p:cTn id="48" fill="hold">
                            <p:stCondLst>
                              <p:cond delay="3500"/>
                            </p:stCondLst>
                            <p:childTnLst>
                              <p:par>
                                <p:cTn id="49" presetID="22" presetClass="entr" presetSubtype="1" fill="hold" grpId="2" nodeType="afterEffect">
                                  <p:stCondLst>
                                    <p:cond delay="0"/>
                                  </p:stCondLst>
                                  <p:childTnLst>
                                    <p:set>
                                      <p:cBhvr>
                                        <p:cTn id="50" dur="1" fill="hold">
                                          <p:stCondLst>
                                            <p:cond delay="0"/>
                                          </p:stCondLst>
                                        </p:cTn>
                                        <p:tgtEl>
                                          <p:spTgt spid="22599"/>
                                        </p:tgtEl>
                                        <p:attrNameLst>
                                          <p:attrName>style.visibility</p:attrName>
                                        </p:attrNameLst>
                                      </p:cBhvr>
                                      <p:to>
                                        <p:strVal val="visible"/>
                                      </p:to>
                                    </p:set>
                                    <p:animEffect transition="in" filter="wipe(up)">
                                      <p:cBhvr>
                                        <p:cTn id="51" dur="500"/>
                                        <p:tgtEl>
                                          <p:spTgt spid="22599"/>
                                        </p:tgtEl>
                                      </p:cBhvr>
                                    </p:animEffect>
                                  </p:childTnLst>
                                </p:cTn>
                              </p:par>
                              <p:par>
                                <p:cTn id="52" presetID="9" presetClass="exit" presetSubtype="0" fill="hold" nodeType="withEffect">
                                  <p:stCondLst>
                                    <p:cond delay="0"/>
                                  </p:stCondLst>
                                  <p:childTnLst>
                                    <p:animEffect transition="out" filter="dissolve">
                                      <p:cBhvr>
                                        <p:cTn id="53" dur="500"/>
                                        <p:tgtEl>
                                          <p:spTgt spid="22643"/>
                                        </p:tgtEl>
                                      </p:cBhvr>
                                    </p:animEffect>
                                    <p:set>
                                      <p:cBhvr>
                                        <p:cTn id="54" dur="1" fill="hold">
                                          <p:stCondLst>
                                            <p:cond delay="499"/>
                                          </p:stCondLst>
                                        </p:cTn>
                                        <p:tgtEl>
                                          <p:spTgt spid="22643"/>
                                        </p:tgtEl>
                                        <p:attrNameLst>
                                          <p:attrName>style.visibility</p:attrName>
                                        </p:attrNameLst>
                                      </p:cBhvr>
                                      <p:to>
                                        <p:strVal val="hidden"/>
                                      </p:to>
                                    </p:set>
                                  </p:childTnLst>
                                </p:cTn>
                              </p:par>
                            </p:childTnLst>
                          </p:cTn>
                        </p:par>
                        <p:par>
                          <p:cTn id="55" fill="hold">
                            <p:stCondLst>
                              <p:cond delay="4000"/>
                            </p:stCondLst>
                            <p:childTnLst>
                              <p:par>
                                <p:cTn id="56" presetID="9" presetClass="entr" presetSubtype="0" fill="hold" grpId="0" nodeType="afterEffect">
                                  <p:stCondLst>
                                    <p:cond delay="0"/>
                                  </p:stCondLst>
                                  <p:childTnLst>
                                    <p:set>
                                      <p:cBhvr>
                                        <p:cTn id="57" dur="1" fill="hold">
                                          <p:stCondLst>
                                            <p:cond delay="0"/>
                                          </p:stCondLst>
                                        </p:cTn>
                                        <p:tgtEl>
                                          <p:spTgt spid="22533"/>
                                        </p:tgtEl>
                                        <p:attrNameLst>
                                          <p:attrName>style.visibility</p:attrName>
                                        </p:attrNameLst>
                                      </p:cBhvr>
                                      <p:to>
                                        <p:strVal val="visible"/>
                                      </p:to>
                                    </p:set>
                                    <p:animEffect transition="in" filter="dissolve">
                                      <p:cBhvr>
                                        <p:cTn id="58"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2533"/>
                    </p:tgtEl>
                  </p:cond>
                </p:stCondLst>
                <p:endSync evt="end" delay="0">
                  <p:rtn val="all"/>
                </p:endSync>
                <p:childTnLst>
                  <p:par>
                    <p:cTn id="60" fill="hold">
                      <p:stCondLst>
                        <p:cond delay="0"/>
                      </p:stCondLst>
                      <p:childTnLst>
                        <p:par>
                          <p:cTn id="61" fill="hold">
                            <p:stCondLst>
                              <p:cond delay="0"/>
                            </p:stCondLst>
                            <p:childTnLst>
                              <p:par>
                                <p:cTn id="62" presetID="9" presetClass="exit" presetSubtype="0" fill="hold" grpId="2" nodeType="withEffect">
                                  <p:stCondLst>
                                    <p:cond delay="0"/>
                                  </p:stCondLst>
                                  <p:childTnLst>
                                    <p:animEffect transition="out" filter="dissolve">
                                      <p:cBhvr>
                                        <p:cTn id="63" dur="500"/>
                                        <p:tgtEl>
                                          <p:spTgt spid="22594"/>
                                        </p:tgtEl>
                                      </p:cBhvr>
                                    </p:animEffect>
                                    <p:set>
                                      <p:cBhvr>
                                        <p:cTn id="64" dur="1" fill="hold">
                                          <p:stCondLst>
                                            <p:cond delay="499"/>
                                          </p:stCondLst>
                                        </p:cTn>
                                        <p:tgtEl>
                                          <p:spTgt spid="22594"/>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22595"/>
                                        </p:tgtEl>
                                      </p:cBhvr>
                                    </p:animEffect>
                                    <p:set>
                                      <p:cBhvr>
                                        <p:cTn id="67" dur="1" fill="hold">
                                          <p:stCondLst>
                                            <p:cond delay="499"/>
                                          </p:stCondLst>
                                        </p:cTn>
                                        <p:tgtEl>
                                          <p:spTgt spid="22595"/>
                                        </p:tgtEl>
                                        <p:attrNameLst>
                                          <p:attrName>style.visibility</p:attrName>
                                        </p:attrNameLst>
                                      </p:cBhvr>
                                      <p:to>
                                        <p:strVal val="hidden"/>
                                      </p:to>
                                    </p:set>
                                  </p:childTnLst>
                                  <p:subTnLst>
                                    <p:audio>
                                      <p:cMediaNode vol="100000">
                                        <p:cTn display="0" masterRel="sameClick">
                                          <p:stCondLst>
                                            <p:cond evt="begin" delay="0">
                                              <p:tn val="65"/>
                                            </p:cond>
                                          </p:stCondLst>
                                          <p:endCondLst>
                                            <p:cond evt="onStopAudio" delay="0">
                                              <p:tgtEl>
                                                <p:sldTgt/>
                                              </p:tgtEl>
                                            </p:cond>
                                          </p:endCondLst>
                                        </p:cTn>
                                        <p:tgtEl>
                                          <p:sndTgt r:embed="rId2" name="chimes.wav" builtIn="1"/>
                                        </p:tgtEl>
                                      </p:cMediaNode>
                                    </p:audio>
                                  </p:subTnLst>
                                </p:cTn>
                              </p:par>
                              <p:par>
                                <p:cTn id="68" presetID="9" presetClass="exit" presetSubtype="0" fill="hold" grpId="0" nodeType="withEffect">
                                  <p:stCondLst>
                                    <p:cond delay="0"/>
                                  </p:stCondLst>
                                  <p:childTnLst>
                                    <p:animEffect transition="out" filter="dissolve">
                                      <p:cBhvr>
                                        <p:cTn id="69" dur="500"/>
                                        <p:tgtEl>
                                          <p:spTgt spid="22596"/>
                                        </p:tgtEl>
                                      </p:cBhvr>
                                    </p:animEffect>
                                    <p:set>
                                      <p:cBhvr>
                                        <p:cTn id="70" dur="1" fill="hold">
                                          <p:stCondLst>
                                            <p:cond delay="499"/>
                                          </p:stCondLst>
                                        </p:cTn>
                                        <p:tgtEl>
                                          <p:spTgt spid="22596"/>
                                        </p:tgtEl>
                                        <p:attrNameLst>
                                          <p:attrName>style.visibility</p:attrName>
                                        </p:attrNameLst>
                                      </p:cBhvr>
                                      <p:to>
                                        <p:strVal val="hidden"/>
                                      </p:to>
                                    </p:set>
                                  </p:childTnLst>
                                  <p:subTnLst>
                                    <p:audio>
                                      <p:cMediaNode vol="100000">
                                        <p:cTn display="0" masterRel="sameClick">
                                          <p:stCondLst>
                                            <p:cond evt="begin" delay="0">
                                              <p:tn val="68"/>
                                            </p:cond>
                                          </p:stCondLst>
                                          <p:endCondLst>
                                            <p:cond evt="onStopAudio" delay="0">
                                              <p:tgtEl>
                                                <p:sldTgt/>
                                              </p:tgtEl>
                                            </p:cond>
                                          </p:endCondLst>
                                        </p:cTn>
                                        <p:tgtEl>
                                          <p:sndTgt r:embed="rId2" name="chimes.wav" builtIn="1"/>
                                        </p:tgtEl>
                                      </p:cMediaNode>
                                    </p:audio>
                                  </p:subTnLst>
                                </p:cTn>
                              </p:par>
                              <p:par>
                                <p:cTn id="71" presetID="9" presetClass="exit" presetSubtype="0" fill="hold" grpId="0" nodeType="withEffect">
                                  <p:stCondLst>
                                    <p:cond delay="0"/>
                                  </p:stCondLst>
                                  <p:childTnLst>
                                    <p:animEffect transition="out" filter="dissolve">
                                      <p:cBhvr>
                                        <p:cTn id="72" dur="500"/>
                                        <p:tgtEl>
                                          <p:spTgt spid="22597"/>
                                        </p:tgtEl>
                                      </p:cBhvr>
                                    </p:animEffect>
                                    <p:set>
                                      <p:cBhvr>
                                        <p:cTn id="73" dur="1" fill="hold">
                                          <p:stCondLst>
                                            <p:cond delay="499"/>
                                          </p:stCondLst>
                                        </p:cTn>
                                        <p:tgtEl>
                                          <p:spTgt spid="22597"/>
                                        </p:tgtEl>
                                        <p:attrNameLst>
                                          <p:attrName>style.visibility</p:attrName>
                                        </p:attrNameLst>
                                      </p:cBhvr>
                                      <p:to>
                                        <p:strVal val="hidden"/>
                                      </p:to>
                                    </p:set>
                                  </p:childTnLst>
                                  <p:subTnLst>
                                    <p:audio>
                                      <p:cMediaNode vol="100000">
                                        <p:cTn display="0" masterRel="sameClick">
                                          <p:stCondLst>
                                            <p:cond evt="begin" delay="0">
                                              <p:tn val="71"/>
                                            </p:cond>
                                          </p:stCondLst>
                                          <p:endCondLst>
                                            <p:cond evt="onStopAudio" delay="0">
                                              <p:tgtEl>
                                                <p:sldTgt/>
                                              </p:tgtEl>
                                            </p:cond>
                                          </p:endCondLst>
                                        </p:cTn>
                                        <p:tgtEl>
                                          <p:sndTgt r:embed="rId2" name="chimes.wav" builtIn="1"/>
                                        </p:tgtEl>
                                      </p:cMediaNode>
                                    </p:audio>
                                  </p:subTnLst>
                                </p:cTn>
                              </p:par>
                              <p:par>
                                <p:cTn id="74" presetID="9" presetClass="exit" presetSubtype="0" fill="hold" grpId="0" nodeType="withEffect">
                                  <p:stCondLst>
                                    <p:cond delay="0"/>
                                  </p:stCondLst>
                                  <p:childTnLst>
                                    <p:animEffect transition="out" filter="dissolve">
                                      <p:cBhvr>
                                        <p:cTn id="75" dur="500"/>
                                        <p:tgtEl>
                                          <p:spTgt spid="22598"/>
                                        </p:tgtEl>
                                      </p:cBhvr>
                                    </p:animEffect>
                                    <p:set>
                                      <p:cBhvr>
                                        <p:cTn id="76" dur="1" fill="hold">
                                          <p:stCondLst>
                                            <p:cond delay="499"/>
                                          </p:stCondLst>
                                        </p:cTn>
                                        <p:tgtEl>
                                          <p:spTgt spid="22598"/>
                                        </p:tgtEl>
                                        <p:attrNameLst>
                                          <p:attrName>style.visibility</p:attrName>
                                        </p:attrNameLst>
                                      </p:cBhvr>
                                      <p:to>
                                        <p:strVal val="hidden"/>
                                      </p:to>
                                    </p:set>
                                  </p:childTnLst>
                                  <p:subTnLst>
                                    <p:audio>
                                      <p:cMediaNode vol="100000">
                                        <p:cTn display="0" masterRel="sameClick">
                                          <p:stCondLst>
                                            <p:cond evt="begin" delay="0">
                                              <p:tn val="74"/>
                                            </p:cond>
                                          </p:stCondLst>
                                          <p:endCondLst>
                                            <p:cond evt="onStopAudio" delay="0">
                                              <p:tgtEl>
                                                <p:sldTgt/>
                                              </p:tgtEl>
                                            </p:cond>
                                          </p:endCondLst>
                                        </p:cTn>
                                        <p:tgtEl>
                                          <p:sndTgt r:embed="rId2" name="chimes.wav" builtIn="1"/>
                                        </p:tgtEl>
                                      </p:cMediaNode>
                                    </p:audio>
                                  </p:subTnLst>
                                </p:cTn>
                              </p:par>
                              <p:par>
                                <p:cTn id="77" presetID="9" presetClass="exit" presetSubtype="0" fill="hold" grpId="0" nodeType="withEffect">
                                  <p:stCondLst>
                                    <p:cond delay="0"/>
                                  </p:stCondLst>
                                  <p:childTnLst>
                                    <p:animEffect transition="out" filter="dissolve">
                                      <p:cBhvr>
                                        <p:cTn id="78" dur="500"/>
                                        <p:tgtEl>
                                          <p:spTgt spid="22599"/>
                                        </p:tgtEl>
                                      </p:cBhvr>
                                    </p:animEffect>
                                    <p:set>
                                      <p:cBhvr>
                                        <p:cTn id="79" dur="1" fill="hold">
                                          <p:stCondLst>
                                            <p:cond delay="499"/>
                                          </p:stCondLst>
                                        </p:cTn>
                                        <p:tgtEl>
                                          <p:spTgt spid="22599"/>
                                        </p:tgtEl>
                                        <p:attrNameLst>
                                          <p:attrName>style.visibility</p:attrName>
                                        </p:attrNameLst>
                                      </p:cBhvr>
                                      <p:to>
                                        <p:strVal val="hidden"/>
                                      </p:to>
                                    </p:set>
                                  </p:childTnLst>
                                  <p:subTnLst>
                                    <p:audio>
                                      <p:cMediaNode vol="100000">
                                        <p:cTn display="0" masterRel="sameClick">
                                          <p:stCondLst>
                                            <p:cond evt="begin" delay="0">
                                              <p:tn val="77"/>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2533"/>
                  </p:tgtEl>
                </p:cond>
              </p:nextCondLst>
            </p:seq>
            <p:seq concurrent="1" nextAc="seek">
              <p:cTn id="80" restart="whenNotActive" fill="hold" evtFilter="cancelBubble" nodeType="interactiveSeq">
                <p:stCondLst>
                  <p:cond evt="onClick" delay="0">
                    <p:tgtEl>
                      <p:spTgt spid="22594"/>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22594"/>
                                        </p:tgtEl>
                                      </p:cBhvr>
                                    </p:animEffect>
                                    <p:set>
                                      <p:cBhvr>
                                        <p:cTn id="85" dur="1" fill="hold">
                                          <p:stCondLst>
                                            <p:cond delay="499"/>
                                          </p:stCondLst>
                                        </p:cTn>
                                        <p:tgtEl>
                                          <p:spTgt spid="22594"/>
                                        </p:tgtEl>
                                        <p:attrNameLst>
                                          <p:attrName>style.visibility</p:attrName>
                                        </p:attrNameLst>
                                      </p:cBhvr>
                                      <p:to>
                                        <p:strVal val="hidden"/>
                                      </p:to>
                                    </p:set>
                                  </p:childTnLst>
                                  <p:subTnLst>
                                    <p:audio>
                                      <p:cMediaNode vol="100000">
                                        <p:cTn display="0" masterRel="sameClick">
                                          <p:stCondLst>
                                            <p:cond evt="begin" delay="0">
                                              <p:tn val="83"/>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4"/>
                  </p:tgtEl>
                </p:cond>
              </p:nextCondLst>
            </p:seq>
            <p:seq concurrent="1" nextAc="seek">
              <p:cTn id="86" restart="whenNotActive" fill="hold" evtFilter="cancelBubble" nodeType="interactiveSeq">
                <p:stCondLst>
                  <p:cond evt="onClick" delay="0">
                    <p:tgtEl>
                      <p:spTgt spid="22595"/>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1" nodeType="clickEffect">
                                  <p:stCondLst>
                                    <p:cond delay="0"/>
                                  </p:stCondLst>
                                  <p:childTnLst>
                                    <p:animEffect transition="out" filter="dissolve">
                                      <p:cBhvr>
                                        <p:cTn id="90" dur="500"/>
                                        <p:tgtEl>
                                          <p:spTgt spid="22595"/>
                                        </p:tgtEl>
                                      </p:cBhvr>
                                    </p:animEffect>
                                    <p:set>
                                      <p:cBhvr>
                                        <p:cTn id="91" dur="1" fill="hold">
                                          <p:stCondLst>
                                            <p:cond delay="499"/>
                                          </p:stCondLst>
                                        </p:cTn>
                                        <p:tgtEl>
                                          <p:spTgt spid="22595"/>
                                        </p:tgtEl>
                                        <p:attrNameLst>
                                          <p:attrName>style.visibility</p:attrName>
                                        </p:attrNameLst>
                                      </p:cBhvr>
                                      <p:to>
                                        <p:strVal val="hidden"/>
                                      </p:to>
                                    </p:set>
                                  </p:childTnLst>
                                  <p:subTnLst>
                                    <p:audio>
                                      <p:cMediaNode vol="100000">
                                        <p:cTn display="0" masterRel="sameClick">
                                          <p:stCondLst>
                                            <p:cond evt="begin" delay="0">
                                              <p:tn val="89"/>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5"/>
                  </p:tgtEl>
                </p:cond>
              </p:nextCondLst>
            </p:seq>
            <p:seq concurrent="1" nextAc="seek">
              <p:cTn id="92" restart="whenNotActive" fill="hold" evtFilter="cancelBubble" nodeType="interactiveSeq">
                <p:stCondLst>
                  <p:cond evt="onClick" delay="0">
                    <p:tgtEl>
                      <p:spTgt spid="22596"/>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grpId="1" nodeType="clickEffect">
                                  <p:stCondLst>
                                    <p:cond delay="0"/>
                                  </p:stCondLst>
                                  <p:childTnLst>
                                    <p:animEffect transition="out" filter="dissolve">
                                      <p:cBhvr>
                                        <p:cTn id="96" dur="500"/>
                                        <p:tgtEl>
                                          <p:spTgt spid="22596"/>
                                        </p:tgtEl>
                                      </p:cBhvr>
                                    </p:animEffect>
                                    <p:set>
                                      <p:cBhvr>
                                        <p:cTn id="97" dur="1" fill="hold">
                                          <p:stCondLst>
                                            <p:cond delay="499"/>
                                          </p:stCondLst>
                                        </p:cTn>
                                        <p:tgtEl>
                                          <p:spTgt spid="22596"/>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6"/>
                  </p:tgtEl>
                </p:cond>
              </p:nextCondLst>
            </p:seq>
            <p:seq concurrent="1" nextAc="seek">
              <p:cTn id="98" restart="whenNotActive" fill="hold" evtFilter="cancelBubble" nodeType="interactiveSeq">
                <p:stCondLst>
                  <p:cond evt="onClick" delay="0">
                    <p:tgtEl>
                      <p:spTgt spid="22597"/>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1" nodeType="clickEffect">
                                  <p:stCondLst>
                                    <p:cond delay="0"/>
                                  </p:stCondLst>
                                  <p:childTnLst>
                                    <p:animEffect transition="out" filter="dissolve">
                                      <p:cBhvr>
                                        <p:cTn id="102" dur="500"/>
                                        <p:tgtEl>
                                          <p:spTgt spid="22597"/>
                                        </p:tgtEl>
                                      </p:cBhvr>
                                    </p:animEffect>
                                    <p:set>
                                      <p:cBhvr>
                                        <p:cTn id="103" dur="1" fill="hold">
                                          <p:stCondLst>
                                            <p:cond delay="499"/>
                                          </p:stCondLst>
                                        </p:cTn>
                                        <p:tgtEl>
                                          <p:spTgt spid="22597"/>
                                        </p:tgtEl>
                                        <p:attrNameLst>
                                          <p:attrName>style.visibility</p:attrName>
                                        </p:attrNameLst>
                                      </p:cBhvr>
                                      <p:to>
                                        <p:strVal val="hidden"/>
                                      </p:to>
                                    </p:set>
                                  </p:childTnLst>
                                  <p:subTnLst>
                                    <p:audio>
                                      <p:cMediaNode vol="100000">
                                        <p:cTn display="0" masterRel="sameClick">
                                          <p:stCondLst>
                                            <p:cond evt="begin" delay="0">
                                              <p:tn val="101"/>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7"/>
                  </p:tgtEl>
                </p:cond>
              </p:nextCondLst>
            </p:seq>
            <p:seq concurrent="1" nextAc="seek">
              <p:cTn id="104" restart="whenNotActive" fill="hold" evtFilter="cancelBubble" nodeType="interactiveSeq">
                <p:stCondLst>
                  <p:cond evt="onClick" delay="0">
                    <p:tgtEl>
                      <p:spTgt spid="22598"/>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1" nodeType="clickEffect">
                                  <p:stCondLst>
                                    <p:cond delay="0"/>
                                  </p:stCondLst>
                                  <p:childTnLst>
                                    <p:animEffect transition="out" filter="dissolve">
                                      <p:cBhvr>
                                        <p:cTn id="108" dur="500"/>
                                        <p:tgtEl>
                                          <p:spTgt spid="22598"/>
                                        </p:tgtEl>
                                      </p:cBhvr>
                                    </p:animEffect>
                                    <p:set>
                                      <p:cBhvr>
                                        <p:cTn id="109" dur="1" fill="hold">
                                          <p:stCondLst>
                                            <p:cond delay="499"/>
                                          </p:stCondLst>
                                        </p:cTn>
                                        <p:tgtEl>
                                          <p:spTgt spid="22598"/>
                                        </p:tgtEl>
                                        <p:attrNameLst>
                                          <p:attrName>style.visibility</p:attrName>
                                        </p:attrNameLst>
                                      </p:cBhvr>
                                      <p:to>
                                        <p:strVal val="hidden"/>
                                      </p:to>
                                    </p:set>
                                  </p:childTnLst>
                                  <p:subTnLst>
                                    <p:audio>
                                      <p:cMediaNode vol="100000">
                                        <p:cTn display="0" masterRel="sameClick">
                                          <p:stCondLst>
                                            <p:cond evt="begin" delay="0">
                                              <p:tn val="107"/>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8"/>
                  </p:tgtEl>
                </p:cond>
              </p:nextCondLst>
            </p:seq>
            <p:seq concurrent="1" nextAc="seek">
              <p:cTn id="110" restart="whenNotActive" fill="hold" evtFilter="cancelBubble" nodeType="interactiveSeq">
                <p:stCondLst>
                  <p:cond evt="onClick" delay="0">
                    <p:tgtEl>
                      <p:spTgt spid="22599"/>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22599"/>
                                        </p:tgtEl>
                                      </p:cBhvr>
                                    </p:animEffect>
                                    <p:set>
                                      <p:cBhvr>
                                        <p:cTn id="115" dur="1" fill="hold">
                                          <p:stCondLst>
                                            <p:cond delay="499"/>
                                          </p:stCondLst>
                                        </p:cTn>
                                        <p:tgtEl>
                                          <p:spTgt spid="22599"/>
                                        </p:tgtEl>
                                        <p:attrNameLst>
                                          <p:attrName>style.visibility</p:attrName>
                                        </p:attrNameLst>
                                      </p:cBhvr>
                                      <p:to>
                                        <p:strVal val="hidden"/>
                                      </p:to>
                                    </p:set>
                                  </p:childTnLst>
                                  <p:subTnLst>
                                    <p:audio>
                                      <p:cMediaNode vol="100000">
                                        <p:cTn display="0" masterRel="sameClick">
                                          <p:stCondLst>
                                            <p:cond evt="begin" delay="0">
                                              <p:tn val="113"/>
                                            </p:cond>
                                          </p:stCondLst>
                                          <p:endCondLst>
                                            <p:cond evt="onStopAudio" delay="0">
                                              <p:tgtEl>
                                                <p:sldTgt/>
                                              </p:tgtEl>
                                            </p:cond>
                                          </p:endCondLst>
                                        </p:cTn>
                                        <p:tgtEl>
                                          <p:sndTgt r:embed="rId3" name="bomb.wav" builtIn="1"/>
                                        </p:tgtEl>
                                      </p:cMediaNode>
                                    </p:audio>
                                  </p:subTnLst>
                                </p:cTn>
                              </p:par>
                            </p:childTnLst>
                          </p:cTn>
                        </p:par>
                      </p:childTnLst>
                    </p:cTn>
                  </p:par>
                </p:childTnLst>
              </p:cTn>
              <p:nextCondLst>
                <p:cond evt="onClick" delay="0">
                  <p:tgtEl>
                    <p:spTgt spid="22599"/>
                  </p:tgtEl>
                </p:cond>
              </p:nextCondLst>
            </p:seq>
          </p:childTnLst>
        </p:cTn>
      </p:par>
    </p:tnLst>
    <p:bldLst>
      <p:bldP spid="22530" grpId="0" animBg="1"/>
      <p:bldP spid="22531" grpId="0"/>
      <p:bldP spid="22532" grpId="0" animBg="1"/>
      <p:bldP spid="22532" grpId="1" animBg="1"/>
      <p:bldP spid="22533" grpId="0" animBg="1"/>
      <p:bldP spid="22594" grpId="0" animBg="1"/>
      <p:bldP spid="22594" grpId="1" animBg="1"/>
      <p:bldP spid="22594" grpId="2" animBg="1"/>
      <p:bldP spid="22595" grpId="0" animBg="1"/>
      <p:bldP spid="22595" grpId="1" animBg="1"/>
      <p:bldP spid="22595" grpId="2" animBg="1"/>
      <p:bldP spid="22596" grpId="0" animBg="1"/>
      <p:bldP spid="22596" grpId="1" animBg="1"/>
      <p:bldP spid="22596" grpId="2" animBg="1"/>
      <p:bldP spid="22597" grpId="0" animBg="1"/>
      <p:bldP spid="22597" grpId="1" animBg="1"/>
      <p:bldP spid="22597" grpId="2" animBg="1"/>
      <p:bldP spid="22598" grpId="0" animBg="1"/>
      <p:bldP spid="22598" grpId="1" animBg="1"/>
      <p:bldP spid="22598" grpId="2" animBg="1"/>
      <p:bldP spid="22599" grpId="0" animBg="1"/>
      <p:bldP spid="22599" grpId="1" animBg="1"/>
      <p:bldP spid="22599"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590800"/>
            <a:ext cx="8229600" cy="1143000"/>
          </a:xfrm>
        </p:spPr>
        <p:txBody>
          <a:bodyPr>
            <a:normAutofit fontScale="90000"/>
          </a:bodyPr>
          <a:lstStyle/>
          <a:p>
            <a:pPr eaLnBrk="1" hangingPunct="1"/>
            <a:r>
              <a:rPr lang="en-US" sz="7200" smtClean="0">
                <a:solidFill>
                  <a:srgbClr val="FF0000"/>
                </a:solidFill>
              </a:rPr>
              <a:t>Dặn Dò</a:t>
            </a:r>
            <a:br>
              <a:rPr lang="en-US" sz="7200" smtClean="0">
                <a:solidFill>
                  <a:srgbClr val="FF0000"/>
                </a:solidFill>
              </a:rPr>
            </a:br>
            <a:r>
              <a:rPr lang="en-US" sz="4000" smtClean="0">
                <a:solidFill>
                  <a:srgbClr val="0000CC"/>
                </a:solidFill>
              </a:rPr>
              <a:t>xem trước bài từ tuổi vị thành niên đến tuổi già</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002106bg7fr7vx"/>
          <p:cNvPicPr>
            <a:picLocks noChangeAspect="1" noChangeArrowheads="1" noCrop="1"/>
          </p:cNvPicPr>
          <p:nvPr/>
        </p:nvPicPr>
        <p:blipFill>
          <a:blip r:embed="rId2"/>
          <a:srcRect/>
          <a:stretch>
            <a:fillRect/>
          </a:stretch>
        </p:blipFill>
        <p:spPr bwMode="auto">
          <a:xfrm>
            <a:off x="0" y="0"/>
            <a:ext cx="9144000" cy="6705600"/>
          </a:xfrm>
          <a:prstGeom prst="rect">
            <a:avLst/>
          </a:prstGeom>
          <a:noFill/>
          <a:ln w="9525">
            <a:noFill/>
            <a:miter lim="800000"/>
            <a:headEnd/>
            <a:tailEnd/>
          </a:ln>
        </p:spPr>
      </p:pic>
      <p:sp>
        <p:nvSpPr>
          <p:cNvPr id="14339" name="WordArt 3"/>
          <p:cNvSpPr>
            <a:spLocks noChangeArrowheads="1" noChangeShapeType="1" noTextEdit="1"/>
          </p:cNvSpPr>
          <p:nvPr/>
        </p:nvSpPr>
        <p:spPr bwMode="auto">
          <a:xfrm>
            <a:off x="914400" y="2362200"/>
            <a:ext cx="7772400" cy="2743200"/>
          </a:xfrm>
          <a:prstGeom prst="rect">
            <a:avLst/>
          </a:prstGeom>
        </p:spPr>
        <p:txBody>
          <a:bodyPr wrap="none" fromWordArt="1">
            <a:prstTxWarp prst="textPlain">
              <a:avLst>
                <a:gd name="adj" fmla="val 50000"/>
              </a:avLst>
            </a:prstTxWarp>
          </a:bodyPr>
          <a:lstStyle/>
          <a:p>
            <a:pPr algn="ctr"/>
            <a:r>
              <a:rPr lang="en-US" sz="2800" kern="10">
                <a:ln w="19050">
                  <a:solidFill>
                    <a:srgbClr val="FF00FF"/>
                  </a:solidFill>
                  <a:round/>
                  <a:headEnd/>
                  <a:tailEnd/>
                </a:ln>
                <a:solidFill>
                  <a:srgbClr val="FF0000"/>
                </a:solidFill>
                <a:effectLst>
                  <a:outerShdw dist="35921" dir="2700000" algn="ctr" rotWithShape="0">
                    <a:srgbClr val="990000"/>
                  </a:outerShdw>
                </a:effectLst>
                <a:latin typeface=".VnTime"/>
              </a:rPr>
              <a:t> KÝnh chóc c¸c thÇy c« gi¸o m¹nh khoÎ.</a:t>
            </a:r>
          </a:p>
          <a:p>
            <a:pPr algn="ctr"/>
            <a:endParaRPr lang="en-US" sz="2800" kern="10">
              <a:ln w="19050">
                <a:solidFill>
                  <a:srgbClr val="FF00FF"/>
                </a:solidFill>
                <a:round/>
                <a:headEnd/>
                <a:tailEnd/>
              </a:ln>
              <a:solidFill>
                <a:srgbClr val="FF0000"/>
              </a:solidFill>
              <a:effectLst>
                <a:outerShdw dist="35921" dir="2700000" algn="ctr" rotWithShape="0">
                  <a:srgbClr val="990000"/>
                </a:outerShdw>
              </a:effectLst>
              <a:latin typeface=".VnT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5"/>
          <p:cNvSpPr>
            <a:spLocks noChangeArrowheads="1" noChangeShapeType="1" noTextEdit="1"/>
          </p:cNvSpPr>
          <p:nvPr/>
        </p:nvSpPr>
        <p:spPr bwMode="auto">
          <a:xfrm>
            <a:off x="3962400" y="1524000"/>
            <a:ext cx="1219200" cy="5524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a:ea typeface="Tahoma"/>
                <a:cs typeface="Tahoma"/>
              </a:rPr>
              <a:t>Bài cũ</a:t>
            </a:r>
          </a:p>
        </p:txBody>
      </p:sp>
      <p:sp>
        <p:nvSpPr>
          <p:cNvPr id="3075" name="WordArt 6" descr="Picture1"/>
          <p:cNvSpPr>
            <a:spLocks noChangeArrowheads="1" noChangeShapeType="1" noTextEdit="1"/>
          </p:cNvSpPr>
          <p:nvPr/>
        </p:nvSpPr>
        <p:spPr bwMode="auto">
          <a:xfrm>
            <a:off x="1524000" y="2743200"/>
            <a:ext cx="6629400" cy="16002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blipFill dpi="0" rotWithShape="1">
                  <a:blip r:embed="rId2"/>
                  <a:srcRect/>
                  <a:stretch>
                    <a:fillRect/>
                  </a:stretch>
                </a:blipFill>
                <a:effectLst>
                  <a:outerShdw dist="35921" dir="2700000" algn="ctr" rotWithShape="0">
                    <a:srgbClr val="6600FF"/>
                  </a:outerShdw>
                </a:effectLst>
                <a:latin typeface="Tahoma"/>
                <a:ea typeface="Tahoma"/>
                <a:cs typeface="Tahoma"/>
              </a:rPr>
              <a:t>Cần làm gì để cả mẹ và bé đều khỏe?</a:t>
            </a:r>
            <a:endParaRPr lang="en-US" sz="3600" kern="10" dirty="0">
              <a:ln w="19050">
                <a:solidFill>
                  <a:srgbClr val="99CCFF"/>
                </a:solidFill>
                <a:round/>
                <a:headEnd/>
                <a:tailEnd/>
              </a:ln>
              <a:blipFill dpi="0" rotWithShape="1">
                <a:blip r:embed="rId2"/>
                <a:srcRect/>
                <a:stretch>
                  <a:fillRect/>
                </a:stretch>
              </a:blipFill>
              <a:effectLst>
                <a:outerShdw dist="35921" dir="2700000" algn="ctr" rotWithShape="0">
                  <a:srgbClr val="6600FF"/>
                </a:outerShdw>
              </a:effectLst>
              <a:latin typeface="Tahoma"/>
              <a:ea typeface="Tahoma"/>
              <a:cs typeface="Tahom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a:solidFill>
                  <a:srgbClr val="FFFF00"/>
                </a:solidFill>
              </a:rPr>
              <a:t>Chọn </a:t>
            </a:r>
            <a:r>
              <a:rPr lang="en-US" sz="2800" b="1">
                <a:solidFill>
                  <a:schemeClr val="bg1"/>
                </a:solidFill>
              </a:rPr>
              <a:t>A</a:t>
            </a:r>
            <a:r>
              <a:rPr lang="en-US" sz="2800" b="1">
                <a:solidFill>
                  <a:srgbClr val="FFFF00"/>
                </a:solidFill>
              </a:rPr>
              <a:t>, hoặc </a:t>
            </a:r>
            <a:r>
              <a:rPr lang="en-US" sz="2800" b="1">
                <a:solidFill>
                  <a:schemeClr val="accent2"/>
                </a:solidFill>
              </a:rPr>
              <a:t>B</a:t>
            </a:r>
            <a:r>
              <a:rPr lang="en-US" sz="2800" b="1">
                <a:solidFill>
                  <a:srgbClr val="FFFF00"/>
                </a:solidFill>
              </a:rPr>
              <a:t>, hoặc </a:t>
            </a:r>
            <a:r>
              <a:rPr lang="en-US" sz="2800" b="1">
                <a:solidFill>
                  <a:schemeClr val="bg1"/>
                </a:solidFill>
              </a:rPr>
              <a:t>C</a:t>
            </a:r>
            <a:r>
              <a:rPr lang="en-US" sz="2800" b="1">
                <a:solidFill>
                  <a:srgbClr val="FFFF00"/>
                </a:solidFill>
              </a:rPr>
              <a:t>, hoặc </a:t>
            </a:r>
            <a:r>
              <a:rPr lang="en-US" sz="2800" b="1">
                <a:solidFill>
                  <a:schemeClr val="accent2"/>
                </a:solidFill>
              </a:rPr>
              <a:t>D</a:t>
            </a:r>
          </a:p>
        </p:txBody>
      </p:sp>
      <p:sp>
        <p:nvSpPr>
          <p:cNvPr id="18449" name="AutoShape 17"/>
          <p:cNvSpPr>
            <a:spLocks noChangeArrowheads="1"/>
          </p:cNvSpPr>
          <p:nvPr/>
        </p:nvSpPr>
        <p:spPr bwMode="auto">
          <a:xfrm>
            <a:off x="1981200" y="1752600"/>
            <a:ext cx="6629400" cy="1295400"/>
          </a:xfrm>
          <a:prstGeom prst="roundRect">
            <a:avLst>
              <a:gd name="adj" fmla="val 16667"/>
            </a:avLst>
          </a:prstGeom>
          <a:solidFill>
            <a:srgbClr val="6600FF"/>
          </a:solidFill>
          <a:ln w="9525">
            <a:solidFill>
              <a:srgbClr val="FF0000"/>
            </a:solidFill>
            <a:round/>
            <a:headEnd/>
            <a:tailEnd/>
          </a:ln>
        </p:spPr>
        <p:txBody>
          <a:bodyPr wrap="none" anchor="ctr"/>
          <a:lstStyle/>
          <a:p>
            <a:pPr algn="ctr"/>
            <a:r>
              <a:rPr lang="en-US" sz="2800" b="1">
                <a:solidFill>
                  <a:schemeClr val="bg1"/>
                </a:solidFill>
              </a:rPr>
              <a:t>Phụ nữ có thai nên tránh sử dụng </a:t>
            </a:r>
          </a:p>
          <a:p>
            <a:pPr algn="ctr"/>
            <a:r>
              <a:rPr lang="en-US" sz="2800" b="1">
                <a:solidFill>
                  <a:schemeClr val="bg1"/>
                </a:solidFill>
              </a:rPr>
              <a:t>chất nào dưới đây? </a:t>
            </a: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1</a:t>
            </a:r>
          </a:p>
        </p:txBody>
      </p:sp>
      <p:sp>
        <p:nvSpPr>
          <p:cNvPr id="18451" name="AutoShape 19" descr="5%"/>
          <p:cNvSpPr>
            <a:spLocks noChangeArrowheads="1"/>
          </p:cNvSpPr>
          <p:nvPr/>
        </p:nvSpPr>
        <p:spPr bwMode="auto">
          <a:xfrm>
            <a:off x="1905000" y="3352800"/>
            <a:ext cx="5976938" cy="503238"/>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A. Chất đạm</a:t>
            </a:r>
          </a:p>
        </p:txBody>
      </p:sp>
      <p:sp>
        <p:nvSpPr>
          <p:cNvPr id="18452" name="AutoShape 20" descr="5%"/>
          <p:cNvSpPr>
            <a:spLocks noChangeArrowheads="1"/>
          </p:cNvSpPr>
          <p:nvPr/>
        </p:nvSpPr>
        <p:spPr bwMode="auto">
          <a:xfrm>
            <a:off x="1905000" y="4038600"/>
            <a:ext cx="5976938" cy="504825"/>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hlink"/>
                </a:solidFill>
              </a:rPr>
              <a:t>      </a:t>
            </a:r>
            <a:r>
              <a:rPr lang="en-US" sz="2800" b="1">
                <a:solidFill>
                  <a:schemeClr val="bg1"/>
                </a:solidFill>
              </a:rPr>
              <a:t>B. Chất béo</a:t>
            </a:r>
          </a:p>
        </p:txBody>
      </p:sp>
      <p:sp>
        <p:nvSpPr>
          <p:cNvPr id="18453" name="AutoShape 21" descr="5%"/>
          <p:cNvSpPr>
            <a:spLocks noChangeArrowheads="1"/>
          </p:cNvSpPr>
          <p:nvPr/>
        </p:nvSpPr>
        <p:spPr bwMode="auto">
          <a:xfrm>
            <a:off x="1828800" y="5715000"/>
            <a:ext cx="5976938" cy="533400"/>
          </a:xfrm>
          <a:prstGeom prst="roundRect">
            <a:avLst>
              <a:gd name="adj" fmla="val 16667"/>
            </a:avLst>
          </a:prstGeom>
          <a:solidFill>
            <a:schemeClr val="hlink"/>
          </a:solidFill>
          <a:ln w="19050">
            <a:solidFill>
              <a:srgbClr val="CCFFFF"/>
            </a:solidFill>
            <a:round/>
            <a:headEnd/>
            <a:tailEnd/>
          </a:ln>
        </p:spPr>
        <p:txBody>
          <a:bodyPr wrap="none" anchor="ctr"/>
          <a:lstStyle/>
          <a:p>
            <a:pPr algn="ctr"/>
            <a:r>
              <a:rPr lang="en-US" sz="2800" b="1">
                <a:solidFill>
                  <a:schemeClr val="bg1"/>
                </a:solidFill>
              </a:rPr>
              <a:t>    C. Vitamin và muối khoáng</a:t>
            </a:r>
          </a:p>
        </p:txBody>
      </p:sp>
      <p:sp>
        <p:nvSpPr>
          <p:cNvPr id="18454" name="AutoShape 22" descr="5%"/>
          <p:cNvSpPr>
            <a:spLocks noChangeArrowheads="1"/>
          </p:cNvSpPr>
          <p:nvPr/>
        </p:nvSpPr>
        <p:spPr bwMode="auto">
          <a:xfrm>
            <a:off x="1905000" y="4800600"/>
            <a:ext cx="6019800" cy="838200"/>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D. Chất kích thích như rượu,</a:t>
            </a:r>
          </a:p>
          <a:p>
            <a:r>
              <a:rPr lang="en-US" sz="2800" b="1">
                <a:solidFill>
                  <a:schemeClr val="bg1"/>
                </a:solidFill>
              </a:rPr>
              <a:t>thuốc lá, ma túy</a:t>
            </a:r>
          </a:p>
        </p:txBody>
      </p:sp>
      <p:pic>
        <p:nvPicPr>
          <p:cNvPr id="4106"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builtIn="1"/>
                                        </p:tgtEl>
                                      </p:cMediaNode>
                                    </p:audio>
                                  </p:subTnLst>
                                </p:cTn>
                              </p:par>
                            </p:childTnLst>
                          </p:cTn>
                        </p:par>
                        <p:par>
                          <p:cTn id="85" fill="hold">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builtIn="1"/>
                                        </p:tgtEl>
                                      </p:cMediaNode>
                                    </p:audio>
                                  </p:subTnLst>
                                </p:cTn>
                              </p:par>
                            </p:childTnLst>
                          </p:cTn>
                        </p:par>
                        <p:par>
                          <p:cTn id="88" fill="hold">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builtIn="1"/>
                                        </p:tgtEl>
                                      </p:cMediaNode>
                                    </p:audio>
                                  </p:subTnLst>
                                </p:cTn>
                              </p:par>
                            </p:childTnLst>
                          </p:cTn>
                        </p:par>
                        <p:par>
                          <p:cTn id="91" fill="hold">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builtIn="1"/>
                                        </p:tgtEl>
                                      </p:cMediaNode>
                                    </p:audio>
                                  </p:subTnLst>
                                </p:cTn>
                              </p:par>
                            </p:childTnLst>
                          </p:cTn>
                        </p:par>
                        <p:par>
                          <p:cTn id="94" fill="hold">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builtIn="1"/>
                                        </p:tgtEl>
                                      </p:cMediaNode>
                                    </p:audio>
                                  </p:subTnLst>
                                </p:cTn>
                              </p:par>
                            </p:childTnLst>
                          </p:cTn>
                        </p:par>
                        <p:par>
                          <p:cTn id="97" fill="hold">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builtIn="1"/>
                                        </p:tgtEl>
                                      </p:cMediaNode>
                                    </p:audio>
                                  </p:subTnLst>
                                </p:cTn>
                              </p:par>
                            </p:childTnLst>
                          </p:cTn>
                        </p:par>
                        <p:par>
                          <p:cTn id="100" fill="hold">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builtIn="1"/>
                                        </p:tgtEl>
                                      </p:cMediaNode>
                                    </p:audio>
                                  </p:subTnLst>
                                </p:cTn>
                              </p:par>
                            </p:childTnLst>
                          </p:cTn>
                        </p:par>
                        <p:par>
                          <p:cTn id="103" fill="hold">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builtIn="1"/>
                                        </p:tgtEl>
                                      </p:cMediaNode>
                                    </p:audio>
                                  </p:subTnLst>
                                </p:cTn>
                              </p:par>
                            </p:childTnLst>
                          </p:cTn>
                        </p:par>
                        <p:par>
                          <p:cTn id="106" fill="hold">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builtIn="1"/>
                                        </p:tgtEl>
                                      </p:cMediaNode>
                                    </p:audio>
                                  </p:subTnLst>
                                </p:cTn>
                              </p:par>
                            </p:childTnLst>
                          </p:cTn>
                        </p:par>
                        <p:par>
                          <p:cTn id="109" fill="hold">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builtIn="1"/>
                                        </p:tgtEl>
                                      </p:cMediaNode>
                                    </p:audio>
                                  </p:sub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rgbClr val="CC3399"/>
          </a:solidFill>
          <a:ln w="12700">
            <a:solidFill>
              <a:schemeClr val="accent2"/>
            </a:solidFill>
            <a:miter lim="800000"/>
            <a:headEnd/>
            <a:tailEnd/>
          </a:ln>
        </p:spPr>
        <p:txBody>
          <a:bodyPr wrap="none" anchor="ctr"/>
          <a:lstStyle/>
          <a:p>
            <a:pPr algn="ctr"/>
            <a:r>
              <a:rPr lang="en-US" sz="2800" b="1" dirty="0" err="1">
                <a:solidFill>
                  <a:srgbClr val="FFFF00"/>
                </a:solidFill>
              </a:rPr>
              <a:t>Chọn</a:t>
            </a:r>
            <a:r>
              <a:rPr lang="en-US" sz="2800" b="1" dirty="0">
                <a:solidFill>
                  <a:srgbClr val="FFFF00"/>
                </a:solidFill>
              </a:rPr>
              <a:t> </a:t>
            </a:r>
            <a:r>
              <a:rPr lang="en-US" sz="2800" b="1" dirty="0">
                <a:solidFill>
                  <a:schemeClr val="bg1"/>
                </a:solidFill>
              </a:rPr>
              <a:t>A</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bg1"/>
                </a:solidFill>
              </a:rPr>
              <a:t>B</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rgbClr val="6600FF"/>
                </a:solidFill>
              </a:rPr>
              <a:t>C</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bg1"/>
                </a:solidFill>
              </a:rPr>
              <a:t>D</a:t>
            </a:r>
          </a:p>
        </p:txBody>
      </p:sp>
      <p:sp>
        <p:nvSpPr>
          <p:cNvPr id="18449" name="AutoShape 17"/>
          <p:cNvSpPr>
            <a:spLocks noChangeArrowheads="1"/>
          </p:cNvSpPr>
          <p:nvPr/>
        </p:nvSpPr>
        <p:spPr bwMode="auto">
          <a:xfrm>
            <a:off x="1752600" y="1752600"/>
            <a:ext cx="7086600" cy="1295400"/>
          </a:xfrm>
          <a:prstGeom prst="roundRect">
            <a:avLst>
              <a:gd name="adj" fmla="val 16667"/>
            </a:avLst>
          </a:prstGeom>
          <a:gradFill rotWithShape="1">
            <a:gsLst>
              <a:gs pos="0">
                <a:srgbClr val="80FFFF"/>
              </a:gs>
              <a:gs pos="50000">
                <a:srgbClr val="B3FFFF"/>
              </a:gs>
              <a:gs pos="100000">
                <a:srgbClr val="DAFFFF"/>
              </a:gs>
            </a:gsLst>
            <a:lin ang="0" scaled="1"/>
          </a:gradFill>
          <a:ln w="9525">
            <a:solidFill>
              <a:srgbClr val="0033CC"/>
            </a:solidFill>
            <a:round/>
            <a:headEnd/>
            <a:tailEnd/>
          </a:ln>
        </p:spPr>
        <p:txBody>
          <a:bodyPr wrap="none" anchor="ctr"/>
          <a:lstStyle/>
          <a:p>
            <a:pPr algn="ctr"/>
            <a:r>
              <a:rPr lang="en-US" sz="2600" b="1" dirty="0" err="1">
                <a:solidFill>
                  <a:srgbClr val="0033CC"/>
                </a:solidFill>
              </a:rPr>
              <a:t>Chuẩn</a:t>
            </a:r>
            <a:r>
              <a:rPr lang="en-US" sz="2600" b="1" dirty="0">
                <a:solidFill>
                  <a:srgbClr val="0033CC"/>
                </a:solidFill>
              </a:rPr>
              <a:t> </a:t>
            </a:r>
            <a:r>
              <a:rPr lang="en-US" sz="2600" b="1" dirty="0" err="1">
                <a:solidFill>
                  <a:srgbClr val="0033CC"/>
                </a:solidFill>
              </a:rPr>
              <a:t>bị</a:t>
            </a:r>
            <a:r>
              <a:rPr lang="en-US" sz="2600" b="1" dirty="0">
                <a:solidFill>
                  <a:srgbClr val="0033CC"/>
                </a:solidFill>
              </a:rPr>
              <a:t> </a:t>
            </a:r>
            <a:r>
              <a:rPr lang="en-US" sz="2600" b="1" dirty="0" err="1">
                <a:solidFill>
                  <a:srgbClr val="0033CC"/>
                </a:solidFill>
              </a:rPr>
              <a:t>cho</a:t>
            </a:r>
            <a:r>
              <a:rPr lang="en-US" sz="2600" b="1" dirty="0">
                <a:solidFill>
                  <a:srgbClr val="0033CC"/>
                </a:solidFill>
              </a:rPr>
              <a:t> </a:t>
            </a:r>
            <a:r>
              <a:rPr lang="en-US" sz="2600" b="1" dirty="0" err="1">
                <a:solidFill>
                  <a:srgbClr val="0033CC"/>
                </a:solidFill>
              </a:rPr>
              <a:t>em</a:t>
            </a:r>
            <a:r>
              <a:rPr lang="en-US" sz="2600" b="1" dirty="0">
                <a:solidFill>
                  <a:srgbClr val="0033CC"/>
                </a:solidFill>
              </a:rPr>
              <a:t> </a:t>
            </a:r>
            <a:r>
              <a:rPr lang="en-US" sz="2600" b="1" dirty="0" err="1">
                <a:solidFill>
                  <a:srgbClr val="0033CC"/>
                </a:solidFill>
              </a:rPr>
              <a:t>bé</a:t>
            </a:r>
            <a:r>
              <a:rPr lang="en-US" sz="2600" b="1" dirty="0">
                <a:solidFill>
                  <a:srgbClr val="0033CC"/>
                </a:solidFill>
              </a:rPr>
              <a:t> </a:t>
            </a:r>
            <a:r>
              <a:rPr lang="en-US" sz="2600" b="1" dirty="0" err="1">
                <a:solidFill>
                  <a:srgbClr val="0033CC"/>
                </a:solidFill>
              </a:rPr>
              <a:t>chào</a:t>
            </a:r>
            <a:r>
              <a:rPr lang="en-US" sz="2600" b="1" dirty="0">
                <a:solidFill>
                  <a:srgbClr val="0033CC"/>
                </a:solidFill>
              </a:rPr>
              <a:t> </a:t>
            </a:r>
            <a:r>
              <a:rPr lang="en-US" sz="2600" b="1" dirty="0" err="1">
                <a:solidFill>
                  <a:srgbClr val="0033CC"/>
                </a:solidFill>
              </a:rPr>
              <a:t>đời</a:t>
            </a:r>
            <a:r>
              <a:rPr lang="en-US" sz="2600" b="1" dirty="0">
                <a:solidFill>
                  <a:srgbClr val="0033CC"/>
                </a:solidFill>
              </a:rPr>
              <a:t> </a:t>
            </a:r>
            <a:r>
              <a:rPr lang="en-US" sz="2600" b="1" dirty="0" err="1">
                <a:solidFill>
                  <a:srgbClr val="0033CC"/>
                </a:solidFill>
              </a:rPr>
              <a:t>là</a:t>
            </a:r>
            <a:r>
              <a:rPr lang="en-US" sz="2600" b="1" dirty="0">
                <a:solidFill>
                  <a:srgbClr val="0033CC"/>
                </a:solidFill>
              </a:rPr>
              <a:t> </a:t>
            </a:r>
            <a:r>
              <a:rPr lang="en-US" sz="2600" b="1" dirty="0" err="1">
                <a:solidFill>
                  <a:srgbClr val="0033CC"/>
                </a:solidFill>
              </a:rPr>
              <a:t>trách</a:t>
            </a:r>
            <a:r>
              <a:rPr lang="en-US" sz="2600" b="1" dirty="0">
                <a:solidFill>
                  <a:srgbClr val="0033CC"/>
                </a:solidFill>
              </a:rPr>
              <a:t> </a:t>
            </a:r>
            <a:r>
              <a:rPr lang="en-US" sz="2600" b="1" dirty="0" err="1">
                <a:solidFill>
                  <a:srgbClr val="0033CC"/>
                </a:solidFill>
              </a:rPr>
              <a:t>nhiệm</a:t>
            </a:r>
            <a:endParaRPr lang="en-US" sz="2600" b="1" dirty="0">
              <a:solidFill>
                <a:srgbClr val="0033CC"/>
              </a:solidFill>
            </a:endParaRPr>
          </a:p>
          <a:p>
            <a:pPr algn="ctr"/>
            <a:r>
              <a:rPr lang="en-US" sz="2600" b="1" dirty="0" err="1">
                <a:solidFill>
                  <a:srgbClr val="0033CC"/>
                </a:solidFill>
              </a:rPr>
              <a:t>của</a:t>
            </a:r>
            <a:r>
              <a:rPr lang="en-US" sz="2600" b="1" dirty="0">
                <a:solidFill>
                  <a:srgbClr val="0033CC"/>
                </a:solidFill>
              </a:rPr>
              <a:t> </a:t>
            </a:r>
            <a:r>
              <a:rPr lang="en-US" sz="2600" b="1" dirty="0" err="1">
                <a:solidFill>
                  <a:srgbClr val="0033CC"/>
                </a:solidFill>
              </a:rPr>
              <a:t>ai</a:t>
            </a:r>
            <a:r>
              <a:rPr lang="en-US" sz="2600" b="1" dirty="0">
                <a:solidFill>
                  <a:srgbClr val="0033CC"/>
                </a:solidFill>
              </a:rPr>
              <a:t> </a:t>
            </a:r>
            <a:r>
              <a:rPr lang="en-US" sz="2600" b="1" dirty="0" err="1">
                <a:solidFill>
                  <a:srgbClr val="0033CC"/>
                </a:solidFill>
              </a:rPr>
              <a:t>trong</a:t>
            </a:r>
            <a:r>
              <a:rPr lang="en-US" sz="2600" b="1" dirty="0">
                <a:solidFill>
                  <a:srgbClr val="0033CC"/>
                </a:solidFill>
              </a:rPr>
              <a:t> </a:t>
            </a:r>
            <a:r>
              <a:rPr lang="en-US" sz="2600" b="1" dirty="0" err="1">
                <a:solidFill>
                  <a:srgbClr val="0033CC"/>
                </a:solidFill>
              </a:rPr>
              <a:t>gia</a:t>
            </a:r>
            <a:r>
              <a:rPr lang="en-US" sz="2600" b="1" dirty="0">
                <a:solidFill>
                  <a:srgbClr val="0033CC"/>
                </a:solidFill>
              </a:rPr>
              <a:t> </a:t>
            </a:r>
            <a:r>
              <a:rPr lang="en-US" sz="2600" b="1" dirty="0" err="1">
                <a:solidFill>
                  <a:srgbClr val="0033CC"/>
                </a:solidFill>
              </a:rPr>
              <a:t>đình</a:t>
            </a:r>
            <a:r>
              <a:rPr lang="en-US" sz="2600" b="1" dirty="0">
                <a:solidFill>
                  <a:srgbClr val="0033CC"/>
                </a:solidFill>
              </a:rPr>
              <a:t>?</a:t>
            </a:r>
            <a:endParaRPr lang="en-US" sz="2800" b="1" dirty="0">
              <a:solidFill>
                <a:srgbClr val="0033CC"/>
              </a:solidFill>
            </a:endParaRP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2</a:t>
            </a:r>
          </a:p>
        </p:txBody>
      </p:sp>
      <p:sp>
        <p:nvSpPr>
          <p:cNvPr id="18451" name="AutoShape 19" descr="5%"/>
          <p:cNvSpPr>
            <a:spLocks noChangeArrowheads="1"/>
          </p:cNvSpPr>
          <p:nvPr/>
        </p:nvSpPr>
        <p:spPr bwMode="auto">
          <a:xfrm>
            <a:off x="1828800" y="36576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A. Ông bà  của em bé</a:t>
            </a:r>
          </a:p>
        </p:txBody>
      </p:sp>
      <p:sp>
        <p:nvSpPr>
          <p:cNvPr id="18452" name="AutoShape 20" descr="5%"/>
          <p:cNvSpPr>
            <a:spLocks noChangeArrowheads="1"/>
          </p:cNvSpPr>
          <p:nvPr/>
        </p:nvSpPr>
        <p:spPr bwMode="auto">
          <a:xfrm>
            <a:off x="1828800" y="43434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B. Bố của em bé</a:t>
            </a:r>
          </a:p>
        </p:txBody>
      </p:sp>
      <p:sp>
        <p:nvSpPr>
          <p:cNvPr id="18453" name="AutoShape 21" descr="5%"/>
          <p:cNvSpPr>
            <a:spLocks noChangeArrowheads="1"/>
          </p:cNvSpPr>
          <p:nvPr/>
        </p:nvSpPr>
        <p:spPr bwMode="auto">
          <a:xfrm>
            <a:off x="1828800" y="49530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C. Mẹ của em bé</a:t>
            </a:r>
          </a:p>
        </p:txBody>
      </p:sp>
      <p:sp>
        <p:nvSpPr>
          <p:cNvPr id="18454" name="AutoShape 22" descr="5%"/>
          <p:cNvSpPr>
            <a:spLocks noChangeArrowheads="1"/>
          </p:cNvSpPr>
          <p:nvPr/>
        </p:nvSpPr>
        <p:spPr bwMode="auto">
          <a:xfrm>
            <a:off x="1828800" y="56388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D. Mọi người trong gia đình</a:t>
            </a:r>
          </a:p>
        </p:txBody>
      </p:sp>
      <p:pic>
        <p:nvPicPr>
          <p:cNvPr id="5130"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builtIn="1"/>
                                        </p:tgtEl>
                                      </p:cMediaNode>
                                    </p:audio>
                                  </p:subTnLst>
                                </p:cTn>
                              </p:par>
                            </p:childTnLst>
                          </p:cTn>
                        </p:par>
                        <p:par>
                          <p:cTn id="85" fill="hold">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builtIn="1"/>
                                        </p:tgtEl>
                                      </p:cMediaNode>
                                    </p:audio>
                                  </p:subTnLst>
                                </p:cTn>
                              </p:par>
                            </p:childTnLst>
                          </p:cTn>
                        </p:par>
                        <p:par>
                          <p:cTn id="88" fill="hold">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builtIn="1"/>
                                        </p:tgtEl>
                                      </p:cMediaNode>
                                    </p:audio>
                                  </p:subTnLst>
                                </p:cTn>
                              </p:par>
                            </p:childTnLst>
                          </p:cTn>
                        </p:par>
                        <p:par>
                          <p:cTn id="91" fill="hold">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builtIn="1"/>
                                        </p:tgtEl>
                                      </p:cMediaNode>
                                    </p:audio>
                                  </p:subTnLst>
                                </p:cTn>
                              </p:par>
                            </p:childTnLst>
                          </p:cTn>
                        </p:par>
                        <p:par>
                          <p:cTn id="94" fill="hold">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builtIn="1"/>
                                        </p:tgtEl>
                                      </p:cMediaNode>
                                    </p:audio>
                                  </p:subTnLst>
                                </p:cTn>
                              </p:par>
                            </p:childTnLst>
                          </p:cTn>
                        </p:par>
                        <p:par>
                          <p:cTn id="97" fill="hold">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builtIn="1"/>
                                        </p:tgtEl>
                                      </p:cMediaNode>
                                    </p:audio>
                                  </p:subTnLst>
                                </p:cTn>
                              </p:par>
                            </p:childTnLst>
                          </p:cTn>
                        </p:par>
                        <p:par>
                          <p:cTn id="100" fill="hold">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builtIn="1"/>
                                        </p:tgtEl>
                                      </p:cMediaNode>
                                    </p:audio>
                                  </p:subTnLst>
                                </p:cTn>
                              </p:par>
                            </p:childTnLst>
                          </p:cTn>
                        </p:par>
                        <p:par>
                          <p:cTn id="103" fill="hold">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builtIn="1"/>
                                        </p:tgtEl>
                                      </p:cMediaNode>
                                    </p:audio>
                                  </p:subTnLst>
                                </p:cTn>
                              </p:par>
                            </p:childTnLst>
                          </p:cTn>
                        </p:par>
                        <p:par>
                          <p:cTn id="106" fill="hold">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builtIn="1"/>
                                        </p:tgtEl>
                                      </p:cMediaNode>
                                    </p:audio>
                                  </p:subTnLst>
                                </p:cTn>
                              </p:par>
                            </p:childTnLst>
                          </p:cTn>
                        </p:par>
                        <p:par>
                          <p:cTn id="109" fill="hold">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builtIn="1"/>
                                        </p:tgtEl>
                                      </p:cMediaNode>
                                    </p:audio>
                                  </p:sub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hd43"/>
          <p:cNvPicPr>
            <a:picLocks noChangeAspect="1" noChangeArrowheads="1"/>
          </p:cNvPicPr>
          <p:nvPr/>
        </p:nvPicPr>
        <p:blipFill>
          <a:blip r:embed="rId2"/>
          <a:srcRect/>
          <a:stretch>
            <a:fillRect/>
          </a:stretch>
        </p:blipFill>
        <p:spPr bwMode="auto">
          <a:xfrm>
            <a:off x="3886200" y="4724400"/>
            <a:ext cx="1273175" cy="1371600"/>
          </a:xfrm>
          <a:prstGeom prst="rect">
            <a:avLst/>
          </a:prstGeom>
          <a:noFill/>
          <a:ln w="9525">
            <a:noFill/>
            <a:miter lim="800000"/>
            <a:headEnd/>
            <a:tailEnd/>
          </a:ln>
        </p:spPr>
      </p:pic>
      <p:sp>
        <p:nvSpPr>
          <p:cNvPr id="6147" name="WordArt 10"/>
          <p:cNvSpPr>
            <a:spLocks noChangeArrowheads="1" noChangeShapeType="1" noTextEdit="1"/>
          </p:cNvSpPr>
          <p:nvPr/>
        </p:nvSpPr>
        <p:spPr bwMode="auto">
          <a:xfrm>
            <a:off x="1066800" y="1905000"/>
            <a:ext cx="7086600" cy="2232025"/>
          </a:xfrm>
          <a:prstGeom prst="rect">
            <a:avLst/>
          </a:prstGeom>
        </p:spPr>
        <p:txBody>
          <a:bodyPr wrap="none" fromWordArt="1">
            <a:prstTxWarp prst="textPlain">
              <a:avLst>
                <a:gd name="adj" fmla="val 50000"/>
              </a:avLst>
            </a:prstTxWarp>
          </a:bodyPr>
          <a:lstStyle/>
          <a:p>
            <a:pPr algn="ctr"/>
            <a:r>
              <a:rPr lang="vi-VN" sz="3600" kern="10">
                <a:ln w="9525">
                  <a:solidFill>
                    <a:srgbClr val="892743"/>
                  </a:solidFill>
                  <a:round/>
                  <a:headEnd/>
                  <a:tailEnd/>
                </a:ln>
                <a:solidFill>
                  <a:srgbClr val="CC3399"/>
                </a:solidFill>
                <a:effectLst>
                  <a:outerShdw dist="53882" dir="2700000" algn="ctr" rotWithShape="0">
                    <a:srgbClr val="9999FF">
                      <a:alpha val="79999"/>
                    </a:srgbClr>
                  </a:outerShdw>
                </a:effectLst>
                <a:latin typeface="HP001 5 hàng"/>
              </a:rPr>
              <a:t>Từ lúc mới sinh đến tuổi dậy thì</a:t>
            </a:r>
            <a:endParaRPr lang="en-US" sz="3600" kern="10">
              <a:ln w="9525">
                <a:solidFill>
                  <a:srgbClr val="892743"/>
                </a:solidFill>
                <a:round/>
                <a:headEnd/>
                <a:tailEnd/>
              </a:ln>
              <a:solidFill>
                <a:srgbClr val="CC3399"/>
              </a:solidFill>
              <a:effectLst>
                <a:outerShdw dist="53882" dir="2700000" algn="ctr" rotWithShape="0">
                  <a:srgbClr val="9999FF">
                    <a:alpha val="79999"/>
                  </a:srgbClr>
                </a:outerShdw>
              </a:effectLst>
              <a:latin typeface="HP001 5 hàng"/>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WordArt 14" descr="Picture3"/>
          <p:cNvSpPr>
            <a:spLocks noChangeArrowheads="1" noChangeShapeType="1" noTextEdit="1"/>
          </p:cNvSpPr>
          <p:nvPr/>
        </p:nvSpPr>
        <p:spPr bwMode="auto">
          <a:xfrm>
            <a:off x="838200" y="19050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a:ln w="9525">
                  <a:round/>
                  <a:headEnd/>
                  <a:tailEnd/>
                </a:ln>
                <a:blipFill dpi="0" rotWithShape="0">
                  <a:blip r:embed="rId3"/>
                  <a:srcRect/>
                  <a:stretch>
                    <a:fillRect/>
                  </a:stretch>
                </a:blipFill>
                <a:latin typeface="Times New Roman"/>
                <a:cs typeface="Times New Roman"/>
              </a:rPr>
              <a:t>Hoạt động 1:</a:t>
            </a:r>
          </a:p>
          <a:p>
            <a:pPr algn="ctr"/>
            <a:r>
              <a:rPr lang="vi-VN" sz="3600" kern="10">
                <a:ln w="9525">
                  <a:round/>
                  <a:headEnd/>
                  <a:tailEnd/>
                </a:ln>
                <a:blipFill dpi="0" rotWithShape="0">
                  <a:blip r:embed="rId3"/>
                  <a:srcRect/>
                  <a:stretch>
                    <a:fillRect/>
                  </a:stretch>
                </a:blipFill>
                <a:latin typeface="Times New Roman"/>
                <a:cs typeface="Times New Roman"/>
              </a:rPr>
              <a:t>Sưu tầm và giới thiệu hình ảnh</a:t>
            </a:r>
            <a:endParaRPr lang="en-US" sz="3600" kern="10">
              <a:ln w="9525">
                <a:round/>
                <a:headEnd/>
                <a:tailEnd/>
              </a:ln>
              <a:blipFill dpi="0" rotWithShape="0">
                <a:blip r:embed="rId3"/>
                <a:srcRect/>
                <a:stretch>
                  <a:fillRect/>
                </a:stretch>
              </a:blipFill>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amtay.vn - photo - Baby"/>
          <p:cNvPicPr>
            <a:picLocks noChangeAspect="1" noChangeArrowheads="1"/>
          </p:cNvPicPr>
          <p:nvPr/>
        </p:nvPicPr>
        <p:blipFill>
          <a:blip r:embed="rId2"/>
          <a:srcRect/>
          <a:stretch>
            <a:fillRect/>
          </a:stretch>
        </p:blipFill>
        <p:spPr bwMode="auto">
          <a:xfrm>
            <a:off x="762000" y="457200"/>
            <a:ext cx="7772400" cy="5924550"/>
          </a:xfrm>
          <a:prstGeom prst="rect">
            <a:avLst/>
          </a:prstGeom>
          <a:noFill/>
          <a:ln w="9525">
            <a:noFill/>
            <a:miter lim="800000"/>
            <a:headEnd/>
            <a:tailEnd/>
          </a:ln>
        </p:spPr>
      </p:pic>
      <p:sp>
        <p:nvSpPr>
          <p:cNvPr id="717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by-wallpaper1.jpg"/>
          <p:cNvPicPr>
            <a:picLocks noChangeAspect="1" noChangeArrowheads="1"/>
          </p:cNvPicPr>
          <p:nvPr/>
        </p:nvPicPr>
        <p:blipFill>
          <a:blip r:embed="rId2"/>
          <a:srcRect/>
          <a:stretch>
            <a:fillRect/>
          </a:stretch>
        </p:blipFill>
        <p:spPr bwMode="auto">
          <a:xfrm>
            <a:off x="228600" y="171450"/>
            <a:ext cx="8686800" cy="6457950"/>
          </a:xfrm>
          <a:prstGeom prst="rect">
            <a:avLst/>
          </a:prstGeom>
          <a:noFill/>
          <a:ln w="9525">
            <a:noFill/>
            <a:miter lim="800000"/>
            <a:headEnd/>
            <a:tailEnd/>
          </a:ln>
        </p:spPr>
      </p:pic>
      <p:sp>
        <p:nvSpPr>
          <p:cNvPr id="13315"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3"/>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676028"/>
          <p:cNvPicPr>
            <a:picLocks noChangeAspect="1" noChangeArrowheads="1" noCrop="1"/>
          </p:cNvPicPr>
          <p:nvPr/>
        </p:nvPicPr>
        <p:blipFill>
          <a:blip r:embed="rId2"/>
          <a:srcRect/>
          <a:stretch>
            <a:fillRect/>
          </a:stretch>
        </p:blipFill>
        <p:spPr bwMode="auto">
          <a:xfrm>
            <a:off x="533400" y="304800"/>
            <a:ext cx="7848600" cy="5867400"/>
          </a:xfrm>
          <a:prstGeom prst="rect">
            <a:avLst/>
          </a:prstGeom>
          <a:noFill/>
          <a:ln w="9525">
            <a:noFill/>
            <a:miter lim="800000"/>
            <a:headEnd/>
            <a:tailEnd/>
          </a:ln>
        </p:spPr>
      </p:pic>
      <p:sp>
        <p:nvSpPr>
          <p:cNvPr id="10246" name="WordArt 6"/>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Bottom)">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551</Words>
  <Application>Microsoft Office PowerPoint</Application>
  <PresentationFormat>On-screen Show (4:3)</PresentationFormat>
  <Paragraphs>89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Dặn Dò xem trước bài từ tuổi vị thành niên đến tuổi già</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AMIN</dc:creator>
  <cp:lastModifiedBy>AMIN</cp:lastModifiedBy>
  <cp:revision>1</cp:revision>
  <dcterms:created xsi:type="dcterms:W3CDTF">2017-08-15T14:03:44Z</dcterms:created>
  <dcterms:modified xsi:type="dcterms:W3CDTF">2017-08-15T14:08:42Z</dcterms:modified>
</cp:coreProperties>
</file>