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61" r:id="rId7"/>
    <p:sldId id="262" r:id="rId8"/>
    <p:sldId id="276" r:id="rId9"/>
    <p:sldId id="263" r:id="rId10"/>
    <p:sldId id="264" r:id="rId11"/>
    <p:sldId id="265" r:id="rId12"/>
    <p:sldId id="269" r:id="rId13"/>
    <p:sldId id="270" r:id="rId14"/>
    <p:sldId id="272" r:id="rId15"/>
    <p:sldId id="271" r:id="rId16"/>
    <p:sldId id="277" r:id="rId17"/>
    <p:sldId id="278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66"/>
    <a:srgbClr val="9900FF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9725-A131-44A9-8297-EE6845DC1F32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CD52-A8E7-47BD-BC88-F692671C9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9725-A131-44A9-8297-EE6845DC1F32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CD52-A8E7-47BD-BC88-F692671C9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9725-A131-44A9-8297-EE6845DC1F32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CD52-A8E7-47BD-BC88-F692671C9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9725-A131-44A9-8297-EE6845DC1F32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CD52-A8E7-47BD-BC88-F692671C9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9725-A131-44A9-8297-EE6845DC1F32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CD52-A8E7-47BD-BC88-F692671C9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9725-A131-44A9-8297-EE6845DC1F32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CD52-A8E7-47BD-BC88-F692671C9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9725-A131-44A9-8297-EE6845DC1F32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CD52-A8E7-47BD-BC88-F692671C9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9725-A131-44A9-8297-EE6845DC1F32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CD52-A8E7-47BD-BC88-F692671C9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9725-A131-44A9-8297-EE6845DC1F32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CD52-A8E7-47BD-BC88-F692671C9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9725-A131-44A9-8297-EE6845DC1F32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CD52-A8E7-47BD-BC88-F692671C9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9725-A131-44A9-8297-EE6845DC1F32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CD52-A8E7-47BD-BC88-F692671C9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29725-A131-44A9-8297-EE6845DC1F32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7CD52-A8E7-47BD-BC88-F692671C9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>
            <a:prstTxWarp prst="textButton">
              <a:avLst/>
            </a:prstTxWarp>
            <a:scene3d>
              <a:camera prst="obliqueBottomLeft"/>
              <a:lightRig rig="threePt" dir="t"/>
            </a:scene3d>
          </a:bodyPr>
          <a:lstStyle/>
          <a:p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THẦY CÔ GIÁO </a:t>
            </a:r>
            <a:b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DỰ </a:t>
            </a:r>
            <a:r>
              <a:rPr lang="en-US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533400"/>
          </a:xfrm>
        </p:spPr>
        <p:txBody>
          <a:bodyPr>
            <a:prstTxWarp prst="textButton">
              <a:avLst/>
            </a:prstTxWarp>
            <a:normAutofit fontScale="85000" lnSpcReduction="2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 KHOA HỌC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7620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THẠCH BÀN A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48006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 4D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54102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GIÁO VIÊN: LƯU THỊ SON</a:t>
            </a:r>
            <a:endParaRPr lang="en-US" sz="20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anh-dong-168_11374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1447800" cy="5867400"/>
          </a:xfrm>
          <a:prstGeom prst="rect">
            <a:avLst/>
          </a:prstGeom>
        </p:spPr>
      </p:pic>
      <p:pic>
        <p:nvPicPr>
          <p:cNvPr id="8" name="Picture 7" descr="anh-dong-168_11374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2743200"/>
            <a:ext cx="1447800" cy="4191000"/>
          </a:xfrm>
          <a:prstGeom prst="rect">
            <a:avLst/>
          </a:prstGeom>
        </p:spPr>
      </p:pic>
      <p:pic>
        <p:nvPicPr>
          <p:cNvPr id="9" name="Picture 8" descr="hinh-dong-dep-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6105525"/>
            <a:ext cx="6181725" cy="75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" t="-30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961144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3688140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09800"/>
            <a:ext cx="6172200" cy="2133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TIẾN HÀNH 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THỰC NGHIỆM </a:t>
            </a:r>
            <a:b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PHƯƠNG ÁN TÌM TÒI</a:t>
            </a:r>
            <a:endParaRPr lang="en-US" sz="36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381829">
            <a:off x="4428830" y="656580"/>
            <a:ext cx="38287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KẾT LUẬN VÀ HỢP THỨC HÓA KIẾN THỨC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inh-dong-dep-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0447">
            <a:off x="4205728" y="2482295"/>
            <a:ext cx="4114800" cy="50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175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rung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3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95800" y="4343400"/>
            <a:ext cx="1752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09800"/>
            <a:ext cx="5791200" cy="1143000"/>
          </a:xfrm>
        </p:spPr>
        <p:txBody>
          <a:bodyPr>
            <a:prstTxWarp prst="textWave1">
              <a:avLst/>
            </a:prstTxWarp>
            <a:norm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2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anh-dong-178_11374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152400"/>
            <a:ext cx="990600" cy="2438400"/>
          </a:xfrm>
          <a:prstGeom prst="rect">
            <a:avLst/>
          </a:prstGeom>
        </p:spPr>
      </p:pic>
      <p:pic>
        <p:nvPicPr>
          <p:cNvPr id="9" name="Picture 8" descr="q515375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6477000"/>
            <a:ext cx="1905000" cy="285750"/>
          </a:xfrm>
          <a:prstGeom prst="rect">
            <a:avLst/>
          </a:prstGeom>
        </p:spPr>
      </p:pic>
      <p:pic>
        <p:nvPicPr>
          <p:cNvPr id="10" name="Picture 9" descr="q515375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6096000"/>
            <a:ext cx="1905000" cy="285750"/>
          </a:xfrm>
          <a:prstGeom prst="rect">
            <a:avLst/>
          </a:prstGeom>
        </p:spPr>
      </p:pic>
      <p:pic>
        <p:nvPicPr>
          <p:cNvPr id="11" name="Picture 10" descr="q515375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5791200"/>
            <a:ext cx="1905000" cy="285750"/>
          </a:xfrm>
          <a:prstGeom prst="rect">
            <a:avLst/>
          </a:prstGeom>
        </p:spPr>
      </p:pic>
      <p:pic>
        <p:nvPicPr>
          <p:cNvPr id="12" name="Picture 11" descr="q515375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6172200"/>
            <a:ext cx="1905000" cy="2857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47800" y="3802559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438400"/>
            <a:ext cx="7239000" cy="685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5146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7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6553200" cy="2286000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bơ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908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BUỔI HỌC KẾT THÚC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657600"/>
            <a:ext cx="8229600" cy="76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TẠM BIỆT QUÝ THẦY CÔ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52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BÀI CŨ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95600"/>
            <a:ext cx="8229600" cy="1143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bầu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299386_1b14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4733925"/>
            <a:ext cx="1371600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tbv20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 descr="1_3598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12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24400"/>
            <a:ext cx="9144000" cy="8382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3-ff7b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066800"/>
            <a:ext cx="5715000" cy="3790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304800"/>
            <a:ext cx="8763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8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90800"/>
            <a:ext cx="6477000" cy="13716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2bdd94ea0670342414efd8c07a1bd56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0"/>
            <a:ext cx="3048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út_sắt_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88491" y="0"/>
            <a:ext cx="3779309" cy="3276600"/>
          </a:xfrm>
        </p:spPr>
      </p:pic>
      <p:pic>
        <p:nvPicPr>
          <p:cNvPr id="5" name="Picture 4" descr="faber-castell_171220_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124200"/>
            <a:ext cx="3581400" cy="3581400"/>
          </a:xfrm>
          <a:prstGeom prst="rect">
            <a:avLst/>
          </a:prstGeom>
        </p:spPr>
      </p:pic>
      <p:pic>
        <p:nvPicPr>
          <p:cNvPr id="6" name="Picture 5" descr="1459399508_32-24f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52400"/>
            <a:ext cx="5181600" cy="662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1143000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do 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4384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7338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4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3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  <p:bldP spid="5" grpId="0"/>
      <p:bldP spid="5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78682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236220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e3d1e3ee05d8228cf04706cd93ed3ea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981200"/>
            <a:ext cx="1066800" cy="14215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52600" y="236220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rung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6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1"/>
      <p:bldP spid="8" grpId="2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2480370"/>
            <a:ext cx="5562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rắc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rung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344</Words>
  <Application>Microsoft Office PowerPoint</Application>
  <PresentationFormat>On-screen Show (4:3)</PresentationFormat>
  <Paragraphs>37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CHÀO MỪNG THẦY CÔ GIÁO  ĐẾN DỰ GiỜ</vt:lpstr>
      <vt:lpstr>ÔN BÀI CŨ</vt:lpstr>
      <vt:lpstr>Slide 3</vt:lpstr>
      <vt:lpstr>Con đã nghe thấy những âm thanh gì xung quanh ta?</vt:lpstr>
      <vt:lpstr>Hoạt động 2: Các cách làm vật phát ra âm thanh</vt:lpstr>
      <vt:lpstr>Slide 6</vt:lpstr>
      <vt:lpstr>Slide 7</vt:lpstr>
      <vt:lpstr>Slide 8</vt:lpstr>
      <vt:lpstr>Slide 9</vt:lpstr>
      <vt:lpstr>Slide 10</vt:lpstr>
      <vt:lpstr>Slide 11</vt:lpstr>
      <vt:lpstr>TIẾN HÀNH  THỰC NGHIỆM  PHƯƠNG ÁN TÌM TÒI</vt:lpstr>
      <vt:lpstr>Slide 13</vt:lpstr>
      <vt:lpstr>Slide 14</vt:lpstr>
      <vt:lpstr>TRÒ CHƠI</vt:lpstr>
      <vt:lpstr>Củng cố </vt:lpstr>
      <vt:lpstr>Dặn dò</vt:lpstr>
      <vt:lpstr>BUỔI HỌC KẾT THÚC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THẦY CÔ GIÁO  ĐẾN DỰ GiỜ</dc:title>
  <dc:creator>Admin</dc:creator>
  <cp:lastModifiedBy>Admin</cp:lastModifiedBy>
  <cp:revision>18</cp:revision>
  <dcterms:created xsi:type="dcterms:W3CDTF">2019-01-16T15:13:27Z</dcterms:created>
  <dcterms:modified xsi:type="dcterms:W3CDTF">2019-01-20T15:37:51Z</dcterms:modified>
</cp:coreProperties>
</file>