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78" r:id="rId3"/>
    <p:sldId id="259" r:id="rId4"/>
    <p:sldId id="282" r:id="rId5"/>
    <p:sldId id="285" r:id="rId6"/>
    <p:sldId id="286" r:id="rId7"/>
    <p:sldId id="287" r:id="rId8"/>
    <p:sldId id="283" r:id="rId9"/>
    <p:sldId id="263" r:id="rId10"/>
    <p:sldId id="284" r:id="rId11"/>
    <p:sldId id="266" r:id="rId12"/>
    <p:sldId id="267" r:id="rId13"/>
    <p:sldId id="288" r:id="rId14"/>
    <p:sldId id="275" r:id="rId15"/>
    <p:sldId id="279" r:id="rId16"/>
    <p:sldId id="280" r:id="rId17"/>
    <p:sldId id="28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08B"/>
    <a:srgbClr val="00CC99"/>
    <a:srgbClr val="F89F56"/>
    <a:srgbClr val="5C732F"/>
    <a:srgbClr val="F799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38" autoAdjust="0"/>
  </p:normalViewPr>
  <p:slideViewPr>
    <p:cSldViewPr>
      <p:cViewPr varScale="1">
        <p:scale>
          <a:sx n="68" d="100"/>
          <a:sy n="68" d="100"/>
        </p:scale>
        <p:origin x="-88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8E6AB1-F14A-458B-A4D0-D2FC084FF9B9}" type="datetimeFigureOut">
              <a:rPr lang="en-US" smtClean="0"/>
              <a:t>3/3/2019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8CDEE-384E-4731-8075-72FB145FD0D0}" type="slidenum">
              <a:rPr lang="en-US" smtClean="0"/>
              <a:t>‹#›</a:t>
            </a:fld>
            <a:endParaRPr lang="en-US"/>
          </a:p>
        </p:txBody>
      </p:sp>
    </p:spTree>
    <p:extLst>
      <p:ext uri="{BB962C8B-B14F-4D97-AF65-F5344CB8AC3E}">
        <p14:creationId xmlns:p14="http://schemas.microsoft.com/office/powerpoint/2010/main" val="2575975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58CDEE-384E-4731-8075-72FB145FD0D0}" type="slidenum">
              <a:rPr lang="en-US" smtClean="0"/>
              <a:t>1</a:t>
            </a:fld>
            <a:endParaRPr lang="en-US"/>
          </a:p>
        </p:txBody>
      </p:sp>
    </p:spTree>
    <p:extLst>
      <p:ext uri="{BB962C8B-B14F-4D97-AF65-F5344CB8AC3E}">
        <p14:creationId xmlns:p14="http://schemas.microsoft.com/office/powerpoint/2010/main" val="637570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746037-27FD-4756-BA31-3FF74E392BD9}" type="datetimeFigureOut">
              <a:rPr lang="en-US" smtClean="0"/>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C5219-CEBE-4E83-A51D-81F2CF12C1BA}" type="slidenum">
              <a:rPr lang="en-US" smtClean="0"/>
              <a:t>‹#›</a:t>
            </a:fld>
            <a:endParaRPr lang="en-US"/>
          </a:p>
        </p:txBody>
      </p:sp>
    </p:spTree>
    <p:extLst>
      <p:ext uri="{BB962C8B-B14F-4D97-AF65-F5344CB8AC3E}">
        <p14:creationId xmlns:p14="http://schemas.microsoft.com/office/powerpoint/2010/main" val="645949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746037-27FD-4756-BA31-3FF74E392BD9}" type="datetimeFigureOut">
              <a:rPr lang="en-US" smtClean="0"/>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C5219-CEBE-4E83-A51D-81F2CF12C1BA}" type="slidenum">
              <a:rPr lang="en-US" smtClean="0"/>
              <a:t>‹#›</a:t>
            </a:fld>
            <a:endParaRPr lang="en-US"/>
          </a:p>
        </p:txBody>
      </p:sp>
    </p:spTree>
    <p:extLst>
      <p:ext uri="{BB962C8B-B14F-4D97-AF65-F5344CB8AC3E}">
        <p14:creationId xmlns:p14="http://schemas.microsoft.com/office/powerpoint/2010/main" val="1360207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746037-27FD-4756-BA31-3FF74E392BD9}" type="datetimeFigureOut">
              <a:rPr lang="en-US" smtClean="0"/>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C5219-CEBE-4E83-A51D-81F2CF12C1BA}" type="slidenum">
              <a:rPr lang="en-US" smtClean="0"/>
              <a:t>‹#›</a:t>
            </a:fld>
            <a:endParaRPr lang="en-US"/>
          </a:p>
        </p:txBody>
      </p:sp>
    </p:spTree>
    <p:extLst>
      <p:ext uri="{BB962C8B-B14F-4D97-AF65-F5344CB8AC3E}">
        <p14:creationId xmlns:p14="http://schemas.microsoft.com/office/powerpoint/2010/main" val="740733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921" y="275339"/>
            <a:ext cx="8229600" cy="5850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920" y="6245252"/>
            <a:ext cx="2132640" cy="477466"/>
          </a:xfrm>
        </p:spPr>
        <p:txBody>
          <a:bodyPr/>
          <a:lstStyle>
            <a:lvl1pPr>
              <a:defRPr/>
            </a:lvl1pPr>
          </a:lstStyle>
          <a:p>
            <a:endParaRPr lang="vi-VN" altLang="en-US"/>
          </a:p>
        </p:txBody>
      </p:sp>
      <p:sp>
        <p:nvSpPr>
          <p:cNvPr id="4" name="Footer Placeholder 3"/>
          <p:cNvSpPr>
            <a:spLocks noGrp="1"/>
          </p:cNvSpPr>
          <p:nvPr>
            <p:ph type="ftr" sz="quarter" idx="11"/>
          </p:nvPr>
        </p:nvSpPr>
        <p:spPr>
          <a:xfrm>
            <a:off x="3124800" y="6245252"/>
            <a:ext cx="2894400" cy="477466"/>
          </a:xfrm>
        </p:spPr>
        <p:txBody>
          <a:bodyPr/>
          <a:lstStyle>
            <a:lvl1pPr>
              <a:defRPr/>
            </a:lvl1pPr>
          </a:lstStyle>
          <a:p>
            <a:endParaRPr lang="vi-VN" altLang="en-US"/>
          </a:p>
        </p:txBody>
      </p:sp>
      <p:sp>
        <p:nvSpPr>
          <p:cNvPr id="5" name="Slide Number Placeholder 4"/>
          <p:cNvSpPr>
            <a:spLocks noGrp="1"/>
          </p:cNvSpPr>
          <p:nvPr>
            <p:ph type="sldNum" sz="quarter" idx="12"/>
          </p:nvPr>
        </p:nvSpPr>
        <p:spPr>
          <a:xfrm>
            <a:off x="6553441" y="6245252"/>
            <a:ext cx="2134080" cy="477466"/>
          </a:xfrm>
        </p:spPr>
        <p:txBody>
          <a:bodyPr/>
          <a:lstStyle>
            <a:lvl1pPr>
              <a:defRPr/>
            </a:lvl1pPr>
          </a:lstStyle>
          <a:p>
            <a:fld id="{17958D7C-9084-4C7E-86B3-47157D4FD5CC}" type="slidenum">
              <a:rPr lang="en-US" altLang="en-US"/>
              <a:pPr/>
              <a:t>‹#›</a:t>
            </a:fld>
            <a:endParaRPr lang="en-US" altLang="en-US"/>
          </a:p>
        </p:txBody>
      </p:sp>
    </p:spTree>
    <p:extLst>
      <p:ext uri="{BB962C8B-B14F-4D97-AF65-F5344CB8AC3E}">
        <p14:creationId xmlns:p14="http://schemas.microsoft.com/office/powerpoint/2010/main" val="4247152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746037-27FD-4756-BA31-3FF74E392BD9}" type="datetimeFigureOut">
              <a:rPr lang="en-US" smtClean="0"/>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C5219-CEBE-4E83-A51D-81F2CF12C1BA}" type="slidenum">
              <a:rPr lang="en-US" smtClean="0"/>
              <a:t>‹#›</a:t>
            </a:fld>
            <a:endParaRPr lang="en-US"/>
          </a:p>
        </p:txBody>
      </p:sp>
    </p:spTree>
    <p:extLst>
      <p:ext uri="{BB962C8B-B14F-4D97-AF65-F5344CB8AC3E}">
        <p14:creationId xmlns:p14="http://schemas.microsoft.com/office/powerpoint/2010/main" val="267700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746037-27FD-4756-BA31-3FF74E392BD9}" type="datetimeFigureOut">
              <a:rPr lang="en-US" smtClean="0"/>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C5219-CEBE-4E83-A51D-81F2CF12C1BA}" type="slidenum">
              <a:rPr lang="en-US" smtClean="0"/>
              <a:t>‹#›</a:t>
            </a:fld>
            <a:endParaRPr lang="en-US"/>
          </a:p>
        </p:txBody>
      </p:sp>
    </p:spTree>
    <p:extLst>
      <p:ext uri="{BB962C8B-B14F-4D97-AF65-F5344CB8AC3E}">
        <p14:creationId xmlns:p14="http://schemas.microsoft.com/office/powerpoint/2010/main" val="216476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746037-27FD-4756-BA31-3FF74E392BD9}" type="datetimeFigureOut">
              <a:rPr lang="en-US" smtClean="0"/>
              <a:t>3/3/2019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C5219-CEBE-4E83-A51D-81F2CF12C1BA}" type="slidenum">
              <a:rPr lang="en-US" smtClean="0"/>
              <a:t>‹#›</a:t>
            </a:fld>
            <a:endParaRPr lang="en-US"/>
          </a:p>
        </p:txBody>
      </p:sp>
    </p:spTree>
    <p:extLst>
      <p:ext uri="{BB962C8B-B14F-4D97-AF65-F5344CB8AC3E}">
        <p14:creationId xmlns:p14="http://schemas.microsoft.com/office/powerpoint/2010/main" val="1538338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746037-27FD-4756-BA31-3FF74E392BD9}" type="datetimeFigureOut">
              <a:rPr lang="en-US" smtClean="0"/>
              <a:t>3/3/2019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4C5219-CEBE-4E83-A51D-81F2CF12C1BA}" type="slidenum">
              <a:rPr lang="en-US" smtClean="0"/>
              <a:t>‹#›</a:t>
            </a:fld>
            <a:endParaRPr lang="en-US"/>
          </a:p>
        </p:txBody>
      </p:sp>
    </p:spTree>
    <p:extLst>
      <p:ext uri="{BB962C8B-B14F-4D97-AF65-F5344CB8AC3E}">
        <p14:creationId xmlns:p14="http://schemas.microsoft.com/office/powerpoint/2010/main" val="48129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746037-27FD-4756-BA31-3FF74E392BD9}" type="datetimeFigureOut">
              <a:rPr lang="en-US" smtClean="0"/>
              <a:t>3/3/2019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4C5219-CEBE-4E83-A51D-81F2CF12C1BA}" type="slidenum">
              <a:rPr lang="en-US" smtClean="0"/>
              <a:t>‹#›</a:t>
            </a:fld>
            <a:endParaRPr lang="en-US"/>
          </a:p>
        </p:txBody>
      </p:sp>
    </p:spTree>
    <p:extLst>
      <p:ext uri="{BB962C8B-B14F-4D97-AF65-F5344CB8AC3E}">
        <p14:creationId xmlns:p14="http://schemas.microsoft.com/office/powerpoint/2010/main" val="1834461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46037-27FD-4756-BA31-3FF74E392BD9}" type="datetimeFigureOut">
              <a:rPr lang="en-US" smtClean="0"/>
              <a:t>3/3/2019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4C5219-CEBE-4E83-A51D-81F2CF12C1BA}" type="slidenum">
              <a:rPr lang="en-US" smtClean="0"/>
              <a:t>‹#›</a:t>
            </a:fld>
            <a:endParaRPr lang="en-US"/>
          </a:p>
        </p:txBody>
      </p:sp>
    </p:spTree>
    <p:extLst>
      <p:ext uri="{BB962C8B-B14F-4D97-AF65-F5344CB8AC3E}">
        <p14:creationId xmlns:p14="http://schemas.microsoft.com/office/powerpoint/2010/main" val="960918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746037-27FD-4756-BA31-3FF74E392BD9}" type="datetimeFigureOut">
              <a:rPr lang="en-US" smtClean="0"/>
              <a:t>3/3/2019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C5219-CEBE-4E83-A51D-81F2CF12C1BA}" type="slidenum">
              <a:rPr lang="en-US" smtClean="0"/>
              <a:t>‹#›</a:t>
            </a:fld>
            <a:endParaRPr lang="en-US"/>
          </a:p>
        </p:txBody>
      </p:sp>
    </p:spTree>
    <p:extLst>
      <p:ext uri="{BB962C8B-B14F-4D97-AF65-F5344CB8AC3E}">
        <p14:creationId xmlns:p14="http://schemas.microsoft.com/office/powerpoint/2010/main" val="313069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746037-27FD-4756-BA31-3FF74E392BD9}" type="datetimeFigureOut">
              <a:rPr lang="en-US" smtClean="0"/>
              <a:t>3/3/2019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C5219-CEBE-4E83-A51D-81F2CF12C1BA}" type="slidenum">
              <a:rPr lang="en-US" smtClean="0"/>
              <a:t>‹#›</a:t>
            </a:fld>
            <a:endParaRPr lang="en-US"/>
          </a:p>
        </p:txBody>
      </p:sp>
    </p:spTree>
    <p:extLst>
      <p:ext uri="{BB962C8B-B14F-4D97-AF65-F5344CB8AC3E}">
        <p14:creationId xmlns:p14="http://schemas.microsoft.com/office/powerpoint/2010/main" val="128927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746037-27FD-4756-BA31-3FF74E392BD9}" type="datetimeFigureOut">
              <a:rPr lang="en-US" smtClean="0"/>
              <a:t>3/3/2019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C5219-CEBE-4E83-A51D-81F2CF12C1BA}" type="slidenum">
              <a:rPr lang="en-US" smtClean="0"/>
              <a:t>‹#›</a:t>
            </a:fld>
            <a:endParaRPr lang="en-US"/>
          </a:p>
        </p:txBody>
      </p:sp>
    </p:spTree>
    <p:extLst>
      <p:ext uri="{BB962C8B-B14F-4D97-AF65-F5344CB8AC3E}">
        <p14:creationId xmlns:p14="http://schemas.microsoft.com/office/powerpoint/2010/main" val="3659005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slide" Target="slide3.xml"/><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gif"/><Relationship Id="rId4" Type="http://schemas.openxmlformats.org/officeDocument/2006/relationships/hyperlink" Target="My%20Documents/SONG/ATGT%20(khoi7)/vong3(khoi7).ppt" TargetMode="External"/><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slide" Target="slide3.xml"/><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gif"/><Relationship Id="rId4" Type="http://schemas.openxmlformats.org/officeDocument/2006/relationships/hyperlink" Target="My%20Documents/SONG/ATGT%20(khoi7)/vong3(khoi7).ppt" TargetMode="External"/><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slide" Target="slide3.xml"/><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gif"/><Relationship Id="rId4" Type="http://schemas.openxmlformats.org/officeDocument/2006/relationships/hyperlink" Target="My%20Documents/SONG/ATGT%20(khoi7)/vong3(khoi7).ppt" TargetMode="External"/><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oleObject" Target="../embeddings/oleObject1.bin"/><Relationship Id="rId7"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jpg"/><Relationship Id="rId5" Type="http://schemas.openxmlformats.org/officeDocument/2006/relationships/slide" Target="slide17.xml"/><Relationship Id="rId10" Type="http://schemas.openxmlformats.org/officeDocument/2006/relationships/image" Target="../media/image7.jpg"/><Relationship Id="rId4" Type="http://schemas.openxmlformats.org/officeDocument/2006/relationships/image" Target="../media/image4.png"/><Relationship Id="rId9" Type="http://schemas.openxmlformats.org/officeDocument/2006/relationships/slide" Target="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36" y="0"/>
            <a:ext cx="9144000" cy="6858000"/>
          </a:xfrm>
          <a:prstGeom prst="rect">
            <a:avLst/>
          </a:prstGeom>
        </p:spPr>
      </p:pic>
      <p:sp>
        <p:nvSpPr>
          <p:cNvPr id="3103" name="WordArt 31"/>
          <p:cNvSpPr>
            <a:spLocks noChangeArrowheads="1" noChangeShapeType="1" noTextEdit="1"/>
          </p:cNvSpPr>
          <p:nvPr/>
        </p:nvSpPr>
        <p:spPr bwMode="auto">
          <a:xfrm>
            <a:off x="2118164" y="609600"/>
            <a:ext cx="4838400" cy="2444625"/>
          </a:xfrm>
          <a:prstGeom prst="rect">
            <a:avLst/>
          </a:prstGeom>
        </p:spPr>
        <p:txBody>
          <a:bodyPr wrap="none" fromWordArt="1">
            <a:prstTxWarp prst="textPlain">
              <a:avLst>
                <a:gd name="adj" fmla="val 50000"/>
              </a:avLst>
            </a:prstTxWarp>
          </a:bodyPr>
          <a:lstStyle/>
          <a:p>
            <a:pPr algn="ctr"/>
            <a:r>
              <a:rPr lang="en-US" sz="3600" b="1" kern="1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TẬP ĐỌC</a:t>
            </a:r>
          </a:p>
          <a:p>
            <a:pPr algn="ctr"/>
            <a:r>
              <a:rPr lang="en-US" sz="3600" b="1" kern="1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LỚP 5</a:t>
            </a:r>
          </a:p>
        </p:txBody>
      </p:sp>
    </p:spTree>
    <p:extLst>
      <p:ext uri="{BB962C8B-B14F-4D97-AF65-F5344CB8AC3E}">
        <p14:creationId xmlns:p14="http://schemas.microsoft.com/office/powerpoint/2010/main" val="1153018335"/>
      </p:ext>
    </p:extLst>
  </p:cSld>
  <p:clrMapOvr>
    <a:masterClrMapping/>
  </p:clrMapOvr>
  <p:transition>
    <p:sndAc>
      <p:stSnd>
        <p:snd r:embed="rId3" name="applaus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16527"/>
            <a:ext cx="7467600" cy="12954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altLang="en-US" sz="2800" smtClean="0">
                <a:solidFill>
                  <a:schemeClr val="tx1">
                    <a:lumMod val="95000"/>
                    <a:lumOff val="5000"/>
                  </a:schemeClr>
                </a:solidFill>
                <a:latin typeface="Times New Roman" panose="02020603050405020304" pitchFamily="18" charset="0"/>
                <a:cs typeface="Times New Roman" panose="02020603050405020304" pitchFamily="18" charset="0"/>
              </a:rPr>
              <a:t>- Các môn sinh của cụ giáo Chu đến nhà thầy để làm gì?</a:t>
            </a:r>
          </a:p>
        </p:txBody>
      </p:sp>
      <p:sp>
        <p:nvSpPr>
          <p:cNvPr id="3" name="Rectangle 2"/>
          <p:cNvSpPr/>
          <p:nvPr/>
        </p:nvSpPr>
        <p:spPr>
          <a:xfrm>
            <a:off x="914400" y="2216727"/>
            <a:ext cx="7467600" cy="12954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2800" smtClean="0">
                <a:solidFill>
                  <a:schemeClr val="tx1">
                    <a:lumMod val="95000"/>
                    <a:lumOff val="5000"/>
                  </a:schemeClr>
                </a:solidFill>
                <a:latin typeface="Times New Roman" panose="02020603050405020304" pitchFamily="18" charset="0"/>
                <a:cs typeface="Times New Roman" panose="02020603050405020304" pitchFamily="18" charset="0"/>
              </a:rPr>
              <a:t>- Tìm những chi tiết cho thấy học trò rất tôn kính cụ giáo Chu?</a:t>
            </a:r>
            <a:endParaRPr lang="en-US" altLang="en-US" sz="2800">
              <a:solidFill>
                <a:schemeClr val="tx1">
                  <a:lumMod val="95000"/>
                  <a:lumOff val="5000"/>
                </a:schemeClr>
              </a:solidFill>
              <a:latin typeface="Times New Roman" pitchFamily="18" charset="0"/>
              <a:cs typeface="Times New Roman" panose="02020603050405020304" pitchFamily="18" charset="0"/>
            </a:endParaRPr>
          </a:p>
        </p:txBody>
      </p:sp>
      <p:sp>
        <p:nvSpPr>
          <p:cNvPr id="4" name="Rectangle 3"/>
          <p:cNvSpPr/>
          <p:nvPr/>
        </p:nvSpPr>
        <p:spPr>
          <a:xfrm>
            <a:off x="914400" y="4045527"/>
            <a:ext cx="7467600" cy="1295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tx1">
                    <a:lumMod val="95000"/>
                    <a:lumOff val="5000"/>
                  </a:schemeClr>
                </a:solidFill>
                <a:latin typeface="Times New Roman" panose="02020603050405020304" pitchFamily="18" charset="0"/>
                <a:cs typeface="Times New Roman" panose="02020603050405020304" pitchFamily="18" charset="0"/>
              </a:rPr>
              <a:t>- Ý chính đoạn 1 là gì?</a:t>
            </a:r>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888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9360" y="1066800"/>
            <a:ext cx="7276440" cy="392980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9" name="Text Box 15"/>
          <p:cNvSpPr txBox="1">
            <a:spLocks noChangeArrowheads="1"/>
          </p:cNvSpPr>
          <p:nvPr/>
        </p:nvSpPr>
        <p:spPr bwMode="auto">
          <a:xfrm>
            <a:off x="1029360" y="1066801"/>
            <a:ext cx="7276440" cy="354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7915" tIns="48957" rIns="97915" bIns="48957">
            <a:spAutoFit/>
          </a:bodyPr>
          <a:lstStyle>
            <a:lvl1pPr indent="360363" defTabSz="979488" eaLnBrk="0" hangingPunct="0">
              <a:defRPr>
                <a:solidFill>
                  <a:schemeClr val="tx1"/>
                </a:solidFill>
                <a:latin typeface="Arial" charset="0"/>
              </a:defRPr>
            </a:lvl1pPr>
            <a:lvl2pPr marL="539750" defTabSz="979488" eaLnBrk="0" hangingPunct="0">
              <a:defRPr>
                <a:solidFill>
                  <a:schemeClr val="tx1"/>
                </a:solidFill>
                <a:latin typeface="Arial" charset="0"/>
              </a:defRPr>
            </a:lvl2pPr>
            <a:lvl3pPr marL="979488" defTabSz="979488" eaLnBrk="0" hangingPunct="0">
              <a:defRPr>
                <a:solidFill>
                  <a:schemeClr val="tx1"/>
                </a:solidFill>
                <a:latin typeface="Arial" charset="0"/>
              </a:defRPr>
            </a:lvl3pPr>
            <a:lvl4pPr marL="1468438" defTabSz="979488" eaLnBrk="0" hangingPunct="0">
              <a:defRPr>
                <a:solidFill>
                  <a:schemeClr val="tx1"/>
                </a:solidFill>
                <a:latin typeface="Arial" charset="0"/>
              </a:defRPr>
            </a:lvl4pPr>
            <a:lvl5pPr marL="1957388" defTabSz="979488" eaLnBrk="0" hangingPunct="0">
              <a:defRPr>
                <a:solidFill>
                  <a:schemeClr val="tx1"/>
                </a:solidFill>
                <a:latin typeface="Arial" charset="0"/>
              </a:defRPr>
            </a:lvl5pPr>
            <a:lvl6pPr marL="2414588" defTabSz="979488" eaLnBrk="0" fontAlgn="base" hangingPunct="0">
              <a:spcBef>
                <a:spcPct val="0"/>
              </a:spcBef>
              <a:spcAft>
                <a:spcPct val="0"/>
              </a:spcAft>
              <a:defRPr>
                <a:solidFill>
                  <a:schemeClr val="tx1"/>
                </a:solidFill>
                <a:latin typeface="Arial" charset="0"/>
              </a:defRPr>
            </a:lvl6pPr>
            <a:lvl7pPr marL="2871788" defTabSz="979488" eaLnBrk="0" fontAlgn="base" hangingPunct="0">
              <a:spcBef>
                <a:spcPct val="0"/>
              </a:spcBef>
              <a:spcAft>
                <a:spcPct val="0"/>
              </a:spcAft>
              <a:defRPr>
                <a:solidFill>
                  <a:schemeClr val="tx1"/>
                </a:solidFill>
                <a:latin typeface="Arial" charset="0"/>
              </a:defRPr>
            </a:lvl7pPr>
            <a:lvl8pPr marL="3328988" defTabSz="979488" eaLnBrk="0" fontAlgn="base" hangingPunct="0">
              <a:spcBef>
                <a:spcPct val="0"/>
              </a:spcBef>
              <a:spcAft>
                <a:spcPct val="0"/>
              </a:spcAft>
              <a:defRPr>
                <a:solidFill>
                  <a:schemeClr val="tx1"/>
                </a:solidFill>
                <a:latin typeface="Arial" charset="0"/>
              </a:defRPr>
            </a:lvl8pPr>
            <a:lvl9pPr marL="3786188" defTabSz="979488"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a:solidFill>
                  <a:srgbClr val="FF0000"/>
                </a:solidFill>
                <a:latin typeface="Times New Roman" pitchFamily="18" charset="0"/>
              </a:rPr>
              <a:t>Câu hỏi thảo luận: N4 </a:t>
            </a:r>
          </a:p>
          <a:p>
            <a:pPr algn="just">
              <a:spcBef>
                <a:spcPct val="50000"/>
              </a:spcBef>
            </a:pPr>
            <a:r>
              <a:rPr lang="en-US" altLang="en-US" sz="3200">
                <a:solidFill>
                  <a:srgbClr val="FF0000"/>
                </a:solidFill>
                <a:latin typeface="Times New Roman" pitchFamily="18" charset="0"/>
              </a:rPr>
              <a:t>Tình cảm của cụ giáo Chu đối với người thầy đã dạy cho cụ từ thuở học vỡ lòng như thế </a:t>
            </a:r>
            <a:r>
              <a:rPr lang="en-US" altLang="en-US" sz="3200">
                <a:solidFill>
                  <a:srgbClr val="FF0000"/>
                </a:solidFill>
                <a:latin typeface="Times New Roman" pitchFamily="18" charset="0"/>
              </a:rPr>
              <a:t>nào</a:t>
            </a:r>
            <a:r>
              <a:rPr lang="en-US" altLang="en-US" sz="3200" smtClean="0">
                <a:solidFill>
                  <a:srgbClr val="FF0000"/>
                </a:solidFill>
                <a:latin typeface="Times New Roman" pitchFamily="18" charset="0"/>
              </a:rPr>
              <a:t>?</a:t>
            </a:r>
          </a:p>
          <a:p>
            <a:pPr algn="just">
              <a:spcBef>
                <a:spcPct val="50000"/>
              </a:spcBef>
            </a:pPr>
            <a:r>
              <a:rPr lang="en-US" altLang="en-US" sz="3200" smtClean="0">
                <a:solidFill>
                  <a:srgbClr val="FF0000"/>
                </a:solidFill>
                <a:latin typeface="Times New Roman" pitchFamily="18" charset="0"/>
              </a:rPr>
              <a:t>Tìm </a:t>
            </a:r>
            <a:r>
              <a:rPr lang="en-US" altLang="en-US" sz="3200">
                <a:solidFill>
                  <a:srgbClr val="FF0000"/>
                </a:solidFill>
                <a:latin typeface="Times New Roman" pitchFamily="18" charset="0"/>
              </a:rPr>
              <a:t>những chi tiết biểu hiện tình cảm của cụ giáo Chu đối với  thầy.</a:t>
            </a:r>
            <a:r>
              <a:rPr lang="en-US" altLang="en-US" sz="3200">
                <a:solidFill>
                  <a:srgbClr val="000000"/>
                </a:solidFill>
                <a:latin typeface="Times New Roman" pitchFamily="18" charset="0"/>
              </a:rPr>
              <a:t> </a:t>
            </a:r>
            <a:endParaRPr lang="en-US" altLang="en-US" sz="3200" b="1">
              <a:solidFill>
                <a:srgbClr val="FF0000"/>
              </a:solidFill>
              <a:latin typeface="Times New Roman" pitchFamily="18" charset="0"/>
            </a:endParaRPr>
          </a:p>
        </p:txBody>
      </p:sp>
      <p:sp>
        <p:nvSpPr>
          <p:cNvPr id="3" name="Rectangle 2"/>
          <p:cNvSpPr/>
          <p:nvPr/>
        </p:nvSpPr>
        <p:spPr>
          <a:xfrm>
            <a:off x="437040" y="838200"/>
            <a:ext cx="8363520" cy="107588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en-US" sz="2800" smtClean="0">
                <a:solidFill>
                  <a:schemeClr val="tx1">
                    <a:lumMod val="95000"/>
                    <a:lumOff val="5000"/>
                  </a:schemeClr>
                </a:solidFill>
                <a:latin typeface="Times New Roman" pitchFamily="18" charset="0"/>
              </a:rPr>
              <a:t>	Thầy giáo Chu rất tôn kính cụ đồ đã dạy thầy </a:t>
            </a:r>
          </a:p>
          <a:p>
            <a:pPr algn="just"/>
            <a:r>
              <a:rPr lang="en-US" altLang="en-US" sz="2800" smtClean="0">
                <a:solidFill>
                  <a:schemeClr val="tx1">
                    <a:lumMod val="95000"/>
                    <a:lumOff val="5000"/>
                  </a:schemeClr>
                </a:solidFill>
                <a:latin typeface="Times New Roman" pitchFamily="18" charset="0"/>
              </a:rPr>
              <a:t>từ thuở vỡ lòng. </a:t>
            </a:r>
            <a:endParaRPr lang="en-US" altLang="en-US" sz="2800">
              <a:solidFill>
                <a:schemeClr val="tx1">
                  <a:lumMod val="95000"/>
                  <a:lumOff val="5000"/>
                </a:schemeClr>
              </a:solidFill>
              <a:latin typeface="Times New Roman" pitchFamily="18" charset="0"/>
            </a:endParaRPr>
          </a:p>
        </p:txBody>
      </p:sp>
      <p:sp>
        <p:nvSpPr>
          <p:cNvPr id="15" name="Rectangle 14"/>
          <p:cNvSpPr/>
          <p:nvPr/>
        </p:nvSpPr>
        <p:spPr>
          <a:xfrm>
            <a:off x="437040" y="2252500"/>
            <a:ext cx="8363520" cy="245894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2800" smtClean="0">
                <a:solidFill>
                  <a:schemeClr val="tx1">
                    <a:lumMod val="95000"/>
                    <a:lumOff val="5000"/>
                  </a:schemeClr>
                </a:solidFill>
                <a:latin typeface="Times New Roman" pitchFamily="18" charset="0"/>
              </a:rPr>
              <a:t>	Những chi tiết biểu hiện sự tôn kính đó : Thầy mời học trò cùng tới thăm một người mà thầy mang ơn rất nặng. Thầy chắp tay cung kính vái cụ đồ. Thầy cung kính thưa với cụ: “Lạy thầy ! Hôm nay con đem tất cả các môn sinh đến tạ ơn thầy”.</a:t>
            </a:r>
            <a:endParaRPr lang="en-US" altLang="en-US" sz="2800">
              <a:solidFill>
                <a:schemeClr val="tx1">
                  <a:lumMod val="95000"/>
                  <a:lumOff val="5000"/>
                </a:schemeClr>
              </a:solidFill>
              <a:latin typeface="Times New Roman" pitchFamily="18" charset="0"/>
            </a:endParaRPr>
          </a:p>
        </p:txBody>
      </p:sp>
    </p:spTree>
    <p:extLst>
      <p:ext uri="{BB962C8B-B14F-4D97-AF65-F5344CB8AC3E}">
        <p14:creationId xmlns:p14="http://schemas.microsoft.com/office/powerpoint/2010/main" val="2403126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6399">
                                            <p:txEl>
                                              <p:pRg st="0" end="0"/>
                                            </p:txEl>
                                          </p:spTgt>
                                        </p:tgtEl>
                                        <p:attrNameLst>
                                          <p:attrName>style.visibility</p:attrName>
                                        </p:attrNameLst>
                                      </p:cBhvr>
                                      <p:to>
                                        <p:strVal val="visible"/>
                                      </p:to>
                                    </p:set>
                                    <p:animEffect transition="in" filter="wipe(up)">
                                      <p:cBhvr>
                                        <p:cTn id="11" dur="500"/>
                                        <p:tgtEl>
                                          <p:spTgt spid="1639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6399">
                                            <p:txEl>
                                              <p:pRg st="1" end="1"/>
                                            </p:txEl>
                                          </p:spTgt>
                                        </p:tgtEl>
                                        <p:attrNameLst>
                                          <p:attrName>style.visibility</p:attrName>
                                        </p:attrNameLst>
                                      </p:cBhvr>
                                      <p:to>
                                        <p:strVal val="visible"/>
                                      </p:to>
                                    </p:set>
                                    <p:animEffect transition="in" filter="wipe(up)">
                                      <p:cBhvr>
                                        <p:cTn id="16" dur="500"/>
                                        <p:tgtEl>
                                          <p:spTgt spid="163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6399">
                                            <p:txEl>
                                              <p:pRg st="2" end="2"/>
                                            </p:txEl>
                                          </p:spTgt>
                                        </p:tgtEl>
                                        <p:attrNameLst>
                                          <p:attrName>style.visibility</p:attrName>
                                        </p:attrNameLst>
                                      </p:cBhvr>
                                      <p:to>
                                        <p:strVal val="visible"/>
                                      </p:to>
                                    </p:set>
                                    <p:animEffect transition="in" filter="wipe(up)">
                                      <p:cBhvr>
                                        <p:cTn id="21" dur="500"/>
                                        <p:tgtEl>
                                          <p:spTgt spid="1639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grpId="1" nodeType="clickEffect">
                                  <p:stCondLst>
                                    <p:cond delay="0"/>
                                  </p:stCondLst>
                                  <p:childTnLst>
                                    <p:anim calcmode="lin" valueType="num">
                                      <p:cBhvr>
                                        <p:cTn id="25" dur="500"/>
                                        <p:tgtEl>
                                          <p:spTgt spid="2"/>
                                        </p:tgtEl>
                                        <p:attrNameLst>
                                          <p:attrName>ppt_w</p:attrName>
                                        </p:attrNameLst>
                                      </p:cBhvr>
                                      <p:tavLst>
                                        <p:tav tm="0">
                                          <p:val>
                                            <p:strVal val="ppt_w"/>
                                          </p:val>
                                        </p:tav>
                                        <p:tav tm="100000">
                                          <p:val>
                                            <p:fltVal val="0"/>
                                          </p:val>
                                        </p:tav>
                                      </p:tavLst>
                                    </p:anim>
                                    <p:anim calcmode="lin" valueType="num">
                                      <p:cBhvr>
                                        <p:cTn id="26" dur="500"/>
                                        <p:tgtEl>
                                          <p:spTgt spid="2"/>
                                        </p:tgtEl>
                                        <p:attrNameLst>
                                          <p:attrName>ppt_h</p:attrName>
                                        </p:attrNameLst>
                                      </p:cBhvr>
                                      <p:tavLst>
                                        <p:tav tm="0">
                                          <p:val>
                                            <p:strVal val="ppt_h"/>
                                          </p:val>
                                        </p:tav>
                                        <p:tav tm="100000">
                                          <p:val>
                                            <p:fltVal val="0"/>
                                          </p:val>
                                        </p:tav>
                                      </p:tavLst>
                                    </p:anim>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par>
                                <p:cTn id="29" presetID="53" presetClass="exit" presetSubtype="32" fill="hold" grpId="1" nodeType="withEffect">
                                  <p:stCondLst>
                                    <p:cond delay="0"/>
                                  </p:stCondLst>
                                  <p:childTnLst>
                                    <p:anim calcmode="lin" valueType="num">
                                      <p:cBhvr>
                                        <p:cTn id="30" dur="500"/>
                                        <p:tgtEl>
                                          <p:spTgt spid="16399">
                                            <p:txEl>
                                              <p:pRg st="0" end="0"/>
                                            </p:txEl>
                                          </p:spTgt>
                                        </p:tgtEl>
                                        <p:attrNameLst>
                                          <p:attrName>ppt_w</p:attrName>
                                        </p:attrNameLst>
                                      </p:cBhvr>
                                      <p:tavLst>
                                        <p:tav tm="0">
                                          <p:val>
                                            <p:strVal val="ppt_w"/>
                                          </p:val>
                                        </p:tav>
                                        <p:tav tm="100000">
                                          <p:val>
                                            <p:fltVal val="0"/>
                                          </p:val>
                                        </p:tav>
                                      </p:tavLst>
                                    </p:anim>
                                    <p:anim calcmode="lin" valueType="num">
                                      <p:cBhvr>
                                        <p:cTn id="31" dur="500"/>
                                        <p:tgtEl>
                                          <p:spTgt spid="16399">
                                            <p:txEl>
                                              <p:pRg st="0" end="0"/>
                                            </p:txEl>
                                          </p:spTgt>
                                        </p:tgtEl>
                                        <p:attrNameLst>
                                          <p:attrName>ppt_h</p:attrName>
                                        </p:attrNameLst>
                                      </p:cBhvr>
                                      <p:tavLst>
                                        <p:tav tm="0">
                                          <p:val>
                                            <p:strVal val="ppt_h"/>
                                          </p:val>
                                        </p:tav>
                                        <p:tav tm="100000">
                                          <p:val>
                                            <p:fltVal val="0"/>
                                          </p:val>
                                        </p:tav>
                                      </p:tavLst>
                                    </p:anim>
                                    <p:animEffect transition="out" filter="fade">
                                      <p:cBhvr>
                                        <p:cTn id="32" dur="500"/>
                                        <p:tgtEl>
                                          <p:spTgt spid="16399">
                                            <p:txEl>
                                              <p:pRg st="0" end="0"/>
                                            </p:txEl>
                                          </p:spTgt>
                                        </p:tgtEl>
                                      </p:cBhvr>
                                    </p:animEffect>
                                    <p:set>
                                      <p:cBhvr>
                                        <p:cTn id="33" dur="1" fill="hold">
                                          <p:stCondLst>
                                            <p:cond delay="499"/>
                                          </p:stCondLst>
                                        </p:cTn>
                                        <p:tgtEl>
                                          <p:spTgt spid="16399">
                                            <p:txEl>
                                              <p:pRg st="0" end="0"/>
                                            </p:txEl>
                                          </p:spTgt>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16399">
                                            <p:txEl>
                                              <p:pRg st="1" end="1"/>
                                            </p:txEl>
                                          </p:spTgt>
                                        </p:tgtEl>
                                        <p:attrNameLst>
                                          <p:attrName>ppt_w</p:attrName>
                                        </p:attrNameLst>
                                      </p:cBhvr>
                                      <p:tavLst>
                                        <p:tav tm="0">
                                          <p:val>
                                            <p:strVal val="ppt_w"/>
                                          </p:val>
                                        </p:tav>
                                        <p:tav tm="100000">
                                          <p:val>
                                            <p:fltVal val="0"/>
                                          </p:val>
                                        </p:tav>
                                      </p:tavLst>
                                    </p:anim>
                                    <p:anim calcmode="lin" valueType="num">
                                      <p:cBhvr>
                                        <p:cTn id="36" dur="500"/>
                                        <p:tgtEl>
                                          <p:spTgt spid="16399">
                                            <p:txEl>
                                              <p:pRg st="1" end="1"/>
                                            </p:txEl>
                                          </p:spTgt>
                                        </p:tgtEl>
                                        <p:attrNameLst>
                                          <p:attrName>ppt_h</p:attrName>
                                        </p:attrNameLst>
                                      </p:cBhvr>
                                      <p:tavLst>
                                        <p:tav tm="0">
                                          <p:val>
                                            <p:strVal val="ppt_h"/>
                                          </p:val>
                                        </p:tav>
                                        <p:tav tm="100000">
                                          <p:val>
                                            <p:fltVal val="0"/>
                                          </p:val>
                                        </p:tav>
                                      </p:tavLst>
                                    </p:anim>
                                    <p:animEffect transition="out" filter="fade">
                                      <p:cBhvr>
                                        <p:cTn id="37" dur="500"/>
                                        <p:tgtEl>
                                          <p:spTgt spid="16399">
                                            <p:txEl>
                                              <p:pRg st="1" end="1"/>
                                            </p:txEl>
                                          </p:spTgt>
                                        </p:tgtEl>
                                      </p:cBhvr>
                                    </p:animEffect>
                                    <p:set>
                                      <p:cBhvr>
                                        <p:cTn id="38" dur="1" fill="hold">
                                          <p:stCondLst>
                                            <p:cond delay="499"/>
                                          </p:stCondLst>
                                        </p:cTn>
                                        <p:tgtEl>
                                          <p:spTgt spid="16399">
                                            <p:txEl>
                                              <p:pRg st="1" end="1"/>
                                            </p:txEl>
                                          </p:spTgt>
                                        </p:tgtEl>
                                        <p:attrNameLst>
                                          <p:attrName>style.visibility</p:attrName>
                                        </p:attrNameLst>
                                      </p:cBhvr>
                                      <p:to>
                                        <p:strVal val="hidden"/>
                                      </p:to>
                                    </p:set>
                                  </p:childTnLst>
                                </p:cTn>
                              </p:par>
                              <p:par>
                                <p:cTn id="39" presetID="53" presetClass="exit" presetSubtype="32" fill="hold" grpId="1" nodeType="withEffect">
                                  <p:stCondLst>
                                    <p:cond delay="0"/>
                                  </p:stCondLst>
                                  <p:childTnLst>
                                    <p:anim calcmode="lin" valueType="num">
                                      <p:cBhvr>
                                        <p:cTn id="40" dur="500"/>
                                        <p:tgtEl>
                                          <p:spTgt spid="16399">
                                            <p:txEl>
                                              <p:pRg st="2" end="2"/>
                                            </p:txEl>
                                          </p:spTgt>
                                        </p:tgtEl>
                                        <p:attrNameLst>
                                          <p:attrName>ppt_w</p:attrName>
                                        </p:attrNameLst>
                                      </p:cBhvr>
                                      <p:tavLst>
                                        <p:tav tm="0">
                                          <p:val>
                                            <p:strVal val="ppt_w"/>
                                          </p:val>
                                        </p:tav>
                                        <p:tav tm="100000">
                                          <p:val>
                                            <p:fltVal val="0"/>
                                          </p:val>
                                        </p:tav>
                                      </p:tavLst>
                                    </p:anim>
                                    <p:anim calcmode="lin" valueType="num">
                                      <p:cBhvr>
                                        <p:cTn id="41" dur="500"/>
                                        <p:tgtEl>
                                          <p:spTgt spid="16399">
                                            <p:txEl>
                                              <p:pRg st="2" end="2"/>
                                            </p:txEl>
                                          </p:spTgt>
                                        </p:tgtEl>
                                        <p:attrNameLst>
                                          <p:attrName>ppt_h</p:attrName>
                                        </p:attrNameLst>
                                      </p:cBhvr>
                                      <p:tavLst>
                                        <p:tav tm="0">
                                          <p:val>
                                            <p:strVal val="ppt_h"/>
                                          </p:val>
                                        </p:tav>
                                        <p:tav tm="100000">
                                          <p:val>
                                            <p:fltVal val="0"/>
                                          </p:val>
                                        </p:tav>
                                      </p:tavLst>
                                    </p:anim>
                                    <p:animEffect transition="out" filter="fade">
                                      <p:cBhvr>
                                        <p:cTn id="42" dur="500"/>
                                        <p:tgtEl>
                                          <p:spTgt spid="16399">
                                            <p:txEl>
                                              <p:pRg st="2" end="2"/>
                                            </p:txEl>
                                          </p:spTgt>
                                        </p:tgtEl>
                                      </p:cBhvr>
                                    </p:animEffect>
                                    <p:set>
                                      <p:cBhvr>
                                        <p:cTn id="43" dur="1" fill="hold">
                                          <p:stCondLst>
                                            <p:cond delay="499"/>
                                          </p:stCondLst>
                                        </p:cTn>
                                        <p:tgtEl>
                                          <p:spTgt spid="16399">
                                            <p:txEl>
                                              <p:pRg st="2" end="2"/>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6399" grpId="0" build="p"/>
      <p:bldP spid="16399" grpId="1" build="allAtOnce"/>
      <p:bldP spid="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4800" y="450273"/>
            <a:ext cx="8501760" cy="12954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altLang="en-US" sz="2800">
                <a:solidFill>
                  <a:srgbClr val="FF0000"/>
                </a:solidFill>
                <a:latin typeface="Times New Roman" pitchFamily="18" charset="0"/>
              </a:rPr>
              <a:t> </a:t>
            </a:r>
            <a:r>
              <a:rPr lang="en-US" altLang="en-US" sz="2800" smtClean="0">
                <a:solidFill>
                  <a:srgbClr val="FF0000"/>
                </a:solidFill>
                <a:latin typeface="Times New Roman" pitchFamily="18" charset="0"/>
              </a:rPr>
              <a:t>     </a:t>
            </a:r>
            <a:r>
              <a:rPr lang="en-US" altLang="en-US" sz="2800" smtClean="0">
                <a:solidFill>
                  <a:srgbClr val="FF0000"/>
                </a:solidFill>
                <a:latin typeface="Times New Roman" pitchFamily="18" charset="0"/>
              </a:rPr>
              <a:t>Những thành ngữ, tục ngữ nào nói lên bài học mà các môn sinh nhận được trong ngày mừng thọ cụ giáo Chu?</a:t>
            </a:r>
            <a:endParaRPr lang="en-US" altLang="en-US" sz="2800" smtClean="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1828799" y="1905000"/>
            <a:ext cx="5410200" cy="914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altLang="en-US" sz="2800" smtClean="0">
                <a:solidFill>
                  <a:schemeClr val="tx1">
                    <a:lumMod val="95000"/>
                    <a:lumOff val="5000"/>
                  </a:schemeClr>
                </a:solidFill>
                <a:latin typeface="Times New Roman" pitchFamily="18" charset="0"/>
              </a:rPr>
              <a:t>a. Tiên học lễ, hậu học văn</a:t>
            </a:r>
            <a:endParaRPr lang="en-US" altLang="en-US" sz="2800">
              <a:solidFill>
                <a:schemeClr val="tx1">
                  <a:lumMod val="95000"/>
                  <a:lumOff val="5000"/>
                </a:schemeClr>
              </a:solidFill>
              <a:latin typeface="Times New Roman" pitchFamily="18" charset="0"/>
            </a:endParaRPr>
          </a:p>
        </p:txBody>
      </p:sp>
      <p:sp>
        <p:nvSpPr>
          <p:cNvPr id="10" name="Rectangle 9"/>
          <p:cNvSpPr/>
          <p:nvPr/>
        </p:nvSpPr>
        <p:spPr>
          <a:xfrm>
            <a:off x="1828799" y="2990457"/>
            <a:ext cx="5410199" cy="914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altLang="en-US" sz="2800" smtClean="0">
                <a:solidFill>
                  <a:schemeClr val="tx1">
                    <a:lumMod val="95000"/>
                    <a:lumOff val="5000"/>
                  </a:schemeClr>
                </a:solidFill>
                <a:latin typeface="Times New Roman" pitchFamily="18" charset="0"/>
              </a:rPr>
              <a:t>b. Uống nước nhớ nguồn. </a:t>
            </a:r>
            <a:endParaRPr lang="en-US" altLang="en-US" sz="2800">
              <a:solidFill>
                <a:schemeClr val="tx1">
                  <a:lumMod val="95000"/>
                  <a:lumOff val="5000"/>
                </a:schemeClr>
              </a:solidFill>
              <a:latin typeface="Times New Roman" pitchFamily="18" charset="0"/>
            </a:endParaRPr>
          </a:p>
        </p:txBody>
      </p:sp>
      <p:sp>
        <p:nvSpPr>
          <p:cNvPr id="11" name="Rectangle 10"/>
          <p:cNvSpPr/>
          <p:nvPr/>
        </p:nvSpPr>
        <p:spPr>
          <a:xfrm>
            <a:off x="1828799" y="4114800"/>
            <a:ext cx="5410200" cy="914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altLang="en-US" sz="2800" smtClean="0">
                <a:solidFill>
                  <a:schemeClr val="tx1">
                    <a:lumMod val="95000"/>
                    <a:lumOff val="5000"/>
                  </a:schemeClr>
                </a:solidFill>
                <a:latin typeface="Times New Roman" pitchFamily="18" charset="0"/>
              </a:rPr>
              <a:t>c. Tôn sư trọng đạo. </a:t>
            </a:r>
            <a:endParaRPr lang="en-US" altLang="en-US" sz="2800">
              <a:solidFill>
                <a:schemeClr val="tx1">
                  <a:lumMod val="95000"/>
                  <a:lumOff val="5000"/>
                </a:schemeClr>
              </a:solidFill>
              <a:latin typeface="Times New Roman" pitchFamily="18" charset="0"/>
            </a:endParaRPr>
          </a:p>
        </p:txBody>
      </p:sp>
      <p:sp>
        <p:nvSpPr>
          <p:cNvPr id="12" name="Rectangle 11"/>
          <p:cNvSpPr/>
          <p:nvPr/>
        </p:nvSpPr>
        <p:spPr>
          <a:xfrm>
            <a:off x="1828800" y="5257800"/>
            <a:ext cx="5410200" cy="914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altLang="en-US" sz="2800" smtClean="0">
                <a:solidFill>
                  <a:schemeClr val="tx1">
                    <a:lumMod val="95000"/>
                    <a:lumOff val="5000"/>
                  </a:schemeClr>
                </a:solidFill>
                <a:latin typeface="Times New Roman" pitchFamily="18" charset="0"/>
              </a:rPr>
              <a:t> d. Nhất tự vi sư, bán tự vi sư. </a:t>
            </a:r>
            <a:endParaRPr lang="en-US" altLang="en-US" sz="2800">
              <a:solidFill>
                <a:schemeClr val="tx1">
                  <a:lumMod val="95000"/>
                  <a:lumOff val="5000"/>
                </a:schemeClr>
              </a:solidFill>
              <a:latin typeface="Times New Roman" pitchFamily="18" charset="0"/>
            </a:endParaRPr>
          </a:p>
        </p:txBody>
      </p:sp>
    </p:spTree>
    <p:extLst>
      <p:ext uri="{BB962C8B-B14F-4D97-AF65-F5344CB8AC3E}">
        <p14:creationId xmlns:p14="http://schemas.microsoft.com/office/powerpoint/2010/main" val="425462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1" nodeType="clickEffect">
                                  <p:stCondLst>
                                    <p:cond delay="0"/>
                                  </p:stCondLst>
                                  <p:childTnLst>
                                    <p:anim calcmode="lin" valueType="num">
                                      <p:cBhvr>
                                        <p:cTn id="33" dur="500"/>
                                        <p:tgtEl>
                                          <p:spTgt spid="2"/>
                                        </p:tgtEl>
                                        <p:attrNameLst>
                                          <p:attrName>ppt_w</p:attrName>
                                        </p:attrNameLst>
                                      </p:cBhvr>
                                      <p:tavLst>
                                        <p:tav tm="0">
                                          <p:val>
                                            <p:strVal val="ppt_w"/>
                                          </p:val>
                                        </p:tav>
                                        <p:tav tm="100000">
                                          <p:val>
                                            <p:fltVal val="0"/>
                                          </p:val>
                                        </p:tav>
                                      </p:tavLst>
                                    </p:anim>
                                    <p:anim calcmode="lin" valueType="num">
                                      <p:cBhvr>
                                        <p:cTn id="34" dur="500"/>
                                        <p:tgtEl>
                                          <p:spTgt spid="2"/>
                                        </p:tgtEl>
                                        <p:attrNameLst>
                                          <p:attrName>ppt_h</p:attrName>
                                        </p:attrNameLst>
                                      </p:cBhvr>
                                      <p:tavLst>
                                        <p:tav tm="0">
                                          <p:val>
                                            <p:strVal val="ppt_h"/>
                                          </p:val>
                                        </p:tav>
                                        <p:tav tm="100000">
                                          <p:val>
                                            <p:fltVal val="0"/>
                                          </p:val>
                                        </p:tav>
                                      </p:tavLst>
                                    </p:anim>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par>
                                <p:cTn id="37" presetID="53" presetClass="exit" presetSubtype="32" fill="hold" grpId="1" nodeType="withEffect">
                                  <p:stCondLst>
                                    <p:cond delay="0"/>
                                  </p:stCondLst>
                                  <p:childTnLst>
                                    <p:anim calcmode="lin" valueType="num">
                                      <p:cBhvr>
                                        <p:cTn id="38" dur="500"/>
                                        <p:tgtEl>
                                          <p:spTgt spid="10"/>
                                        </p:tgtEl>
                                        <p:attrNameLst>
                                          <p:attrName>ppt_w</p:attrName>
                                        </p:attrNameLst>
                                      </p:cBhvr>
                                      <p:tavLst>
                                        <p:tav tm="0">
                                          <p:val>
                                            <p:strVal val="ppt_w"/>
                                          </p:val>
                                        </p:tav>
                                        <p:tav tm="100000">
                                          <p:val>
                                            <p:fltVal val="0"/>
                                          </p:val>
                                        </p:tav>
                                      </p:tavLst>
                                    </p:anim>
                                    <p:anim calcmode="lin" valueType="num">
                                      <p:cBhvr>
                                        <p:cTn id="39" dur="500"/>
                                        <p:tgtEl>
                                          <p:spTgt spid="10"/>
                                        </p:tgtEl>
                                        <p:attrNameLst>
                                          <p:attrName>ppt_h</p:attrName>
                                        </p:attrNameLst>
                                      </p:cBhvr>
                                      <p:tavLst>
                                        <p:tav tm="0">
                                          <p:val>
                                            <p:strVal val="ppt_h"/>
                                          </p:val>
                                        </p:tav>
                                        <p:tav tm="100000">
                                          <p:val>
                                            <p:fltVal val="0"/>
                                          </p:val>
                                        </p:tav>
                                      </p:tavLst>
                                    </p:anim>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53" presetClass="exit" presetSubtype="32" fill="hold" grpId="1" nodeType="withEffect">
                                  <p:stCondLst>
                                    <p:cond delay="0"/>
                                  </p:stCondLst>
                                  <p:childTnLst>
                                    <p:anim calcmode="lin" valueType="num">
                                      <p:cBhvr>
                                        <p:cTn id="43" dur="500"/>
                                        <p:tgtEl>
                                          <p:spTgt spid="12"/>
                                        </p:tgtEl>
                                        <p:attrNameLst>
                                          <p:attrName>ppt_w</p:attrName>
                                        </p:attrNameLst>
                                      </p:cBhvr>
                                      <p:tavLst>
                                        <p:tav tm="0">
                                          <p:val>
                                            <p:strVal val="ppt_w"/>
                                          </p:val>
                                        </p:tav>
                                        <p:tav tm="100000">
                                          <p:val>
                                            <p:fltVal val="0"/>
                                          </p:val>
                                        </p:tav>
                                      </p:tavLst>
                                    </p:anim>
                                    <p:anim calcmode="lin" valueType="num">
                                      <p:cBhvr>
                                        <p:cTn id="44" dur="500"/>
                                        <p:tgtEl>
                                          <p:spTgt spid="12"/>
                                        </p:tgtEl>
                                        <p:attrNameLst>
                                          <p:attrName>ppt_h</p:attrName>
                                        </p:attrNameLst>
                                      </p:cBhvr>
                                      <p:tavLst>
                                        <p:tav tm="0">
                                          <p:val>
                                            <p:strVal val="ppt_h"/>
                                          </p:val>
                                        </p:tav>
                                        <p:tav tm="100000">
                                          <p:val>
                                            <p:fltVal val="0"/>
                                          </p:val>
                                        </p:tav>
                                      </p:tavLst>
                                    </p:anim>
                                    <p:animEffect transition="out" filter="fad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2" grpId="1" animBg="1"/>
      <p:bldP spid="10" grpId="0" animBg="1"/>
      <p:bldP spid="10" grpId="1" animBg="1"/>
      <p:bldP spid="11" grpId="0" animBg="1"/>
      <p:bldP spid="12" grpId="0" animBg="1"/>
      <p:bldP spid="1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2895600" y="457200"/>
            <a:ext cx="3581400" cy="8382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rgbClr val="FF0000"/>
                </a:solidFill>
                <a:latin typeface="Times New Roman" panose="02020603050405020304" pitchFamily="18" charset="0"/>
                <a:cs typeface="Times New Roman" panose="02020603050405020304" pitchFamily="18" charset="0"/>
              </a:rPr>
              <a:t>Nội dung</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905000" y="2286000"/>
            <a:ext cx="5562600" cy="3429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3600" smtClean="0">
                <a:solidFill>
                  <a:schemeClr val="tx1">
                    <a:lumMod val="95000"/>
                    <a:lumOff val="5000"/>
                  </a:schemeClr>
                </a:solidFill>
                <a:latin typeface="Times New Roman" panose="02020603050405020304" pitchFamily="18" charset="0"/>
                <a:cs typeface="Times New Roman" panose="02020603050405020304" pitchFamily="18" charset="0"/>
              </a:rPr>
              <a:t>	Ca ngợi truyền thống tôn sư trọng đạo của nhân dân ta, nhắc nhở mọi người cần giữ gìn và phát huy truyền thống tốt đẹp đó.</a:t>
            </a:r>
            <a:endParaRPr lang="en-US" altLang="en-US" sz="3600">
              <a:solidFill>
                <a:schemeClr val="tx1">
                  <a:lumMod val="95000"/>
                  <a:lumOff val="5000"/>
                </a:schemeClr>
              </a:solidFill>
              <a:latin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267915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503920" cy="4953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7" name="Text Box 3"/>
          <p:cNvSpPr txBox="1">
            <a:spLocks noChangeArrowheads="1"/>
          </p:cNvSpPr>
          <p:nvPr/>
        </p:nvSpPr>
        <p:spPr bwMode="auto">
          <a:xfrm>
            <a:off x="381000" y="564480"/>
            <a:ext cx="8503920" cy="448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7915" tIns="48957" rIns="97915" bIns="48957">
            <a:spAutoFit/>
          </a:bodyPr>
          <a:lstStyle>
            <a:lvl1pPr indent="263525" defTabSz="979488" eaLnBrk="0" hangingPunct="0">
              <a:defRPr>
                <a:solidFill>
                  <a:schemeClr val="tx1"/>
                </a:solidFill>
                <a:latin typeface="Arial" charset="0"/>
              </a:defRPr>
            </a:lvl1pPr>
            <a:lvl2pPr marL="719138" defTabSz="979488" eaLnBrk="0" hangingPunct="0">
              <a:defRPr>
                <a:solidFill>
                  <a:schemeClr val="tx1"/>
                </a:solidFill>
                <a:latin typeface="Arial" charset="0"/>
              </a:defRPr>
            </a:lvl2pPr>
            <a:lvl3pPr marL="979488" defTabSz="979488" eaLnBrk="0" hangingPunct="0">
              <a:defRPr>
                <a:solidFill>
                  <a:schemeClr val="tx1"/>
                </a:solidFill>
                <a:latin typeface="Arial" charset="0"/>
              </a:defRPr>
            </a:lvl3pPr>
            <a:lvl4pPr marL="1468438" defTabSz="979488" eaLnBrk="0" hangingPunct="0">
              <a:defRPr>
                <a:solidFill>
                  <a:schemeClr val="tx1"/>
                </a:solidFill>
                <a:latin typeface="Arial" charset="0"/>
              </a:defRPr>
            </a:lvl4pPr>
            <a:lvl5pPr marL="1957388" defTabSz="979488" eaLnBrk="0" hangingPunct="0">
              <a:defRPr>
                <a:solidFill>
                  <a:schemeClr val="tx1"/>
                </a:solidFill>
                <a:latin typeface="Arial" charset="0"/>
              </a:defRPr>
            </a:lvl5pPr>
            <a:lvl6pPr marL="2414588" defTabSz="979488" eaLnBrk="0" fontAlgn="base" hangingPunct="0">
              <a:spcBef>
                <a:spcPct val="0"/>
              </a:spcBef>
              <a:spcAft>
                <a:spcPct val="0"/>
              </a:spcAft>
              <a:defRPr>
                <a:solidFill>
                  <a:schemeClr val="tx1"/>
                </a:solidFill>
                <a:latin typeface="Arial" charset="0"/>
              </a:defRPr>
            </a:lvl6pPr>
            <a:lvl7pPr marL="2871788" defTabSz="979488" eaLnBrk="0" fontAlgn="base" hangingPunct="0">
              <a:spcBef>
                <a:spcPct val="0"/>
              </a:spcBef>
              <a:spcAft>
                <a:spcPct val="0"/>
              </a:spcAft>
              <a:defRPr>
                <a:solidFill>
                  <a:schemeClr val="tx1"/>
                </a:solidFill>
                <a:latin typeface="Arial" charset="0"/>
              </a:defRPr>
            </a:lvl7pPr>
            <a:lvl8pPr marL="3328988" defTabSz="979488" eaLnBrk="0" fontAlgn="base" hangingPunct="0">
              <a:spcBef>
                <a:spcPct val="0"/>
              </a:spcBef>
              <a:spcAft>
                <a:spcPct val="0"/>
              </a:spcAft>
              <a:defRPr>
                <a:solidFill>
                  <a:schemeClr val="tx1"/>
                </a:solidFill>
                <a:latin typeface="Arial" charset="0"/>
              </a:defRPr>
            </a:lvl8pPr>
            <a:lvl9pPr marL="3786188" defTabSz="979488"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altLang="en-US" sz="3000" smtClean="0">
                <a:latin typeface="Times New Roman" pitchFamily="18" charset="0"/>
              </a:rPr>
              <a:t>Từ </a:t>
            </a:r>
            <a:r>
              <a:rPr lang="en-US" altLang="en-US" sz="3000">
                <a:latin typeface="Times New Roman" pitchFamily="18" charset="0"/>
              </a:rPr>
              <a:t>sáng sớm, các môn sinh đã tề tựu</a:t>
            </a:r>
            <a:r>
              <a:rPr lang="en-US" altLang="en-US" sz="3000" i="1">
                <a:latin typeface="Times New Roman" pitchFamily="18" charset="0"/>
              </a:rPr>
              <a:t>  </a:t>
            </a:r>
            <a:r>
              <a:rPr lang="en-US" altLang="en-US" sz="3000">
                <a:latin typeface="Times New Roman" pitchFamily="18" charset="0"/>
              </a:rPr>
              <a:t>trước sân nhà cụ giáo </a:t>
            </a:r>
            <a:r>
              <a:rPr lang="en-US" altLang="en-US" sz="3000">
                <a:latin typeface="Times New Roman" pitchFamily="18" charset="0"/>
              </a:rPr>
              <a:t>Chu </a:t>
            </a:r>
            <a:r>
              <a:rPr lang="en-US" altLang="en-US" sz="3000" smtClean="0">
                <a:latin typeface="Times New Roman" pitchFamily="18" charset="0"/>
              </a:rPr>
              <a:t>để </a:t>
            </a:r>
            <a:r>
              <a:rPr lang="en-US" altLang="en-US" sz="3000">
                <a:latin typeface="Times New Roman" pitchFamily="18" charset="0"/>
              </a:rPr>
              <a:t>mừng thọ thầy. Cụ giáo đội khăn ngay</a:t>
            </a:r>
            <a:r>
              <a:rPr lang="en-US" altLang="en-US" sz="3000" b="1">
                <a:latin typeface="Times New Roman" pitchFamily="18" charset="0"/>
              </a:rPr>
              <a:t> </a:t>
            </a:r>
            <a:r>
              <a:rPr lang="en-US" altLang="en-US" sz="3000">
                <a:latin typeface="Times New Roman" pitchFamily="18" charset="0"/>
              </a:rPr>
              <a:t>ngắn, mặc áo dài </a:t>
            </a:r>
            <a:r>
              <a:rPr lang="en-US" altLang="en-US" sz="3000">
                <a:latin typeface="Times New Roman" pitchFamily="18" charset="0"/>
              </a:rPr>
              <a:t>thâm </a:t>
            </a:r>
            <a:r>
              <a:rPr lang="en-US" altLang="en-US" sz="3000" smtClean="0">
                <a:latin typeface="Times New Roman" pitchFamily="18" charset="0"/>
              </a:rPr>
              <a:t>ngồi </a:t>
            </a:r>
            <a:r>
              <a:rPr lang="en-US" altLang="en-US" sz="3000">
                <a:latin typeface="Times New Roman" pitchFamily="18" charset="0"/>
              </a:rPr>
              <a:t>trên sập. Mấy học trò cũ </a:t>
            </a:r>
            <a:r>
              <a:rPr lang="en-US" altLang="en-US" sz="3000">
                <a:latin typeface="Times New Roman" pitchFamily="18" charset="0"/>
              </a:rPr>
              <a:t>từ </a:t>
            </a:r>
            <a:r>
              <a:rPr lang="en-US" altLang="en-US" sz="3000" smtClean="0">
                <a:latin typeface="Times New Roman" pitchFamily="18" charset="0"/>
              </a:rPr>
              <a:t>xa về dâng </a:t>
            </a:r>
            <a:r>
              <a:rPr lang="en-US" altLang="en-US" sz="3000">
                <a:latin typeface="Times New Roman" pitchFamily="18" charset="0"/>
              </a:rPr>
              <a:t>biếu thầy những cuốn sách quý. Cụ giáo hỏi thăm công việc của từng người, bảo ban các học trò nhỏ, rồi nói</a:t>
            </a:r>
            <a:r>
              <a:rPr lang="en-US" altLang="en-US" sz="3000">
                <a:latin typeface="Times New Roman" pitchFamily="18" charset="0"/>
              </a:rPr>
              <a:t>:                           </a:t>
            </a:r>
            <a:endParaRPr lang="en-US" altLang="en-US" sz="3000" smtClean="0">
              <a:latin typeface="Times New Roman" pitchFamily="18" charset="0"/>
            </a:endParaRPr>
          </a:p>
          <a:p>
            <a:pPr algn="just" eaLnBrk="1" hangingPunct="1">
              <a:spcBef>
                <a:spcPct val="50000"/>
              </a:spcBef>
            </a:pPr>
            <a:r>
              <a:rPr lang="en-US" altLang="en-US" sz="3000" smtClean="0">
                <a:latin typeface="Times New Roman" pitchFamily="18" charset="0"/>
              </a:rPr>
              <a:t>- </a:t>
            </a:r>
            <a:r>
              <a:rPr lang="en-US" altLang="en-US" sz="3000">
                <a:latin typeface="Times New Roman" pitchFamily="18" charset="0"/>
              </a:rPr>
              <a:t>Thầy cảm ơn các anh. Bây giờ, nhân có đông đủ môn sinh, thầy muốn mời tất cả các </a:t>
            </a:r>
            <a:r>
              <a:rPr lang="en-US" altLang="en-US" sz="3000">
                <a:latin typeface="Times New Roman" pitchFamily="18" charset="0"/>
              </a:rPr>
              <a:t>anh </a:t>
            </a:r>
            <a:r>
              <a:rPr lang="en-US" altLang="en-US" sz="3000" smtClean="0">
                <a:latin typeface="Times New Roman" pitchFamily="18" charset="0"/>
              </a:rPr>
              <a:t>theo </a:t>
            </a:r>
            <a:r>
              <a:rPr lang="en-US" altLang="en-US" sz="3000">
                <a:latin typeface="Times New Roman" pitchFamily="18" charset="0"/>
              </a:rPr>
              <a:t>thầy đến thăm một </a:t>
            </a:r>
            <a:r>
              <a:rPr lang="en-US" altLang="en-US" sz="3000">
                <a:latin typeface="Times New Roman" pitchFamily="18" charset="0"/>
              </a:rPr>
              <a:t>người </a:t>
            </a:r>
            <a:r>
              <a:rPr lang="en-US" altLang="en-US" sz="3000" smtClean="0">
                <a:latin typeface="Times New Roman" pitchFamily="18" charset="0"/>
              </a:rPr>
              <a:t>mà </a:t>
            </a:r>
            <a:r>
              <a:rPr lang="en-US" altLang="en-US" sz="3000">
                <a:latin typeface="Times New Roman" pitchFamily="18" charset="0"/>
              </a:rPr>
              <a:t>thầy  mang ơn </a:t>
            </a:r>
            <a:r>
              <a:rPr lang="en-US" altLang="en-US" sz="3000">
                <a:latin typeface="Times New Roman" pitchFamily="18" charset="0"/>
              </a:rPr>
              <a:t>rất </a:t>
            </a:r>
            <a:r>
              <a:rPr lang="en-US" altLang="en-US" sz="3000" smtClean="0">
                <a:latin typeface="Times New Roman" pitchFamily="18" charset="0"/>
              </a:rPr>
              <a:t>nặng                                                            </a:t>
            </a:r>
            <a:endParaRPr lang="en-US" altLang="en-US" sz="3000">
              <a:latin typeface="Times New Roman" pitchFamily="18" charset="0"/>
            </a:endParaRPr>
          </a:p>
        </p:txBody>
      </p:sp>
      <p:cxnSp>
        <p:nvCxnSpPr>
          <p:cNvPr id="4" name="Straight Connector 3"/>
          <p:cNvCxnSpPr/>
          <p:nvPr/>
        </p:nvCxnSpPr>
        <p:spPr>
          <a:xfrm flipH="1">
            <a:off x="6629400" y="4038600"/>
            <a:ext cx="7620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895600" y="4495800"/>
            <a:ext cx="7620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562600" y="609600"/>
            <a:ext cx="1103142" cy="5023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t</a:t>
            </a:r>
            <a:r>
              <a:rPr lang="en-US" sz="2800" smtClean="0">
                <a:solidFill>
                  <a:schemeClr val="tx1"/>
                </a:solidFill>
                <a:latin typeface="Times New Roman" panose="02020603050405020304" pitchFamily="18" charset="0"/>
                <a:cs typeface="Times New Roman" panose="02020603050405020304" pitchFamily="18" charset="0"/>
              </a:rPr>
              <a:t>ề tựu</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4267200" y="4520954"/>
            <a:ext cx="2819400" cy="43204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m</a:t>
            </a:r>
            <a:r>
              <a:rPr lang="en-US" sz="2800" smtClean="0">
                <a:solidFill>
                  <a:schemeClr val="tx1"/>
                </a:solidFill>
                <a:latin typeface="Times New Roman" panose="02020603050405020304" pitchFamily="18" charset="0"/>
                <a:cs typeface="Times New Roman" panose="02020603050405020304" pitchFamily="18" charset="0"/>
              </a:rPr>
              <a:t>ang ơn rất nặng.</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1676400" y="1981200"/>
            <a:ext cx="1718604" cy="5023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d</a:t>
            </a:r>
            <a:r>
              <a:rPr lang="en-US" sz="2800" smtClean="0">
                <a:solidFill>
                  <a:schemeClr val="tx1"/>
                </a:solidFill>
                <a:latin typeface="Times New Roman" panose="02020603050405020304" pitchFamily="18" charset="0"/>
                <a:cs typeface="Times New Roman" panose="02020603050405020304" pitchFamily="18" charset="0"/>
              </a:rPr>
              <a:t>âng biếu</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381000" y="1513708"/>
            <a:ext cx="990600" cy="5023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n</a:t>
            </a:r>
            <a:r>
              <a:rPr lang="en-US" sz="2800" smtClean="0">
                <a:solidFill>
                  <a:schemeClr val="tx1"/>
                </a:solidFill>
                <a:latin typeface="Times New Roman" panose="02020603050405020304" pitchFamily="18" charset="0"/>
                <a:cs typeface="Times New Roman" panose="02020603050405020304" pitchFamily="18" charset="0"/>
              </a:rPr>
              <a:t>gắn,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7934178" y="1066800"/>
            <a:ext cx="950742" cy="5023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ngay</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35" name="Rectangle 34"/>
          <p:cNvSpPr/>
          <p:nvPr/>
        </p:nvSpPr>
        <p:spPr>
          <a:xfrm>
            <a:off x="2819400" y="1065028"/>
            <a:ext cx="1600200" cy="5023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m</a:t>
            </a:r>
            <a:r>
              <a:rPr lang="en-US" sz="2800" smtClean="0">
                <a:solidFill>
                  <a:schemeClr val="tx1"/>
                </a:solidFill>
                <a:latin typeface="Times New Roman" panose="02020603050405020304" pitchFamily="18" charset="0"/>
                <a:cs typeface="Times New Roman" panose="02020603050405020304" pitchFamily="18" charset="0"/>
              </a:rPr>
              <a:t>ừng thọ</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36" name="Rectangle 35"/>
          <p:cNvSpPr/>
          <p:nvPr/>
        </p:nvSpPr>
        <p:spPr>
          <a:xfrm>
            <a:off x="3733800" y="4038600"/>
            <a:ext cx="1676400" cy="5023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m</a:t>
            </a:r>
            <a:r>
              <a:rPr lang="en-US" sz="2800" smtClean="0">
                <a:solidFill>
                  <a:schemeClr val="tx1"/>
                </a:solidFill>
                <a:latin typeface="Times New Roman" panose="02020603050405020304" pitchFamily="18" charset="0"/>
                <a:cs typeface="Times New Roman" panose="02020603050405020304" pitchFamily="18" charset="0"/>
              </a:rPr>
              <a:t>ời tất cả</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1846970" y="3581400"/>
            <a:ext cx="1353430" cy="4572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c</a:t>
            </a:r>
            <a:r>
              <a:rPr lang="en-US" sz="2800" smtClean="0">
                <a:solidFill>
                  <a:schemeClr val="tx1"/>
                </a:solidFill>
                <a:latin typeface="Times New Roman" panose="02020603050405020304" pitchFamily="18" charset="0"/>
                <a:cs typeface="Times New Roman" panose="02020603050405020304" pitchFamily="18" charset="0"/>
              </a:rPr>
              <a:t>ảm ơn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38" name="Rectangle 37"/>
          <p:cNvSpPr/>
          <p:nvPr/>
        </p:nvSpPr>
        <p:spPr>
          <a:xfrm>
            <a:off x="6114171" y="2438400"/>
            <a:ext cx="1371600" cy="41208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b</a:t>
            </a:r>
            <a:r>
              <a:rPr lang="en-US" sz="2800" smtClean="0">
                <a:solidFill>
                  <a:schemeClr val="tx1"/>
                </a:solidFill>
                <a:latin typeface="Times New Roman" panose="02020603050405020304" pitchFamily="18" charset="0"/>
                <a:cs typeface="Times New Roman" panose="02020603050405020304" pitchFamily="18" charset="0"/>
              </a:rPr>
              <a:t>ảo ban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39" name="Rectangle 38"/>
          <p:cNvSpPr/>
          <p:nvPr/>
        </p:nvSpPr>
        <p:spPr>
          <a:xfrm>
            <a:off x="381000" y="2393280"/>
            <a:ext cx="1498516" cy="5023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h</a:t>
            </a:r>
            <a:r>
              <a:rPr lang="en-US" sz="2800" smtClean="0">
                <a:solidFill>
                  <a:schemeClr val="tx1"/>
                </a:solidFill>
                <a:latin typeface="Times New Roman" panose="02020603050405020304" pitchFamily="18" charset="0"/>
                <a:cs typeface="Times New Roman" panose="02020603050405020304" pitchFamily="18" charset="0"/>
              </a:rPr>
              <a:t>ỏi thăm</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43986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mph" presetSubtype="2" fill="hold" grpId="1" nodeType="clickEffect">
                                  <p:stCondLst>
                                    <p:cond delay="0"/>
                                  </p:stCondLst>
                                  <p:childTnLst>
                                    <p:animClr clrSpc="rgb" dir="cw">
                                      <p:cBhvr override="childStyle">
                                        <p:cTn id="36" dur="750" fill="hold"/>
                                        <p:tgtEl>
                                          <p:spTgt spid="5"/>
                                        </p:tgtEl>
                                        <p:attrNameLst>
                                          <p:attrName>style.color</p:attrName>
                                        </p:attrNameLst>
                                      </p:cBhvr>
                                      <p:to>
                                        <a:srgbClr val="FF0000"/>
                                      </p:to>
                                    </p:animClr>
                                  </p:childTnLst>
                                </p:cTn>
                              </p:par>
                              <p:par>
                                <p:cTn id="37" presetID="3" presetClass="emph" presetSubtype="2" fill="hold" grpId="1" nodeType="withEffect">
                                  <p:stCondLst>
                                    <p:cond delay="0"/>
                                  </p:stCondLst>
                                  <p:childTnLst>
                                    <p:animClr clrSpc="rgb" dir="cw">
                                      <p:cBhvr override="childStyle">
                                        <p:cTn id="38" dur="750" fill="hold"/>
                                        <p:tgtEl>
                                          <p:spTgt spid="31"/>
                                        </p:tgtEl>
                                        <p:attrNameLst>
                                          <p:attrName>style.color</p:attrName>
                                        </p:attrNameLst>
                                      </p:cBhvr>
                                      <p:to>
                                        <a:srgbClr val="FF0000"/>
                                      </p:to>
                                    </p:animClr>
                                  </p:childTnLst>
                                </p:cTn>
                              </p:par>
                              <p:par>
                                <p:cTn id="39" presetID="3" presetClass="emph" presetSubtype="2" fill="hold" grpId="1" nodeType="withEffect">
                                  <p:stCondLst>
                                    <p:cond delay="0"/>
                                  </p:stCondLst>
                                  <p:childTnLst>
                                    <p:animClr clrSpc="rgb" dir="cw">
                                      <p:cBhvr override="childStyle">
                                        <p:cTn id="40" dur="750" fill="hold"/>
                                        <p:tgtEl>
                                          <p:spTgt spid="32"/>
                                        </p:tgtEl>
                                        <p:attrNameLst>
                                          <p:attrName>style.color</p:attrName>
                                        </p:attrNameLst>
                                      </p:cBhvr>
                                      <p:to>
                                        <a:srgbClr val="FF0000"/>
                                      </p:to>
                                    </p:animClr>
                                  </p:childTnLst>
                                </p:cTn>
                              </p:par>
                              <p:par>
                                <p:cTn id="41" presetID="3" presetClass="emph" presetSubtype="2" fill="hold" grpId="1" nodeType="withEffect">
                                  <p:stCondLst>
                                    <p:cond delay="0"/>
                                  </p:stCondLst>
                                  <p:childTnLst>
                                    <p:animClr clrSpc="rgb" dir="cw">
                                      <p:cBhvr override="childStyle">
                                        <p:cTn id="42" dur="750" fill="hold"/>
                                        <p:tgtEl>
                                          <p:spTgt spid="33"/>
                                        </p:tgtEl>
                                        <p:attrNameLst>
                                          <p:attrName>style.color</p:attrName>
                                        </p:attrNameLst>
                                      </p:cBhvr>
                                      <p:to>
                                        <a:srgbClr val="FF0000"/>
                                      </p:to>
                                    </p:animClr>
                                  </p:childTnLst>
                                </p:cTn>
                              </p:par>
                              <p:par>
                                <p:cTn id="43" presetID="3" presetClass="emph" presetSubtype="2" fill="hold" grpId="1" nodeType="withEffect">
                                  <p:stCondLst>
                                    <p:cond delay="0"/>
                                  </p:stCondLst>
                                  <p:childTnLst>
                                    <p:animClr clrSpc="rgb" dir="cw">
                                      <p:cBhvr override="childStyle">
                                        <p:cTn id="44" dur="750" fill="hold"/>
                                        <p:tgtEl>
                                          <p:spTgt spid="34"/>
                                        </p:tgtEl>
                                        <p:attrNameLst>
                                          <p:attrName>style.color</p:attrName>
                                        </p:attrNameLst>
                                      </p:cBhvr>
                                      <p:to>
                                        <a:srgbClr val="FF0000"/>
                                      </p:to>
                                    </p:animClr>
                                  </p:childTnLst>
                                </p:cTn>
                              </p:par>
                              <p:par>
                                <p:cTn id="45" presetID="3" presetClass="emph" presetSubtype="2" fill="hold" grpId="1" nodeType="withEffect">
                                  <p:stCondLst>
                                    <p:cond delay="0"/>
                                  </p:stCondLst>
                                  <p:childTnLst>
                                    <p:animClr clrSpc="rgb" dir="cw">
                                      <p:cBhvr override="childStyle">
                                        <p:cTn id="46" dur="750" fill="hold"/>
                                        <p:tgtEl>
                                          <p:spTgt spid="35"/>
                                        </p:tgtEl>
                                        <p:attrNameLst>
                                          <p:attrName>style.color</p:attrName>
                                        </p:attrNameLst>
                                      </p:cBhvr>
                                      <p:to>
                                        <a:srgbClr val="FF0000"/>
                                      </p:to>
                                    </p:animClr>
                                  </p:childTnLst>
                                </p:cTn>
                              </p:par>
                              <p:par>
                                <p:cTn id="47" presetID="3" presetClass="emph" presetSubtype="2" fill="hold" grpId="1" nodeType="withEffect">
                                  <p:stCondLst>
                                    <p:cond delay="0"/>
                                  </p:stCondLst>
                                  <p:childTnLst>
                                    <p:animClr clrSpc="rgb" dir="cw">
                                      <p:cBhvr override="childStyle">
                                        <p:cTn id="48" dur="750" fill="hold"/>
                                        <p:tgtEl>
                                          <p:spTgt spid="36"/>
                                        </p:tgtEl>
                                        <p:attrNameLst>
                                          <p:attrName>style.color</p:attrName>
                                        </p:attrNameLst>
                                      </p:cBhvr>
                                      <p:to>
                                        <a:srgbClr val="FF0000"/>
                                      </p:to>
                                    </p:animClr>
                                  </p:childTnLst>
                                </p:cTn>
                              </p:par>
                              <p:par>
                                <p:cTn id="49" presetID="3" presetClass="emph" presetSubtype="2" fill="hold" grpId="1" nodeType="withEffect">
                                  <p:stCondLst>
                                    <p:cond delay="0"/>
                                  </p:stCondLst>
                                  <p:childTnLst>
                                    <p:animClr clrSpc="rgb" dir="cw">
                                      <p:cBhvr override="childStyle">
                                        <p:cTn id="50" dur="750" fill="hold"/>
                                        <p:tgtEl>
                                          <p:spTgt spid="37"/>
                                        </p:tgtEl>
                                        <p:attrNameLst>
                                          <p:attrName>style.color</p:attrName>
                                        </p:attrNameLst>
                                      </p:cBhvr>
                                      <p:to>
                                        <a:srgbClr val="FF0000"/>
                                      </p:to>
                                    </p:animClr>
                                  </p:childTnLst>
                                </p:cTn>
                              </p:par>
                              <p:par>
                                <p:cTn id="51" presetID="3" presetClass="emph" presetSubtype="2" fill="hold" grpId="1" nodeType="withEffect">
                                  <p:stCondLst>
                                    <p:cond delay="0"/>
                                  </p:stCondLst>
                                  <p:childTnLst>
                                    <p:animClr clrSpc="rgb" dir="cw">
                                      <p:cBhvr override="childStyle">
                                        <p:cTn id="52" dur="750" fill="hold"/>
                                        <p:tgtEl>
                                          <p:spTgt spid="38"/>
                                        </p:tgtEl>
                                        <p:attrNameLst>
                                          <p:attrName>style.color</p:attrName>
                                        </p:attrNameLst>
                                      </p:cBhvr>
                                      <p:to>
                                        <a:srgbClr val="FF0000"/>
                                      </p:to>
                                    </p:animClr>
                                  </p:childTnLst>
                                </p:cTn>
                              </p:par>
                              <p:par>
                                <p:cTn id="53" presetID="3" presetClass="emph" presetSubtype="2" fill="hold" grpId="1" nodeType="withEffect">
                                  <p:stCondLst>
                                    <p:cond delay="0"/>
                                  </p:stCondLst>
                                  <p:childTnLst>
                                    <p:animClr clrSpc="rgb" dir="cw">
                                      <p:cBhvr override="childStyle">
                                        <p:cTn id="54" dur="750" fill="hold"/>
                                        <p:tgtEl>
                                          <p:spTgt spid="39"/>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627" grpId="0"/>
      <p:bldP spid="5" grpId="0" animBg="1"/>
      <p:bldP spid="5" grpId="1"/>
      <p:bldP spid="31" grpId="0" animBg="1"/>
      <p:bldP spid="31" grpId="1"/>
      <p:bldP spid="32" grpId="0" animBg="1"/>
      <p:bldP spid="32" grpId="1"/>
      <p:bldP spid="33" grpId="0" animBg="1"/>
      <p:bldP spid="33" grpId="1"/>
      <p:bldP spid="34" grpId="0" animBg="1"/>
      <p:bldP spid="34" grpId="1"/>
      <p:bldP spid="35" grpId="0" animBg="1"/>
      <p:bldP spid="35" grpId="1"/>
      <p:bldP spid="36" grpId="0" animBg="1"/>
      <p:bldP spid="36" grpId="1"/>
      <p:bldP spid="37" grpId="0" animBg="1"/>
      <p:bldP spid="37" grpId="1"/>
      <p:bldP spid="38" grpId="0" animBg="1"/>
      <p:bldP spid="38" grpId="1"/>
      <p:bldP spid="39" grpId="0" animBg="1"/>
      <p:bldP spid="3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6" y="0"/>
            <a:ext cx="9137073" cy="7968647"/>
          </a:xfrm>
          <a:prstGeom prst="rect">
            <a:avLst/>
          </a:prstGeom>
        </p:spPr>
      </p:pic>
      <p:pic>
        <p:nvPicPr>
          <p:cNvPr id="35" name="What_is_the_place_value_of_digit_5__in_51_320-">
            <a:hlinkClick r:id="" action="ppaction://media"/>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6100" y="15621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ball 1">
            <a:hlinkClick r:id="" action="ppaction://media"/>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4634866"/>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4" descr="NGANG1">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356519" y="1208564"/>
            <a:ext cx="581026"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Group 2"/>
          <p:cNvGrpSpPr>
            <a:grpSpLocks/>
          </p:cNvGrpSpPr>
          <p:nvPr/>
        </p:nvGrpSpPr>
        <p:grpSpPr bwMode="auto">
          <a:xfrm rot="5400000">
            <a:off x="7038022" y="898208"/>
            <a:ext cx="554356" cy="457200"/>
            <a:chOff x="2928" y="144"/>
            <a:chExt cx="1392" cy="288"/>
          </a:xfrm>
        </p:grpSpPr>
        <p:sp>
          <p:nvSpPr>
            <p:cNvPr id="39" name="AutoShape 3"/>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sp>
          <p:nvSpPr>
            <p:cNvPr id="40" name="AutoShape 4"/>
            <p:cNvSpPr>
              <a:spLocks noChangeArrowheads="1"/>
            </p:cNvSpPr>
            <p:nvPr/>
          </p:nvSpPr>
          <p:spPr bwMode="auto">
            <a:xfrm>
              <a:off x="2928" y="412"/>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grpSp>
      <p:grpSp>
        <p:nvGrpSpPr>
          <p:cNvPr id="41" name="Group 5"/>
          <p:cNvGrpSpPr>
            <a:grpSpLocks/>
          </p:cNvGrpSpPr>
          <p:nvPr/>
        </p:nvGrpSpPr>
        <p:grpSpPr bwMode="auto">
          <a:xfrm rot="5400000">
            <a:off x="1851660" y="971551"/>
            <a:ext cx="554356" cy="257175"/>
            <a:chOff x="2928" y="144"/>
            <a:chExt cx="1392" cy="288"/>
          </a:xfrm>
        </p:grpSpPr>
        <p:sp>
          <p:nvSpPr>
            <p:cNvPr id="42" name="AutoShape 6"/>
            <p:cNvSpPr>
              <a:spLocks noChangeArrowheads="1"/>
            </p:cNvSpPr>
            <p:nvPr/>
          </p:nvSpPr>
          <p:spPr bwMode="auto">
            <a:xfrm>
              <a:off x="2928" y="192"/>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sp>
          <p:nvSpPr>
            <p:cNvPr id="43" name="AutoShape 7"/>
            <p:cNvSpPr>
              <a:spLocks noChangeArrowheads="1"/>
            </p:cNvSpPr>
            <p:nvPr/>
          </p:nvSpPr>
          <p:spPr bwMode="auto">
            <a:xfrm>
              <a:off x="2928" y="439"/>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grpSp>
      <p:grpSp>
        <p:nvGrpSpPr>
          <p:cNvPr id="44" name="Group 8"/>
          <p:cNvGrpSpPr>
            <a:grpSpLocks/>
          </p:cNvGrpSpPr>
          <p:nvPr/>
        </p:nvGrpSpPr>
        <p:grpSpPr bwMode="auto">
          <a:xfrm rot="5400000">
            <a:off x="1359377" y="934562"/>
            <a:ext cx="556260" cy="268287"/>
            <a:chOff x="2928" y="144"/>
            <a:chExt cx="1392" cy="288"/>
          </a:xfrm>
        </p:grpSpPr>
        <p:sp>
          <p:nvSpPr>
            <p:cNvPr id="45" name="AutoShape 9"/>
            <p:cNvSpPr>
              <a:spLocks noChangeArrowheads="1"/>
            </p:cNvSpPr>
            <p:nvPr/>
          </p:nvSpPr>
          <p:spPr bwMode="auto">
            <a:xfrm>
              <a:off x="2928" y="142"/>
              <a:ext cx="1392" cy="49"/>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sp>
          <p:nvSpPr>
            <p:cNvPr id="46" name="AutoShape 10"/>
            <p:cNvSpPr>
              <a:spLocks noChangeArrowheads="1"/>
            </p:cNvSpPr>
            <p:nvPr/>
          </p:nvSpPr>
          <p:spPr bwMode="auto">
            <a:xfrm>
              <a:off x="2928" y="393"/>
              <a:ext cx="1392" cy="46"/>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grpSp>
      <p:grpSp>
        <p:nvGrpSpPr>
          <p:cNvPr id="47" name="Group 11"/>
          <p:cNvGrpSpPr>
            <a:grpSpLocks/>
          </p:cNvGrpSpPr>
          <p:nvPr/>
        </p:nvGrpSpPr>
        <p:grpSpPr bwMode="auto">
          <a:xfrm>
            <a:off x="2054226" y="529591"/>
            <a:ext cx="5775325" cy="1032510"/>
            <a:chOff x="766" y="149"/>
            <a:chExt cx="4851" cy="868"/>
          </a:xfrm>
        </p:grpSpPr>
        <p:pic>
          <p:nvPicPr>
            <p:cNvPr id="48" name="Picture 12" descr="NGANG1">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4" y="149"/>
              <a:ext cx="267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3" descr="NGANG1">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091" y="480"/>
              <a:ext cx="1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4" descr="NGANG1">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90" y="706"/>
              <a:ext cx="48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 name="AutoShape 16"/>
          <p:cNvSpPr>
            <a:spLocks noChangeArrowheads="1"/>
          </p:cNvSpPr>
          <p:nvPr/>
        </p:nvSpPr>
        <p:spPr bwMode="auto">
          <a:xfrm>
            <a:off x="2571750" y="1181100"/>
            <a:ext cx="5257800" cy="4229100"/>
          </a:xfrm>
          <a:prstGeom prst="roundRect">
            <a:avLst>
              <a:gd name="adj" fmla="val 3509"/>
            </a:avLst>
          </a:prstGeom>
          <a:solidFill>
            <a:schemeClr val="bg1"/>
          </a:solidFill>
          <a:ln w="57150" cmpd="thinThick">
            <a:solidFill>
              <a:srgbClr val="FFCC66"/>
            </a:solidFill>
            <a:round/>
            <a:headEnd/>
            <a:tailEnd/>
          </a:ln>
          <a:effectLst/>
        </p:spPr>
        <p:txBody>
          <a:bodyPr wrap="none" anchor="ctr"/>
          <a:lstStyle/>
          <a:p>
            <a:pPr eaLnBrk="1" hangingPunct="1">
              <a:defRPr/>
            </a:pPr>
            <a:endParaRPr lang="en-US" sz="2400">
              <a:solidFill>
                <a:srgbClr val="FF3300"/>
              </a:solidFill>
              <a:effectLst>
                <a:outerShdw blurRad="38100" dist="38100" dir="2700000" algn="tl">
                  <a:srgbClr val="C0C0C0"/>
                </a:outerShdw>
              </a:effectLst>
              <a:latin typeface="Arial" charset="0"/>
            </a:endParaRPr>
          </a:p>
        </p:txBody>
      </p:sp>
      <p:sp>
        <p:nvSpPr>
          <p:cNvPr id="52" name="Rectangle 18"/>
          <p:cNvSpPr>
            <a:spLocks noChangeArrowheads="1"/>
          </p:cNvSpPr>
          <p:nvPr/>
        </p:nvSpPr>
        <p:spPr bwMode="auto">
          <a:xfrm>
            <a:off x="1241425" y="1196340"/>
            <a:ext cx="1195388" cy="4145280"/>
          </a:xfrm>
          <a:prstGeom prst="rect">
            <a:avLst/>
          </a:prstGeom>
          <a:gradFill rotWithShape="1">
            <a:gsLst>
              <a:gs pos="0">
                <a:srgbClr val="3399FF"/>
              </a:gs>
              <a:gs pos="100000">
                <a:schemeClr val="bg1"/>
              </a:gs>
            </a:gsLst>
            <a:lin ang="5400000" scaled="1"/>
          </a:gradFill>
          <a:ln w="57150" cmpd="thinThick">
            <a:solidFill>
              <a:srgbClr val="FF3399"/>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350"/>
          </a:p>
        </p:txBody>
      </p:sp>
      <p:grpSp>
        <p:nvGrpSpPr>
          <p:cNvPr id="53" name="Group 19"/>
          <p:cNvGrpSpPr>
            <a:grpSpLocks/>
          </p:cNvGrpSpPr>
          <p:nvPr/>
        </p:nvGrpSpPr>
        <p:grpSpPr bwMode="auto">
          <a:xfrm>
            <a:off x="4624388" y="499110"/>
            <a:ext cx="3205162" cy="350520"/>
            <a:chOff x="2928" y="144"/>
            <a:chExt cx="1392" cy="288"/>
          </a:xfrm>
        </p:grpSpPr>
        <p:sp>
          <p:nvSpPr>
            <p:cNvPr id="54" name="AutoShape 20"/>
            <p:cNvSpPr>
              <a:spLocks noChangeArrowheads="1"/>
            </p:cNvSpPr>
            <p:nvPr/>
          </p:nvSpPr>
          <p:spPr bwMode="auto">
            <a:xfrm>
              <a:off x="2928" y="144"/>
              <a:ext cx="1392" cy="49"/>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sp>
          <p:nvSpPr>
            <p:cNvPr id="55" name="AutoShape 21"/>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grpSp>
      <p:sp>
        <p:nvSpPr>
          <p:cNvPr id="56" name="AutoShape 22"/>
          <p:cNvSpPr>
            <a:spLocks noChangeArrowheads="1"/>
          </p:cNvSpPr>
          <p:nvPr/>
        </p:nvSpPr>
        <p:spPr bwMode="auto">
          <a:xfrm>
            <a:off x="1190625" y="398146"/>
            <a:ext cx="3433763" cy="584834"/>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endParaRPr lang="en-US" altLang="en-US" sz="1350"/>
          </a:p>
        </p:txBody>
      </p:sp>
      <p:sp>
        <p:nvSpPr>
          <p:cNvPr id="57" name="WordArt 25"/>
          <p:cNvSpPr>
            <a:spLocks noChangeArrowheads="1" noChangeShapeType="1" noTextEdit="1"/>
          </p:cNvSpPr>
          <p:nvPr/>
        </p:nvSpPr>
        <p:spPr bwMode="auto">
          <a:xfrm>
            <a:off x="1857375" y="470536"/>
            <a:ext cx="2154238" cy="34480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kern="10">
                <a:solidFill>
                  <a:srgbClr val="FFFF00"/>
                </a:solidFill>
                <a:latin typeface="Times New Roman"/>
                <a:cs typeface="Times New Roman"/>
              </a:rPr>
              <a:t>Câu hỏi 1</a:t>
            </a:r>
          </a:p>
        </p:txBody>
      </p:sp>
      <p:sp>
        <p:nvSpPr>
          <p:cNvPr id="58" name="AutoShape 2" descr="Kết quả hình ảnh cho chào cô vào lớp"/>
          <p:cNvSpPr>
            <a:spLocks noChangeAspect="1" noChangeArrowheads="1"/>
          </p:cNvSpPr>
          <p:nvPr/>
        </p:nvSpPr>
        <p:spPr bwMode="auto">
          <a:xfrm>
            <a:off x="1258888" y="272416"/>
            <a:ext cx="228600" cy="228600"/>
          </a:xfrm>
          <a:prstGeom prst="rect">
            <a:avLst/>
          </a:prstGeom>
          <a:noFill/>
          <a:ln>
            <a:noFill/>
          </a:ln>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350"/>
          </a:p>
        </p:txBody>
      </p:sp>
      <p:sp>
        <p:nvSpPr>
          <p:cNvPr id="59" name="AutoShape 16"/>
          <p:cNvSpPr>
            <a:spLocks noChangeArrowheads="1"/>
          </p:cNvSpPr>
          <p:nvPr/>
        </p:nvSpPr>
        <p:spPr bwMode="auto">
          <a:xfrm>
            <a:off x="2571750" y="1181100"/>
            <a:ext cx="5257800" cy="4229100"/>
          </a:xfrm>
          <a:prstGeom prst="roundRect">
            <a:avLst>
              <a:gd name="adj" fmla="val 3509"/>
            </a:avLst>
          </a:prstGeom>
          <a:solidFill>
            <a:schemeClr val="bg1"/>
          </a:solidFill>
          <a:ln w="57150" cmpd="thinThick">
            <a:solidFill>
              <a:srgbClr val="FFCC66"/>
            </a:solidFill>
            <a:round/>
            <a:headEnd/>
            <a:tailEnd/>
          </a:ln>
          <a:effectLst/>
        </p:spPr>
        <p:txBody>
          <a:bodyPr wrap="none" anchor="ctr"/>
          <a:lstStyle/>
          <a:p>
            <a:pPr eaLnBrk="1" hangingPunct="1">
              <a:defRPr/>
            </a:pPr>
            <a:endParaRPr lang="en-US" sz="3600" b="1">
              <a:solidFill>
                <a:srgbClr val="FF3300"/>
              </a:solidFill>
              <a:effectLst>
                <a:outerShdw blurRad="38100" dist="38100" dir="2700000" algn="tl">
                  <a:srgbClr val="C0C0C0"/>
                </a:outerShdw>
              </a:effectLst>
              <a:latin typeface="Arial" charset="0"/>
            </a:endParaRPr>
          </a:p>
        </p:txBody>
      </p:sp>
      <p:sp>
        <p:nvSpPr>
          <p:cNvPr id="60" name="WordArt 48"/>
          <p:cNvSpPr>
            <a:spLocks noChangeArrowheads="1" noChangeShapeType="1" noTextEdit="1"/>
          </p:cNvSpPr>
          <p:nvPr/>
        </p:nvSpPr>
        <p:spPr bwMode="auto">
          <a:xfrm>
            <a:off x="5408613" y="1581150"/>
            <a:ext cx="285750" cy="251460"/>
          </a:xfrm>
          <a:prstGeom prst="rect">
            <a:avLst/>
          </a:prstGeom>
        </p:spPr>
        <p:txBody>
          <a:bodyPr wrap="none" fromWordArt="1">
            <a:prstTxWarp prst="textPlain">
              <a:avLst>
                <a:gd name="adj" fmla="val 50000"/>
              </a:avLst>
            </a:prstTxWarp>
          </a:bodyPr>
          <a:lstStyle/>
          <a:p>
            <a:endParaRPr lang="en-US" sz="2700" kern="10">
              <a:ln w="25400">
                <a:solidFill>
                  <a:srgbClr val="000000"/>
                </a:solidFill>
                <a:round/>
                <a:headEnd/>
                <a:tailEnd/>
              </a:ln>
              <a:solidFill>
                <a:srgbClr val="CC0000"/>
              </a:solidFill>
              <a:latin typeface="Arial Black"/>
            </a:endParaRPr>
          </a:p>
        </p:txBody>
      </p:sp>
      <p:sp>
        <p:nvSpPr>
          <p:cNvPr id="61" name="TextBox 40"/>
          <p:cNvSpPr txBox="1">
            <a:spLocks noChangeArrowheads="1"/>
          </p:cNvSpPr>
          <p:nvPr/>
        </p:nvSpPr>
        <p:spPr bwMode="auto">
          <a:xfrm>
            <a:off x="2769702" y="1875971"/>
            <a:ext cx="473599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r>
              <a:rPr lang="en-US" altLang="en-US" sz="2800" b="1" smtClean="0"/>
              <a:t>	Em </a:t>
            </a:r>
            <a:r>
              <a:rPr lang="en-US" altLang="en-US" sz="2800" b="1"/>
              <a:t>hãy đọc thuộc lòn</a:t>
            </a:r>
            <a:r>
              <a:rPr lang="en-US" altLang="en-US" sz="2800" b="1" i="1"/>
              <a:t>g</a:t>
            </a:r>
            <a:r>
              <a:rPr lang="en-US" altLang="en-US" sz="2800" b="1"/>
              <a:t> </a:t>
            </a:r>
          </a:p>
          <a:p>
            <a:r>
              <a:rPr lang="en-US" altLang="en-US" sz="2800" b="1"/>
              <a:t>bài thơ </a:t>
            </a:r>
            <a:r>
              <a:rPr lang="en-US" altLang="en-US" sz="2800" b="1" i="1"/>
              <a:t>Cửa sông?</a:t>
            </a:r>
            <a:endParaRPr lang="en-US" altLang="en-US" sz="2800" b="1" i="1"/>
          </a:p>
        </p:txBody>
      </p:sp>
      <p:pic>
        <p:nvPicPr>
          <p:cNvPr id="62" name="Picture 4" descr="http://www.dongythanhtuan.vn/kcfinder/upload/images/clock-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4451" y="1312546"/>
            <a:ext cx="108426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 descr="https://pasoto.com/ve-may-bay/public/style/images/HouseIcon.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6214" y="2682240"/>
            <a:ext cx="784225" cy="78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 descr="http://play.android.vn/wp-content/uploads/2014/08/06/ap-an-uoi-hinh-bat-chu-icon.png"/>
          <p:cNvPicPr>
            <a:picLocks noChangeAspect="1" noChangeArrowheads="1"/>
          </p:cNvPicPr>
          <p:nvPr/>
        </p:nvPicPr>
        <p:blipFill>
          <a:blip r:embed="rId9" cstate="print">
            <a:extLst/>
          </a:blip>
          <a:srcRect/>
          <a:stretch>
            <a:fillRect/>
          </a:stretch>
        </p:blipFill>
        <p:spPr bwMode="auto">
          <a:xfrm>
            <a:off x="1366286" y="3841113"/>
            <a:ext cx="922544" cy="9225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p:spPr>
      </p:pic>
    </p:spTree>
    <p:extLst>
      <p:ext uri="{BB962C8B-B14F-4D97-AF65-F5344CB8AC3E}">
        <p14:creationId xmlns:p14="http://schemas.microsoft.com/office/powerpoint/2010/main" val="163129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7073" cy="7620000"/>
          </a:xfrm>
          <a:prstGeom prst="rect">
            <a:avLst/>
          </a:prstGeom>
        </p:spPr>
      </p:pic>
      <p:pic>
        <p:nvPicPr>
          <p:cNvPr id="34" name="What_is_the_place_value_of_digit_5__in_51_320-">
            <a:hlinkClick r:id="" action="ppaction://media"/>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7075" y="15621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ball 1">
            <a:hlinkClick r:id="" action="ppaction://media"/>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7575" y="4634866"/>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4" descr="NGANG1">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537494" y="1208564"/>
            <a:ext cx="581026"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2"/>
          <p:cNvGrpSpPr>
            <a:grpSpLocks/>
          </p:cNvGrpSpPr>
          <p:nvPr/>
        </p:nvGrpSpPr>
        <p:grpSpPr bwMode="auto">
          <a:xfrm rot="5400000">
            <a:off x="7218997" y="898208"/>
            <a:ext cx="554356" cy="457200"/>
            <a:chOff x="2928" y="144"/>
            <a:chExt cx="1392" cy="288"/>
          </a:xfrm>
        </p:grpSpPr>
        <p:sp>
          <p:nvSpPr>
            <p:cNvPr id="38" name="AutoShape 3"/>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sp>
          <p:nvSpPr>
            <p:cNvPr id="39" name="AutoShape 4"/>
            <p:cNvSpPr>
              <a:spLocks noChangeArrowheads="1"/>
            </p:cNvSpPr>
            <p:nvPr/>
          </p:nvSpPr>
          <p:spPr bwMode="auto">
            <a:xfrm>
              <a:off x="2928" y="412"/>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grpSp>
      <p:grpSp>
        <p:nvGrpSpPr>
          <p:cNvPr id="40" name="Group 5"/>
          <p:cNvGrpSpPr>
            <a:grpSpLocks/>
          </p:cNvGrpSpPr>
          <p:nvPr/>
        </p:nvGrpSpPr>
        <p:grpSpPr bwMode="auto">
          <a:xfrm rot="5400000">
            <a:off x="2032635" y="971551"/>
            <a:ext cx="554356" cy="257175"/>
            <a:chOff x="2928" y="144"/>
            <a:chExt cx="1392" cy="288"/>
          </a:xfrm>
        </p:grpSpPr>
        <p:sp>
          <p:nvSpPr>
            <p:cNvPr id="41" name="AutoShape 6"/>
            <p:cNvSpPr>
              <a:spLocks noChangeArrowheads="1"/>
            </p:cNvSpPr>
            <p:nvPr/>
          </p:nvSpPr>
          <p:spPr bwMode="auto">
            <a:xfrm>
              <a:off x="2928" y="192"/>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sp>
          <p:nvSpPr>
            <p:cNvPr id="42" name="AutoShape 7"/>
            <p:cNvSpPr>
              <a:spLocks noChangeArrowheads="1"/>
            </p:cNvSpPr>
            <p:nvPr/>
          </p:nvSpPr>
          <p:spPr bwMode="auto">
            <a:xfrm>
              <a:off x="2928" y="439"/>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grpSp>
      <p:grpSp>
        <p:nvGrpSpPr>
          <p:cNvPr id="43" name="Group 8"/>
          <p:cNvGrpSpPr>
            <a:grpSpLocks/>
          </p:cNvGrpSpPr>
          <p:nvPr/>
        </p:nvGrpSpPr>
        <p:grpSpPr bwMode="auto">
          <a:xfrm rot="5400000">
            <a:off x="1540352" y="934562"/>
            <a:ext cx="556260" cy="268287"/>
            <a:chOff x="2928" y="144"/>
            <a:chExt cx="1392" cy="288"/>
          </a:xfrm>
        </p:grpSpPr>
        <p:sp>
          <p:nvSpPr>
            <p:cNvPr id="44" name="AutoShape 9"/>
            <p:cNvSpPr>
              <a:spLocks noChangeArrowheads="1"/>
            </p:cNvSpPr>
            <p:nvPr/>
          </p:nvSpPr>
          <p:spPr bwMode="auto">
            <a:xfrm>
              <a:off x="2928" y="142"/>
              <a:ext cx="1392" cy="49"/>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sp>
          <p:nvSpPr>
            <p:cNvPr id="45" name="AutoShape 10"/>
            <p:cNvSpPr>
              <a:spLocks noChangeArrowheads="1"/>
            </p:cNvSpPr>
            <p:nvPr/>
          </p:nvSpPr>
          <p:spPr bwMode="auto">
            <a:xfrm>
              <a:off x="2928" y="393"/>
              <a:ext cx="1392" cy="46"/>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grpSp>
      <p:grpSp>
        <p:nvGrpSpPr>
          <p:cNvPr id="46" name="Group 11"/>
          <p:cNvGrpSpPr>
            <a:grpSpLocks/>
          </p:cNvGrpSpPr>
          <p:nvPr/>
        </p:nvGrpSpPr>
        <p:grpSpPr bwMode="auto">
          <a:xfrm>
            <a:off x="2235201" y="529591"/>
            <a:ext cx="5775325" cy="1032510"/>
            <a:chOff x="766" y="149"/>
            <a:chExt cx="4851" cy="868"/>
          </a:xfrm>
        </p:grpSpPr>
        <p:pic>
          <p:nvPicPr>
            <p:cNvPr id="47" name="Picture 12" descr="NGANG1">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4" y="149"/>
              <a:ext cx="267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3" descr="NGANG1">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091" y="480"/>
              <a:ext cx="1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4" descr="NGANG1">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90" y="706"/>
              <a:ext cx="48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 name="AutoShape 16"/>
          <p:cNvSpPr>
            <a:spLocks noChangeArrowheads="1"/>
          </p:cNvSpPr>
          <p:nvPr/>
        </p:nvSpPr>
        <p:spPr bwMode="auto">
          <a:xfrm>
            <a:off x="2752725" y="1181100"/>
            <a:ext cx="5257800" cy="4229100"/>
          </a:xfrm>
          <a:prstGeom prst="roundRect">
            <a:avLst>
              <a:gd name="adj" fmla="val 3509"/>
            </a:avLst>
          </a:prstGeom>
          <a:solidFill>
            <a:schemeClr val="bg1"/>
          </a:solidFill>
          <a:ln w="57150" cmpd="thinThick">
            <a:solidFill>
              <a:srgbClr val="FFCC66"/>
            </a:solidFill>
            <a:round/>
            <a:headEnd/>
            <a:tailEnd/>
          </a:ln>
          <a:effectLst/>
        </p:spPr>
        <p:txBody>
          <a:bodyPr wrap="none" anchor="ctr"/>
          <a:lstStyle/>
          <a:p>
            <a:pPr eaLnBrk="1" hangingPunct="1">
              <a:defRPr/>
            </a:pPr>
            <a:endParaRPr lang="en-US" sz="2400">
              <a:solidFill>
                <a:srgbClr val="FF3300"/>
              </a:solidFill>
              <a:effectLst>
                <a:outerShdw blurRad="38100" dist="38100" dir="2700000" algn="tl">
                  <a:srgbClr val="C0C0C0"/>
                </a:outerShdw>
              </a:effectLst>
              <a:latin typeface="Arial" charset="0"/>
            </a:endParaRPr>
          </a:p>
        </p:txBody>
      </p:sp>
      <p:sp>
        <p:nvSpPr>
          <p:cNvPr id="51" name="Rectangle 18"/>
          <p:cNvSpPr>
            <a:spLocks noChangeArrowheads="1"/>
          </p:cNvSpPr>
          <p:nvPr/>
        </p:nvSpPr>
        <p:spPr bwMode="auto">
          <a:xfrm>
            <a:off x="1422400" y="1196340"/>
            <a:ext cx="1195388" cy="4145280"/>
          </a:xfrm>
          <a:prstGeom prst="rect">
            <a:avLst/>
          </a:prstGeom>
          <a:gradFill rotWithShape="1">
            <a:gsLst>
              <a:gs pos="0">
                <a:srgbClr val="3399FF"/>
              </a:gs>
              <a:gs pos="100000">
                <a:schemeClr val="bg1"/>
              </a:gs>
            </a:gsLst>
            <a:lin ang="5400000" scaled="1"/>
          </a:gradFill>
          <a:ln w="57150" cmpd="thinThick">
            <a:solidFill>
              <a:srgbClr val="FF3399"/>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350"/>
          </a:p>
        </p:txBody>
      </p:sp>
      <p:grpSp>
        <p:nvGrpSpPr>
          <p:cNvPr id="52" name="Group 19"/>
          <p:cNvGrpSpPr>
            <a:grpSpLocks/>
          </p:cNvGrpSpPr>
          <p:nvPr/>
        </p:nvGrpSpPr>
        <p:grpSpPr bwMode="auto">
          <a:xfrm>
            <a:off x="4805363" y="499110"/>
            <a:ext cx="3205162" cy="350520"/>
            <a:chOff x="2928" y="144"/>
            <a:chExt cx="1392" cy="288"/>
          </a:xfrm>
        </p:grpSpPr>
        <p:sp>
          <p:nvSpPr>
            <p:cNvPr id="53" name="AutoShape 20"/>
            <p:cNvSpPr>
              <a:spLocks noChangeArrowheads="1"/>
            </p:cNvSpPr>
            <p:nvPr/>
          </p:nvSpPr>
          <p:spPr bwMode="auto">
            <a:xfrm>
              <a:off x="2928" y="144"/>
              <a:ext cx="1392" cy="49"/>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sp>
          <p:nvSpPr>
            <p:cNvPr id="54" name="AutoShape 21"/>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grpSp>
      <p:sp>
        <p:nvSpPr>
          <p:cNvPr id="55" name="AutoShape 22"/>
          <p:cNvSpPr>
            <a:spLocks noChangeArrowheads="1"/>
          </p:cNvSpPr>
          <p:nvPr/>
        </p:nvSpPr>
        <p:spPr bwMode="auto">
          <a:xfrm>
            <a:off x="1371600" y="398146"/>
            <a:ext cx="3433763" cy="584834"/>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endParaRPr lang="en-US" altLang="en-US" sz="1350"/>
          </a:p>
        </p:txBody>
      </p:sp>
      <p:sp>
        <p:nvSpPr>
          <p:cNvPr id="56" name="WordArt 25"/>
          <p:cNvSpPr>
            <a:spLocks noChangeArrowheads="1" noChangeShapeType="1" noTextEdit="1"/>
          </p:cNvSpPr>
          <p:nvPr/>
        </p:nvSpPr>
        <p:spPr bwMode="auto">
          <a:xfrm>
            <a:off x="2038350" y="470536"/>
            <a:ext cx="2154238" cy="34480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kern="10">
                <a:solidFill>
                  <a:srgbClr val="FFFF00"/>
                </a:solidFill>
                <a:latin typeface="Times New Roman"/>
                <a:cs typeface="Times New Roman"/>
              </a:rPr>
              <a:t>Câu hỏi </a:t>
            </a:r>
            <a:r>
              <a:rPr lang="en-US" kern="10" smtClean="0">
                <a:solidFill>
                  <a:srgbClr val="FFFF00"/>
                </a:solidFill>
                <a:latin typeface="Times New Roman"/>
                <a:cs typeface="Times New Roman"/>
              </a:rPr>
              <a:t>2</a:t>
            </a:r>
            <a:endParaRPr lang="en-US" kern="10">
              <a:solidFill>
                <a:srgbClr val="FFFF00"/>
              </a:solidFill>
              <a:latin typeface="Times New Roman"/>
              <a:cs typeface="Times New Roman"/>
            </a:endParaRPr>
          </a:p>
        </p:txBody>
      </p:sp>
      <p:sp>
        <p:nvSpPr>
          <p:cNvPr id="57" name="AutoShape 2" descr="Kết quả hình ảnh cho chào cô vào lớp"/>
          <p:cNvSpPr>
            <a:spLocks noChangeAspect="1" noChangeArrowheads="1"/>
          </p:cNvSpPr>
          <p:nvPr/>
        </p:nvSpPr>
        <p:spPr bwMode="auto">
          <a:xfrm>
            <a:off x="1439863" y="272416"/>
            <a:ext cx="228600" cy="228600"/>
          </a:xfrm>
          <a:prstGeom prst="rect">
            <a:avLst/>
          </a:prstGeom>
          <a:noFill/>
          <a:ln>
            <a:noFill/>
          </a:ln>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350"/>
          </a:p>
        </p:txBody>
      </p:sp>
      <p:sp>
        <p:nvSpPr>
          <p:cNvPr id="58" name="AutoShape 16"/>
          <p:cNvSpPr>
            <a:spLocks noChangeArrowheads="1"/>
          </p:cNvSpPr>
          <p:nvPr/>
        </p:nvSpPr>
        <p:spPr bwMode="auto">
          <a:xfrm>
            <a:off x="2752725" y="1181100"/>
            <a:ext cx="5257800" cy="4229100"/>
          </a:xfrm>
          <a:prstGeom prst="roundRect">
            <a:avLst>
              <a:gd name="adj" fmla="val 3509"/>
            </a:avLst>
          </a:prstGeom>
          <a:solidFill>
            <a:schemeClr val="bg1"/>
          </a:solidFill>
          <a:ln w="57150" cmpd="thinThick">
            <a:solidFill>
              <a:srgbClr val="FFCC66"/>
            </a:solidFill>
            <a:round/>
            <a:headEnd/>
            <a:tailEnd/>
          </a:ln>
          <a:effectLst/>
        </p:spPr>
        <p:txBody>
          <a:bodyPr wrap="none" anchor="ctr"/>
          <a:lstStyle/>
          <a:p>
            <a:pPr eaLnBrk="1" hangingPunct="1">
              <a:defRPr/>
            </a:pPr>
            <a:endParaRPr lang="en-US" sz="3600">
              <a:solidFill>
                <a:srgbClr val="FF3300"/>
              </a:solidFill>
              <a:effectLst>
                <a:outerShdw blurRad="38100" dist="38100" dir="2700000" algn="tl">
                  <a:srgbClr val="C0C0C0"/>
                </a:outerShdw>
              </a:effectLst>
              <a:latin typeface="Arial" charset="0"/>
            </a:endParaRPr>
          </a:p>
        </p:txBody>
      </p:sp>
      <p:sp>
        <p:nvSpPr>
          <p:cNvPr id="59" name="WordArt 48"/>
          <p:cNvSpPr>
            <a:spLocks noChangeArrowheads="1" noChangeShapeType="1" noTextEdit="1"/>
          </p:cNvSpPr>
          <p:nvPr/>
        </p:nvSpPr>
        <p:spPr bwMode="auto">
          <a:xfrm>
            <a:off x="5589588" y="1581150"/>
            <a:ext cx="285750" cy="251460"/>
          </a:xfrm>
          <a:prstGeom prst="rect">
            <a:avLst/>
          </a:prstGeom>
        </p:spPr>
        <p:txBody>
          <a:bodyPr wrap="none" fromWordArt="1">
            <a:prstTxWarp prst="textPlain">
              <a:avLst>
                <a:gd name="adj" fmla="val 50000"/>
              </a:avLst>
            </a:prstTxWarp>
          </a:bodyPr>
          <a:lstStyle/>
          <a:p>
            <a:endParaRPr lang="en-US" sz="2700" kern="10">
              <a:ln w="25400">
                <a:solidFill>
                  <a:srgbClr val="000000"/>
                </a:solidFill>
                <a:round/>
                <a:headEnd/>
                <a:tailEnd/>
              </a:ln>
              <a:solidFill>
                <a:srgbClr val="CC0000"/>
              </a:solidFill>
              <a:latin typeface="Arial Black"/>
            </a:endParaRPr>
          </a:p>
        </p:txBody>
      </p:sp>
      <p:sp>
        <p:nvSpPr>
          <p:cNvPr id="60" name="TextBox 40"/>
          <p:cNvSpPr txBox="1">
            <a:spLocks noChangeArrowheads="1"/>
          </p:cNvSpPr>
          <p:nvPr/>
        </p:nvSpPr>
        <p:spPr bwMode="auto">
          <a:xfrm>
            <a:off x="2971459" y="1403987"/>
            <a:ext cx="473599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r>
              <a:rPr lang="en-US" altLang="en-US" sz="2800" b="1" smtClean="0"/>
              <a:t>	Em </a:t>
            </a:r>
            <a:r>
              <a:rPr lang="en-US" altLang="en-US" sz="2800" b="1"/>
              <a:t>hãy nêu nội dung của bài?</a:t>
            </a:r>
            <a:endParaRPr lang="en-US" altLang="en-US" sz="2800" b="1"/>
          </a:p>
        </p:txBody>
      </p:sp>
      <p:pic>
        <p:nvPicPr>
          <p:cNvPr id="61" name="Picture 4" descr="http://www.dongythanhtuan.vn/kcfinder/upload/images/clock-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5426" y="1312546"/>
            <a:ext cx="108426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2" descr="https://pasoto.com/ve-may-bay/public/style/images/HouseIcon.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7189" y="2682240"/>
            <a:ext cx="784225" cy="78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 descr="http://play.android.vn/wp-content/uploads/2014/08/06/ap-an-uoi-hinh-bat-chu-icon.png"/>
          <p:cNvPicPr>
            <a:picLocks noChangeAspect="1" noChangeArrowheads="1"/>
          </p:cNvPicPr>
          <p:nvPr/>
        </p:nvPicPr>
        <p:blipFill>
          <a:blip r:embed="rId9" cstate="print">
            <a:extLst/>
          </a:blip>
          <a:srcRect/>
          <a:stretch>
            <a:fillRect/>
          </a:stretch>
        </p:blipFill>
        <p:spPr bwMode="auto">
          <a:xfrm>
            <a:off x="1547261" y="3841113"/>
            <a:ext cx="922544" cy="9225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p:spPr>
      </p:pic>
      <p:sp>
        <p:nvSpPr>
          <p:cNvPr id="64" name="Rectangle 63"/>
          <p:cNvSpPr/>
          <p:nvPr/>
        </p:nvSpPr>
        <p:spPr>
          <a:xfrm>
            <a:off x="2933591" y="2698175"/>
            <a:ext cx="4943584" cy="1865427"/>
          </a:xfrm>
          <a:prstGeom prst="rect">
            <a:avLst/>
          </a:prstGeom>
          <a:solidFill>
            <a:srgbClr val="FFD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2800" b="1" smtClean="0">
                <a:solidFill>
                  <a:srgbClr val="FF0000"/>
                </a:solidFill>
                <a:latin typeface="Times New Roman" panose="02020603050405020304" pitchFamily="18" charset="0"/>
                <a:cs typeface="Times New Roman" panose="02020603050405020304" pitchFamily="18" charset="0"/>
              </a:rPr>
              <a:t>         Qua </a:t>
            </a:r>
            <a:r>
              <a:rPr lang="en-US" altLang="en-US" sz="2800" b="1">
                <a:solidFill>
                  <a:srgbClr val="FF0000"/>
                </a:solidFill>
                <a:latin typeface="Times New Roman" panose="02020603050405020304" pitchFamily="18" charset="0"/>
                <a:cs typeface="Times New Roman" panose="02020603050405020304" pitchFamily="18" charset="0"/>
              </a:rPr>
              <a:t>hình ảnh cửa sông, tác giả ca ngợi nghĩa tình thuỷ chung, </a:t>
            </a:r>
            <a:r>
              <a:rPr lang="en-US" altLang="en-US" sz="2800" b="1" smtClean="0">
                <a:solidFill>
                  <a:srgbClr val="FF0000"/>
                </a:solidFill>
                <a:latin typeface="Times New Roman" panose="02020603050405020304" pitchFamily="18" charset="0"/>
                <a:cs typeface="Times New Roman" panose="02020603050405020304" pitchFamily="18" charset="0"/>
              </a:rPr>
              <a:t>uống nước nhớ </a:t>
            </a:r>
            <a:r>
              <a:rPr lang="en-US" altLang="en-US" sz="2800" b="1">
                <a:solidFill>
                  <a:srgbClr val="FF0000"/>
                </a:solidFill>
                <a:latin typeface="Times New Roman" panose="02020603050405020304" pitchFamily="18" charset="0"/>
                <a:cs typeface="Times New Roman" panose="02020603050405020304" pitchFamily="18" charset="0"/>
              </a:rPr>
              <a:t>nguồn.</a:t>
            </a:r>
          </a:p>
        </p:txBody>
      </p:sp>
    </p:spTree>
    <p:extLst>
      <p:ext uri="{BB962C8B-B14F-4D97-AF65-F5344CB8AC3E}">
        <p14:creationId xmlns:p14="http://schemas.microsoft.com/office/powerpoint/2010/main" val="128601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anim calcmode="lin" valueType="num">
                                      <p:cBhvr>
                                        <p:cTn id="14" dur="500" fill="hold"/>
                                        <p:tgtEl>
                                          <p:spTgt spid="64"/>
                                        </p:tgtEl>
                                        <p:attrNameLst>
                                          <p:attrName>ppt_w</p:attrName>
                                        </p:attrNameLst>
                                      </p:cBhvr>
                                      <p:tavLst>
                                        <p:tav tm="0">
                                          <p:val>
                                            <p:fltVal val="0"/>
                                          </p:val>
                                        </p:tav>
                                        <p:tav tm="100000">
                                          <p:val>
                                            <p:strVal val="#ppt_w"/>
                                          </p:val>
                                        </p:tav>
                                      </p:tavLst>
                                    </p:anim>
                                    <p:anim calcmode="lin" valueType="num">
                                      <p:cBhvr>
                                        <p:cTn id="15" dur="500" fill="hold"/>
                                        <p:tgtEl>
                                          <p:spTgt spid="64"/>
                                        </p:tgtEl>
                                        <p:attrNameLst>
                                          <p:attrName>ppt_h</p:attrName>
                                        </p:attrNameLst>
                                      </p:cBhvr>
                                      <p:tavLst>
                                        <p:tav tm="0">
                                          <p:val>
                                            <p:fltVal val="0"/>
                                          </p:val>
                                        </p:tav>
                                        <p:tav tm="100000">
                                          <p:val>
                                            <p:strVal val="#ppt_h"/>
                                          </p:val>
                                        </p:tav>
                                      </p:tavLst>
                                    </p:anim>
                                    <p:animEffect transition="in" filter="fade">
                                      <p:cBhvr>
                                        <p:cTn id="1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7073" cy="7620000"/>
          </a:xfrm>
          <a:prstGeom prst="rect">
            <a:avLst/>
          </a:prstGeom>
        </p:spPr>
      </p:pic>
      <p:pic>
        <p:nvPicPr>
          <p:cNvPr id="5" name="What_is_the_place_value_of_digit_5__in_51_320-">
            <a:hlinkClick r:id="" action="ppaction://media"/>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7075" y="15621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all 1">
            <a:hlinkClick r:id="" action="ppaction://media"/>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7575" y="4634866"/>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NGANG1">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537494" y="1208564"/>
            <a:ext cx="581026"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2"/>
          <p:cNvGrpSpPr>
            <a:grpSpLocks/>
          </p:cNvGrpSpPr>
          <p:nvPr/>
        </p:nvGrpSpPr>
        <p:grpSpPr bwMode="auto">
          <a:xfrm rot="5400000">
            <a:off x="7218997" y="898208"/>
            <a:ext cx="554356" cy="457200"/>
            <a:chOff x="2928" y="144"/>
            <a:chExt cx="1392" cy="288"/>
          </a:xfrm>
        </p:grpSpPr>
        <p:sp>
          <p:nvSpPr>
            <p:cNvPr id="9" name="AutoShape 3"/>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sp>
          <p:nvSpPr>
            <p:cNvPr id="10" name="AutoShape 4"/>
            <p:cNvSpPr>
              <a:spLocks noChangeArrowheads="1"/>
            </p:cNvSpPr>
            <p:nvPr/>
          </p:nvSpPr>
          <p:spPr bwMode="auto">
            <a:xfrm>
              <a:off x="2928" y="412"/>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grpSp>
      <p:grpSp>
        <p:nvGrpSpPr>
          <p:cNvPr id="11" name="Group 5"/>
          <p:cNvGrpSpPr>
            <a:grpSpLocks/>
          </p:cNvGrpSpPr>
          <p:nvPr/>
        </p:nvGrpSpPr>
        <p:grpSpPr bwMode="auto">
          <a:xfrm rot="5400000">
            <a:off x="2032635" y="971551"/>
            <a:ext cx="554356" cy="257175"/>
            <a:chOff x="2928" y="144"/>
            <a:chExt cx="1392" cy="288"/>
          </a:xfrm>
        </p:grpSpPr>
        <p:sp>
          <p:nvSpPr>
            <p:cNvPr id="12" name="AutoShape 6"/>
            <p:cNvSpPr>
              <a:spLocks noChangeArrowheads="1"/>
            </p:cNvSpPr>
            <p:nvPr/>
          </p:nvSpPr>
          <p:spPr bwMode="auto">
            <a:xfrm>
              <a:off x="2928" y="192"/>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sp>
          <p:nvSpPr>
            <p:cNvPr id="13" name="AutoShape 7"/>
            <p:cNvSpPr>
              <a:spLocks noChangeArrowheads="1"/>
            </p:cNvSpPr>
            <p:nvPr/>
          </p:nvSpPr>
          <p:spPr bwMode="auto">
            <a:xfrm>
              <a:off x="2928" y="439"/>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grpSp>
      <p:grpSp>
        <p:nvGrpSpPr>
          <p:cNvPr id="14" name="Group 8"/>
          <p:cNvGrpSpPr>
            <a:grpSpLocks/>
          </p:cNvGrpSpPr>
          <p:nvPr/>
        </p:nvGrpSpPr>
        <p:grpSpPr bwMode="auto">
          <a:xfrm rot="5400000">
            <a:off x="1540352" y="934562"/>
            <a:ext cx="556260" cy="268287"/>
            <a:chOff x="2928" y="144"/>
            <a:chExt cx="1392" cy="288"/>
          </a:xfrm>
        </p:grpSpPr>
        <p:sp>
          <p:nvSpPr>
            <p:cNvPr id="15" name="AutoShape 9"/>
            <p:cNvSpPr>
              <a:spLocks noChangeArrowheads="1"/>
            </p:cNvSpPr>
            <p:nvPr/>
          </p:nvSpPr>
          <p:spPr bwMode="auto">
            <a:xfrm>
              <a:off x="2928" y="142"/>
              <a:ext cx="1392" cy="49"/>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sp>
          <p:nvSpPr>
            <p:cNvPr id="16" name="AutoShape 10"/>
            <p:cNvSpPr>
              <a:spLocks noChangeArrowheads="1"/>
            </p:cNvSpPr>
            <p:nvPr/>
          </p:nvSpPr>
          <p:spPr bwMode="auto">
            <a:xfrm>
              <a:off x="2928" y="393"/>
              <a:ext cx="1392" cy="46"/>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grpSp>
      <p:grpSp>
        <p:nvGrpSpPr>
          <p:cNvPr id="17" name="Group 11"/>
          <p:cNvGrpSpPr>
            <a:grpSpLocks/>
          </p:cNvGrpSpPr>
          <p:nvPr/>
        </p:nvGrpSpPr>
        <p:grpSpPr bwMode="auto">
          <a:xfrm>
            <a:off x="2235201" y="529591"/>
            <a:ext cx="5775325" cy="1032510"/>
            <a:chOff x="766" y="149"/>
            <a:chExt cx="4851" cy="868"/>
          </a:xfrm>
        </p:grpSpPr>
        <p:pic>
          <p:nvPicPr>
            <p:cNvPr id="18" name="Picture 12" descr="NGANG1">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4" y="149"/>
              <a:ext cx="267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3" descr="NGANG1">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091" y="480"/>
              <a:ext cx="1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4" descr="NGANG1">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90" y="706"/>
              <a:ext cx="48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AutoShape 16"/>
          <p:cNvSpPr>
            <a:spLocks noChangeArrowheads="1"/>
          </p:cNvSpPr>
          <p:nvPr/>
        </p:nvSpPr>
        <p:spPr bwMode="auto">
          <a:xfrm>
            <a:off x="2752725" y="1181100"/>
            <a:ext cx="5257800" cy="4229100"/>
          </a:xfrm>
          <a:prstGeom prst="roundRect">
            <a:avLst>
              <a:gd name="adj" fmla="val 3509"/>
            </a:avLst>
          </a:prstGeom>
          <a:solidFill>
            <a:schemeClr val="bg1"/>
          </a:solidFill>
          <a:ln w="57150" cmpd="thinThick">
            <a:solidFill>
              <a:srgbClr val="FFCC66"/>
            </a:solidFill>
            <a:round/>
            <a:headEnd/>
            <a:tailEnd/>
          </a:ln>
          <a:effectLst/>
        </p:spPr>
        <p:txBody>
          <a:bodyPr wrap="none" anchor="ctr"/>
          <a:lstStyle/>
          <a:p>
            <a:pPr eaLnBrk="1" hangingPunct="1">
              <a:defRPr/>
            </a:pPr>
            <a:endParaRPr lang="en-US" sz="2400">
              <a:solidFill>
                <a:srgbClr val="FF3300"/>
              </a:solidFill>
              <a:effectLst>
                <a:outerShdw blurRad="38100" dist="38100" dir="2700000" algn="tl">
                  <a:srgbClr val="C0C0C0"/>
                </a:outerShdw>
              </a:effectLst>
              <a:latin typeface="Arial" charset="0"/>
            </a:endParaRPr>
          </a:p>
        </p:txBody>
      </p:sp>
      <p:sp>
        <p:nvSpPr>
          <p:cNvPr id="22" name="Rectangle 18"/>
          <p:cNvSpPr>
            <a:spLocks noChangeArrowheads="1"/>
          </p:cNvSpPr>
          <p:nvPr/>
        </p:nvSpPr>
        <p:spPr bwMode="auto">
          <a:xfrm>
            <a:off x="1422400" y="1196340"/>
            <a:ext cx="1195388" cy="4145280"/>
          </a:xfrm>
          <a:prstGeom prst="rect">
            <a:avLst/>
          </a:prstGeom>
          <a:gradFill rotWithShape="1">
            <a:gsLst>
              <a:gs pos="0">
                <a:srgbClr val="3399FF"/>
              </a:gs>
              <a:gs pos="100000">
                <a:schemeClr val="bg1"/>
              </a:gs>
            </a:gsLst>
            <a:lin ang="5400000" scaled="1"/>
          </a:gradFill>
          <a:ln w="57150" cmpd="thinThick">
            <a:solidFill>
              <a:srgbClr val="FF3399"/>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350"/>
          </a:p>
        </p:txBody>
      </p:sp>
      <p:grpSp>
        <p:nvGrpSpPr>
          <p:cNvPr id="23" name="Group 19"/>
          <p:cNvGrpSpPr>
            <a:grpSpLocks/>
          </p:cNvGrpSpPr>
          <p:nvPr/>
        </p:nvGrpSpPr>
        <p:grpSpPr bwMode="auto">
          <a:xfrm>
            <a:off x="4805363" y="499110"/>
            <a:ext cx="3205162" cy="350520"/>
            <a:chOff x="2928" y="144"/>
            <a:chExt cx="1392" cy="288"/>
          </a:xfrm>
        </p:grpSpPr>
        <p:sp>
          <p:nvSpPr>
            <p:cNvPr id="24" name="AutoShape 20"/>
            <p:cNvSpPr>
              <a:spLocks noChangeArrowheads="1"/>
            </p:cNvSpPr>
            <p:nvPr/>
          </p:nvSpPr>
          <p:spPr bwMode="auto">
            <a:xfrm>
              <a:off x="2928" y="144"/>
              <a:ext cx="1392" cy="49"/>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sp>
          <p:nvSpPr>
            <p:cNvPr id="25" name="AutoShape 21"/>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eaLnBrk="1" hangingPunct="1">
                <a:defRPr/>
              </a:pPr>
              <a:endParaRPr lang="en-US" sz="1350">
                <a:latin typeface="Arial" charset="0"/>
              </a:endParaRPr>
            </a:p>
          </p:txBody>
        </p:sp>
      </p:grpSp>
      <p:sp>
        <p:nvSpPr>
          <p:cNvPr id="26" name="AutoShape 22"/>
          <p:cNvSpPr>
            <a:spLocks noChangeArrowheads="1"/>
          </p:cNvSpPr>
          <p:nvPr/>
        </p:nvSpPr>
        <p:spPr bwMode="auto">
          <a:xfrm>
            <a:off x="1371600" y="398146"/>
            <a:ext cx="3433763" cy="584834"/>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endParaRPr lang="en-US" altLang="en-US" sz="1350"/>
          </a:p>
        </p:txBody>
      </p:sp>
      <p:sp>
        <p:nvSpPr>
          <p:cNvPr id="27" name="WordArt 25"/>
          <p:cNvSpPr>
            <a:spLocks noChangeArrowheads="1" noChangeShapeType="1" noTextEdit="1"/>
          </p:cNvSpPr>
          <p:nvPr/>
        </p:nvSpPr>
        <p:spPr bwMode="auto">
          <a:xfrm>
            <a:off x="2038350" y="470536"/>
            <a:ext cx="2154238" cy="34480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kern="10">
                <a:solidFill>
                  <a:srgbClr val="FFFF00"/>
                </a:solidFill>
                <a:latin typeface="Times New Roman"/>
                <a:cs typeface="Times New Roman"/>
              </a:rPr>
              <a:t>Câu hỏi </a:t>
            </a:r>
            <a:r>
              <a:rPr lang="en-US" kern="10" smtClean="0">
                <a:solidFill>
                  <a:srgbClr val="FFFF00"/>
                </a:solidFill>
                <a:latin typeface="Times New Roman"/>
                <a:cs typeface="Times New Roman"/>
              </a:rPr>
              <a:t>3</a:t>
            </a:r>
            <a:endParaRPr lang="en-US" kern="10">
              <a:solidFill>
                <a:srgbClr val="FFFF00"/>
              </a:solidFill>
              <a:latin typeface="Times New Roman"/>
              <a:cs typeface="Times New Roman"/>
            </a:endParaRPr>
          </a:p>
        </p:txBody>
      </p:sp>
      <p:sp>
        <p:nvSpPr>
          <p:cNvPr id="28" name="AutoShape 2" descr="Kết quả hình ảnh cho chào cô vào lớp"/>
          <p:cNvSpPr>
            <a:spLocks noChangeAspect="1" noChangeArrowheads="1"/>
          </p:cNvSpPr>
          <p:nvPr/>
        </p:nvSpPr>
        <p:spPr bwMode="auto">
          <a:xfrm>
            <a:off x="1439863" y="272416"/>
            <a:ext cx="228600" cy="228600"/>
          </a:xfrm>
          <a:prstGeom prst="rect">
            <a:avLst/>
          </a:prstGeom>
          <a:noFill/>
          <a:ln>
            <a:noFill/>
          </a:ln>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350"/>
          </a:p>
        </p:txBody>
      </p:sp>
      <p:sp>
        <p:nvSpPr>
          <p:cNvPr id="29" name="AutoShape 16"/>
          <p:cNvSpPr>
            <a:spLocks noChangeArrowheads="1"/>
          </p:cNvSpPr>
          <p:nvPr/>
        </p:nvSpPr>
        <p:spPr bwMode="auto">
          <a:xfrm>
            <a:off x="2752725" y="1181100"/>
            <a:ext cx="5257800" cy="4229100"/>
          </a:xfrm>
          <a:prstGeom prst="roundRect">
            <a:avLst>
              <a:gd name="adj" fmla="val 3509"/>
            </a:avLst>
          </a:prstGeom>
          <a:solidFill>
            <a:schemeClr val="bg1"/>
          </a:solidFill>
          <a:ln w="57150" cmpd="thinThick">
            <a:solidFill>
              <a:srgbClr val="FFCC66"/>
            </a:solidFill>
            <a:round/>
            <a:headEnd/>
            <a:tailEnd/>
          </a:ln>
          <a:effectLst/>
        </p:spPr>
        <p:txBody>
          <a:bodyPr wrap="none" anchor="ctr"/>
          <a:lstStyle/>
          <a:p>
            <a:pPr eaLnBrk="1" hangingPunct="1">
              <a:defRPr/>
            </a:pPr>
            <a:endParaRPr lang="en-US" sz="3600" b="1">
              <a:solidFill>
                <a:srgbClr val="FF3300"/>
              </a:solidFill>
              <a:effectLst>
                <a:outerShdw blurRad="38100" dist="38100" dir="2700000" algn="tl">
                  <a:srgbClr val="C0C0C0"/>
                </a:outerShdw>
              </a:effectLst>
              <a:latin typeface="Arial" charset="0"/>
            </a:endParaRPr>
          </a:p>
        </p:txBody>
      </p:sp>
      <p:sp>
        <p:nvSpPr>
          <p:cNvPr id="30" name="WordArt 48"/>
          <p:cNvSpPr>
            <a:spLocks noChangeArrowheads="1" noChangeShapeType="1" noTextEdit="1"/>
          </p:cNvSpPr>
          <p:nvPr/>
        </p:nvSpPr>
        <p:spPr bwMode="auto">
          <a:xfrm>
            <a:off x="5589588" y="1581150"/>
            <a:ext cx="285750" cy="251460"/>
          </a:xfrm>
          <a:prstGeom prst="rect">
            <a:avLst/>
          </a:prstGeom>
        </p:spPr>
        <p:txBody>
          <a:bodyPr wrap="none" fromWordArt="1">
            <a:prstTxWarp prst="textPlain">
              <a:avLst>
                <a:gd name="adj" fmla="val 50000"/>
              </a:avLst>
            </a:prstTxWarp>
          </a:bodyPr>
          <a:lstStyle/>
          <a:p>
            <a:endParaRPr lang="en-US" sz="2700" kern="10">
              <a:ln w="25400">
                <a:solidFill>
                  <a:srgbClr val="000000"/>
                </a:solidFill>
                <a:round/>
                <a:headEnd/>
                <a:tailEnd/>
              </a:ln>
              <a:solidFill>
                <a:srgbClr val="CC0000"/>
              </a:solidFill>
              <a:latin typeface="Arial Black"/>
            </a:endParaRPr>
          </a:p>
        </p:txBody>
      </p:sp>
      <p:sp>
        <p:nvSpPr>
          <p:cNvPr id="31" name="TextBox 40"/>
          <p:cNvSpPr txBox="1">
            <a:spLocks noChangeArrowheads="1"/>
          </p:cNvSpPr>
          <p:nvPr/>
        </p:nvSpPr>
        <p:spPr bwMode="auto">
          <a:xfrm>
            <a:off x="3013626" y="1257836"/>
            <a:ext cx="473599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spcBef>
                <a:spcPct val="50000"/>
              </a:spcBef>
            </a:pPr>
            <a:r>
              <a:rPr lang="en-US" altLang="en-US" sz="2800" b="1"/>
              <a:t>	</a:t>
            </a:r>
            <a:r>
              <a:rPr lang="en-US" altLang="en-US" sz="2800" b="1" smtClean="0">
                <a:cs typeface="Times New Roman" pitchFamily="18" charset="0"/>
              </a:rPr>
              <a:t>Phép </a:t>
            </a:r>
            <a:r>
              <a:rPr lang="en-US" altLang="en-US" sz="2800" b="1">
                <a:cs typeface="Times New Roman" pitchFamily="18" charset="0"/>
              </a:rPr>
              <a:t>nhân hóa ở khổ thơ cuối giúp </a:t>
            </a:r>
            <a:r>
              <a:rPr lang="en-US" altLang="en-US" sz="2800" b="1">
                <a:cs typeface="Times New Roman" pitchFamily="18" charset="0"/>
              </a:rPr>
              <a:t>tác </a:t>
            </a:r>
            <a:r>
              <a:rPr lang="en-US" altLang="en-US" sz="2800" b="1" smtClean="0">
                <a:cs typeface="Times New Roman" pitchFamily="18" charset="0"/>
              </a:rPr>
              <a:t>giả </a:t>
            </a:r>
            <a:r>
              <a:rPr lang="en-US" altLang="en-US" sz="2800" b="1">
                <a:cs typeface="Times New Roman" pitchFamily="18" charset="0"/>
              </a:rPr>
              <a:t>nói điều gì về “tấm lòng” của cửa sông đối với </a:t>
            </a:r>
            <a:r>
              <a:rPr lang="en-US" altLang="en-US" sz="2800" b="1">
                <a:cs typeface="Times New Roman" pitchFamily="18" charset="0"/>
              </a:rPr>
              <a:t>cội </a:t>
            </a:r>
            <a:r>
              <a:rPr lang="en-US" altLang="en-US" sz="2800" b="1" smtClean="0">
                <a:cs typeface="Times New Roman" pitchFamily="18" charset="0"/>
              </a:rPr>
              <a:t>guồn</a:t>
            </a:r>
            <a:r>
              <a:rPr lang="en-US" altLang="en-US" sz="2800" b="1">
                <a:cs typeface="Times New Roman" pitchFamily="18" charset="0"/>
              </a:rPr>
              <a:t>?</a:t>
            </a:r>
            <a:endParaRPr lang="en-US" altLang="en-US" sz="2800" b="1" i="1">
              <a:cs typeface="Times New Roman" pitchFamily="18" charset="0"/>
            </a:endParaRPr>
          </a:p>
        </p:txBody>
      </p:sp>
      <p:pic>
        <p:nvPicPr>
          <p:cNvPr id="32" name="Picture 4" descr="http://www.dongythanhtuan.vn/kcfinder/upload/images/clock-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5426" y="1312546"/>
            <a:ext cx="108426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descr="https://pasoto.com/ve-may-bay/public/style/images/HouseIcon.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7189" y="2682240"/>
            <a:ext cx="784225" cy="78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6" descr="http://play.android.vn/wp-content/uploads/2014/08/06/ap-an-uoi-hinh-bat-chu-icon.png"/>
          <p:cNvPicPr>
            <a:picLocks noChangeAspect="1" noChangeArrowheads="1"/>
          </p:cNvPicPr>
          <p:nvPr/>
        </p:nvPicPr>
        <p:blipFill>
          <a:blip r:embed="rId9" cstate="print">
            <a:extLst/>
          </a:blip>
          <a:srcRect/>
          <a:stretch>
            <a:fillRect/>
          </a:stretch>
        </p:blipFill>
        <p:spPr bwMode="auto">
          <a:xfrm>
            <a:off x="1547261" y="3841113"/>
            <a:ext cx="922544" cy="9225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p:spPr>
      </p:pic>
      <p:sp>
        <p:nvSpPr>
          <p:cNvPr id="35" name="Rectangle 34"/>
          <p:cNvSpPr/>
          <p:nvPr/>
        </p:nvSpPr>
        <p:spPr>
          <a:xfrm>
            <a:off x="2933591" y="3261723"/>
            <a:ext cx="4943584" cy="1865427"/>
          </a:xfrm>
          <a:prstGeom prst="rect">
            <a:avLst/>
          </a:prstGeom>
          <a:solidFill>
            <a:srgbClr val="FFD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2800" b="1" smtClean="0">
                <a:solidFill>
                  <a:srgbClr val="FF0000"/>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 </a:t>
            </a:r>
            <a:r>
              <a:rPr lang="en-US" altLang="en-US" sz="2800" b="1" smtClean="0">
                <a:solidFill>
                  <a:srgbClr val="FF0000"/>
                </a:solidFill>
                <a:latin typeface="Times New Roman" panose="02020603050405020304" pitchFamily="18" charset="0"/>
                <a:cs typeface="Times New Roman" panose="02020603050405020304" pitchFamily="18" charset="0"/>
              </a:rPr>
              <a:t>   </a:t>
            </a:r>
            <a:r>
              <a:rPr lang="en-US" altLang="en-US" sz="2800" b="1" smtClean="0">
                <a:solidFill>
                  <a:srgbClr val="FF0000"/>
                </a:solidFill>
                <a:latin typeface="Times New Roman" panose="02020603050405020304" pitchFamily="18" charset="0"/>
                <a:cs typeface="Times New Roman" panose="02020603050405020304" pitchFamily="18" charset="0"/>
              </a:rPr>
              <a:t>Phép nhân hóa giúp tác giả nói lên tấm lòng của cửa sông là không quên cội nguồn.  </a:t>
            </a:r>
            <a:endParaRPr lang="en-US" alt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428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500" fill="hold"/>
                                        <p:tgtEl>
                                          <p:spTgt spid="35"/>
                                        </p:tgtEl>
                                        <p:attrNameLst>
                                          <p:attrName>ppt_w</p:attrName>
                                        </p:attrNameLst>
                                      </p:cBhvr>
                                      <p:tavLst>
                                        <p:tav tm="0">
                                          <p:val>
                                            <p:fltVal val="0"/>
                                          </p:val>
                                        </p:tav>
                                        <p:tav tm="100000">
                                          <p:val>
                                            <p:strVal val="#ppt_w"/>
                                          </p:val>
                                        </p:tav>
                                      </p:tavLst>
                                    </p:anim>
                                    <p:anim calcmode="lin" valueType="num">
                                      <p:cBhvr>
                                        <p:cTn id="15" dur="500" fill="hold"/>
                                        <p:tgtEl>
                                          <p:spTgt spid="35"/>
                                        </p:tgtEl>
                                        <p:attrNameLst>
                                          <p:attrName>ppt_h</p:attrName>
                                        </p:attrNameLst>
                                      </p:cBhvr>
                                      <p:tavLst>
                                        <p:tav tm="0">
                                          <p:val>
                                            <p:fltVal val="0"/>
                                          </p:val>
                                        </p:tav>
                                        <p:tav tm="100000">
                                          <p:val>
                                            <p:strVal val="#ppt_h"/>
                                          </p:val>
                                        </p:tav>
                                      </p:tavLst>
                                    </p:anim>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 y="0"/>
            <a:ext cx="9139943" cy="6858000"/>
          </a:xfrm>
          <a:prstGeom prst="rect">
            <a:avLst/>
          </a:prstGeom>
        </p:spPr>
      </p:pic>
      <p:sp>
        <p:nvSpPr>
          <p:cNvPr id="3" name="TextBox 2"/>
          <p:cNvSpPr txBox="1"/>
          <p:nvPr/>
        </p:nvSpPr>
        <p:spPr>
          <a:xfrm>
            <a:off x="3048000" y="1253698"/>
            <a:ext cx="3810000" cy="830997"/>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4800" b="1" smtClean="0">
                <a:ln/>
                <a:solidFill>
                  <a:srgbClr val="5C732F"/>
                </a:solidFill>
                <a:latin typeface="Times New Roman" panose="02020603050405020304" pitchFamily="18" charset="0"/>
                <a:cs typeface="Times New Roman" panose="02020603050405020304" pitchFamily="18" charset="0"/>
              </a:rPr>
              <a:t>Ôn bài cũ</a:t>
            </a:r>
            <a:endParaRPr lang="en-US" sz="4800" b="1">
              <a:ln/>
              <a:solidFill>
                <a:srgbClr val="5C732F"/>
              </a:solidFill>
              <a:latin typeface="Times New Roman" panose="02020603050405020304" pitchFamily="18" charset="0"/>
              <a:cs typeface="Times New Roman" panose="02020603050405020304" pitchFamily="18" charset="0"/>
            </a:endParaRPr>
          </a:p>
        </p:txBody>
      </p:sp>
      <p:sp>
        <p:nvSpPr>
          <p:cNvPr id="8" name="Rectangle 7"/>
          <p:cNvSpPr/>
          <p:nvPr/>
        </p:nvSpPr>
        <p:spPr>
          <a:xfrm>
            <a:off x="1384110" y="2743200"/>
            <a:ext cx="5569794"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st="60007" dir="5400000" sy="-100000" algn="bl" rotWithShape="0"/>
                </a:effectLst>
              </a:rPr>
              <a:t>Bức tranh bí ẩn</a:t>
            </a:r>
            <a:endParaRPr lang="en-US" sz="66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st="60007" dir="5400000" sy="-100000" algn="bl" rotWithShape="0"/>
              </a:effectLst>
            </a:endParaRPr>
          </a:p>
        </p:txBody>
      </p:sp>
    </p:spTree>
    <p:extLst>
      <p:ext uri="{BB962C8B-B14F-4D97-AF65-F5344CB8AC3E}">
        <p14:creationId xmlns:p14="http://schemas.microsoft.com/office/powerpoint/2010/main" val="134198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grpId="0" nodeType="clickEffect">
                                  <p:stCondLst>
                                    <p:cond delay="0"/>
                                  </p:stCondLst>
                                  <p:iterate type="lt">
                                    <p:tmPct val="10000"/>
                                  </p:iterate>
                                  <p:childTnLst>
                                    <p:animMotion origin="layout" path="M 0.0 0.0 L 0.0 -0.07213" pathEditMode="relative" ptsTypes="">
                                      <p:cBhvr>
                                        <p:cTn id="6" dur="1000" accel="50000" decel="50000" autoRev="1" fill="hold">
                                          <p:stCondLst>
                                            <p:cond delay="0"/>
                                          </p:stCondLst>
                                        </p:cTn>
                                        <p:tgtEl>
                                          <p:spTgt spid="8"/>
                                        </p:tgtEl>
                                        <p:attrNameLst>
                                          <p:attrName>ppt_x</p:attrName>
                                          <p:attrName>ppt_y</p:attrName>
                                        </p:attrNameLst>
                                      </p:cBhvr>
                                    </p:animMotion>
                                    <p:animRot by="1500000">
                                      <p:cBhvr>
                                        <p:cTn id="7" dur="500" fill="hold">
                                          <p:stCondLst>
                                            <p:cond delay="0"/>
                                          </p:stCondLst>
                                        </p:cTn>
                                        <p:tgtEl>
                                          <p:spTgt spid="8"/>
                                        </p:tgtEl>
                                        <p:attrNameLst>
                                          <p:attrName>r</p:attrName>
                                        </p:attrNameLst>
                                      </p:cBhvr>
                                    </p:animRot>
                                    <p:animRot by="-1500000">
                                      <p:cBhvr>
                                        <p:cTn id="8" dur="500" fill="hold">
                                          <p:stCondLst>
                                            <p:cond delay="500"/>
                                          </p:stCondLst>
                                        </p:cTn>
                                        <p:tgtEl>
                                          <p:spTgt spid="8"/>
                                        </p:tgtEl>
                                        <p:attrNameLst>
                                          <p:attrName>r</p:attrName>
                                        </p:attrNameLst>
                                      </p:cBhvr>
                                    </p:animRot>
                                    <p:animRot by="-1500000">
                                      <p:cBhvr>
                                        <p:cTn id="9" dur="500" fill="hold">
                                          <p:stCondLst>
                                            <p:cond delay="1000"/>
                                          </p:stCondLst>
                                        </p:cTn>
                                        <p:tgtEl>
                                          <p:spTgt spid="8"/>
                                        </p:tgtEl>
                                        <p:attrNameLst>
                                          <p:attrName>r</p:attrName>
                                        </p:attrNameLst>
                                      </p:cBhvr>
                                    </p:animRot>
                                    <p:animRot by="1500000">
                                      <p:cBhvr>
                                        <p:cTn id="10" dur="500" fill="hold">
                                          <p:stCondLst>
                                            <p:cond delay="15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7"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33" name="Image" r:id="rId3" imgW="12266667" imgH="5333333" progId="Photoshop.Image.7">
                  <p:embed/>
                </p:oleObj>
              </mc:Choice>
              <mc:Fallback>
                <p:oleObj name="Image" r:id="rId3" imgW="12266667" imgH="5333333"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4">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971800"/>
            <a:ext cx="9296400" cy="4114800"/>
          </a:xfrm>
          <a:prstGeom prst="rect">
            <a:avLst/>
          </a:prstGeom>
        </p:spPr>
      </p:pic>
      <p:pic>
        <p:nvPicPr>
          <p:cNvPr id="3" name="Picture 2">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97400" y="-152400"/>
            <a:ext cx="4699000" cy="3305629"/>
          </a:xfrm>
          <a:prstGeom prst="rect">
            <a:avLst/>
          </a:prstGeom>
        </p:spPr>
      </p:pic>
      <p:pic>
        <p:nvPicPr>
          <p:cNvPr id="4" name="Picture 3">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29029"/>
            <a:ext cx="4749800" cy="3153229"/>
          </a:xfrm>
          <a:prstGeom prst="rect">
            <a:avLst/>
          </a:prstGeom>
        </p:spPr>
      </p:pic>
    </p:spTree>
    <p:extLst>
      <p:ext uri="{BB962C8B-B14F-4D97-AF65-F5344CB8AC3E}">
        <p14:creationId xmlns:p14="http://schemas.microsoft.com/office/powerpoint/2010/main" val="38714993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nodeType="clickEffect">
                                  <p:stCondLst>
                                    <p:cond delay="0"/>
                                  </p:stCondLst>
                                  <p:childTnLst>
                                    <p:anim calcmode="lin" valueType="num">
                                      <p:cBhvr>
                                        <p:cTn id="14" dur="500"/>
                                        <p:tgtEl>
                                          <p:spTgt spid="5"/>
                                        </p:tgtEl>
                                        <p:attrNameLst>
                                          <p:attrName>ppt_w</p:attrName>
                                        </p:attrNameLst>
                                      </p:cBhvr>
                                      <p:tavLst>
                                        <p:tav tm="0">
                                          <p:val>
                                            <p:strVal val="ppt_w"/>
                                          </p:val>
                                        </p:tav>
                                        <p:tav tm="100000">
                                          <p:val>
                                            <p:fltVal val="0"/>
                                          </p:val>
                                        </p:tav>
                                      </p:tavLst>
                                    </p:anim>
                                    <p:anim calcmode="lin" valueType="num">
                                      <p:cBhvr>
                                        <p:cTn id="15" dur="500"/>
                                        <p:tgtEl>
                                          <p:spTgt spid="5"/>
                                        </p:tgtEl>
                                        <p:attrNameLst>
                                          <p:attrName>ppt_h</p:attrName>
                                        </p:attrNameLst>
                                      </p:cBhvr>
                                      <p:tavLst>
                                        <p:tav tm="0">
                                          <p:val>
                                            <p:strVal val="ppt_h"/>
                                          </p:val>
                                        </p:tav>
                                        <p:tav tm="100000">
                                          <p:val>
                                            <p:fltVal val="0"/>
                                          </p:val>
                                        </p:tav>
                                      </p:tavLst>
                                    </p:anim>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nodeType="clickEffect">
                                  <p:stCondLst>
                                    <p:cond delay="0"/>
                                  </p:stCondLst>
                                  <p:childTnLst>
                                    <p:anim calcmode="lin" valueType="num">
                                      <p:cBhvr>
                                        <p:cTn id="22" dur="500"/>
                                        <p:tgtEl>
                                          <p:spTgt spid="3"/>
                                        </p:tgtEl>
                                        <p:attrNameLst>
                                          <p:attrName>ppt_w</p:attrName>
                                        </p:attrNameLst>
                                      </p:cBhvr>
                                      <p:tavLst>
                                        <p:tav tm="0">
                                          <p:val>
                                            <p:strVal val="ppt_w"/>
                                          </p:val>
                                        </p:tav>
                                        <p:tav tm="100000">
                                          <p:val>
                                            <p:fltVal val="0"/>
                                          </p:val>
                                        </p:tav>
                                      </p:tavLst>
                                    </p:anim>
                                    <p:anim calcmode="lin" valueType="num">
                                      <p:cBhvr>
                                        <p:cTn id="23" dur="500"/>
                                        <p:tgtEl>
                                          <p:spTgt spid="3"/>
                                        </p:tgtEl>
                                        <p:attrNameLst>
                                          <p:attrName>ppt_h</p:attrName>
                                        </p:attrNameLst>
                                      </p:cBhvr>
                                      <p:tavLst>
                                        <p:tav tm="0">
                                          <p:val>
                                            <p:strVal val="ppt_h"/>
                                          </p:val>
                                        </p:tav>
                                        <p:tav tm="100000">
                                          <p:val>
                                            <p:fltVal val="0"/>
                                          </p:val>
                                        </p:tav>
                                      </p:tavLst>
                                    </p:anim>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45473" y="2438400"/>
            <a:ext cx="2590800" cy="16764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Chia đoạn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4191000" y="381000"/>
            <a:ext cx="4572000" cy="1371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00" smtClean="0">
                <a:solidFill>
                  <a:schemeClr val="tx1"/>
                </a:solidFill>
                <a:latin typeface="Times New Roman" panose="02020603050405020304" pitchFamily="18" charset="0"/>
                <a:cs typeface="Times New Roman" panose="02020603050405020304" pitchFamily="18" charset="0"/>
              </a:rPr>
              <a:t>Đoạn 1: Từ đầu…rất nặng.</a:t>
            </a:r>
            <a:endParaRPr lang="en-US" altLang="en-US" sz="2800">
              <a:solidFill>
                <a:schemeClr val="tx1"/>
              </a:solidFill>
              <a:latin typeface="Times New Roman" pitchFamily="18" charset="0"/>
              <a:cs typeface="Times New Roman" panose="02020603050405020304" pitchFamily="18" charset="0"/>
            </a:endParaRPr>
          </a:p>
        </p:txBody>
      </p:sp>
      <p:sp>
        <p:nvSpPr>
          <p:cNvPr id="5" name="Rectangle 4"/>
          <p:cNvSpPr/>
          <p:nvPr/>
        </p:nvSpPr>
        <p:spPr>
          <a:xfrm>
            <a:off x="4191000" y="2590800"/>
            <a:ext cx="4572000" cy="1371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00" smtClean="0">
                <a:solidFill>
                  <a:schemeClr val="tx1"/>
                </a:solidFill>
                <a:latin typeface="Times New Roman" pitchFamily="18" charset="0"/>
                <a:cs typeface="Times New Roman" panose="02020603050405020304" pitchFamily="18" charset="0"/>
              </a:rPr>
              <a:t>Đoạn2: Tiếp theo…tạ ơn thầy.</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4184073" y="5105400"/>
            <a:ext cx="4572000" cy="1371600"/>
          </a:xfrm>
          <a:prstGeom prst="rect">
            <a:avLst/>
          </a:prstGeom>
          <a:solidFill>
            <a:srgbClr val="F89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00" smtClean="0">
                <a:solidFill>
                  <a:schemeClr val="tx1"/>
                </a:solidFill>
                <a:latin typeface="Times New Roman" panose="02020603050405020304" pitchFamily="18" charset="0"/>
                <a:cs typeface="Times New Roman" panose="02020603050405020304" pitchFamily="18" charset="0"/>
              </a:rPr>
              <a:t>Đoạn 3: Phần còn lại.</a:t>
            </a:r>
            <a:endParaRPr lang="en-US" altLang="en-US" sz="2800">
              <a:solidFill>
                <a:schemeClr val="tx1"/>
              </a:solidFill>
              <a:latin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217123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63017"/>
            <a:ext cx="7315200" cy="5029200"/>
          </a:xfrm>
          <a:prstGeom prst="rect">
            <a:avLst/>
          </a:prstGeom>
        </p:spPr>
      </p:pic>
      <p:sp>
        <p:nvSpPr>
          <p:cNvPr id="7" name="Down Arrow 6"/>
          <p:cNvSpPr/>
          <p:nvPr/>
        </p:nvSpPr>
        <p:spPr>
          <a:xfrm rot="2920959">
            <a:off x="5687649" y="1839423"/>
            <a:ext cx="381000" cy="70826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24200" y="5638800"/>
            <a:ext cx="3352800" cy="6858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Áo dài thâm</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458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27" presetClass="emph" presetSubtype="0" repeatCount="indefinite" fill="remove" grpId="1" nodeType="withEffect">
                                  <p:stCondLst>
                                    <p:cond delay="0"/>
                                  </p:stCondLst>
                                  <p:childTnLst>
                                    <p:animClr clrSpc="rgb" dir="cw">
                                      <p:cBhvr override="childStyle">
                                        <p:cTn id="15" dur="1000" autoRev="1" fill="remove"/>
                                        <p:tgtEl>
                                          <p:spTgt spid="7"/>
                                        </p:tgtEl>
                                        <p:attrNameLst>
                                          <p:attrName>style.color</p:attrName>
                                        </p:attrNameLst>
                                      </p:cBhvr>
                                      <p:to>
                                        <a:schemeClr val="bg1"/>
                                      </p:to>
                                    </p:animClr>
                                    <p:animClr clrSpc="rgb" dir="cw">
                                      <p:cBhvr>
                                        <p:cTn id="16" dur="1000" autoRev="1" fill="remove"/>
                                        <p:tgtEl>
                                          <p:spTgt spid="7"/>
                                        </p:tgtEl>
                                        <p:attrNameLst>
                                          <p:attrName>fillcolor</p:attrName>
                                        </p:attrNameLst>
                                      </p:cBhvr>
                                      <p:to>
                                        <a:schemeClr val="bg1"/>
                                      </p:to>
                                    </p:animClr>
                                    <p:set>
                                      <p:cBhvr>
                                        <p:cTn id="17" dur="1000" autoRev="1" fill="remove"/>
                                        <p:tgtEl>
                                          <p:spTgt spid="7"/>
                                        </p:tgtEl>
                                        <p:attrNameLst>
                                          <p:attrName>fill.type</p:attrName>
                                        </p:attrNameLst>
                                      </p:cBhvr>
                                      <p:to>
                                        <p:strVal val="solid"/>
                                      </p:to>
                                    </p:set>
                                    <p:set>
                                      <p:cBhvr>
                                        <p:cTn id="18" dur="1000" autoRev="1" fill="remove"/>
                                        <p:tgtEl>
                                          <p:spTgt spid="7"/>
                                        </p:tgtEl>
                                        <p:attrNameLst>
                                          <p:attrName>fill.on</p:attrName>
                                        </p:attrNameLst>
                                      </p:cBhvr>
                                      <p:to>
                                        <p:strVal val="true"/>
                                      </p:to>
                                    </p:set>
                                  </p:childTnLst>
                                </p:cTn>
                              </p:par>
                              <p:par>
                                <p:cTn id="19" presetID="53"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77709"/>
            <a:ext cx="3901440" cy="292608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1560" y="3470563"/>
            <a:ext cx="3901440" cy="306185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6018" y="205418"/>
            <a:ext cx="3906982" cy="2898371"/>
          </a:xfrm>
          <a:prstGeom prst="rect">
            <a:avLst/>
          </a:prstGeom>
        </p:spPr>
      </p:pic>
      <p:sp>
        <p:nvSpPr>
          <p:cNvPr id="5" name="Rectangle 4"/>
          <p:cNvSpPr/>
          <p:nvPr/>
        </p:nvSpPr>
        <p:spPr>
          <a:xfrm>
            <a:off x="990600" y="4239491"/>
            <a:ext cx="2743200" cy="9144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Sập</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222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34636"/>
            <a:ext cx="2781300" cy="331816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4636"/>
            <a:ext cx="5181600" cy="331816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3429000"/>
            <a:ext cx="5181600" cy="3352799"/>
          </a:xfrm>
          <a:prstGeom prst="rect">
            <a:avLst/>
          </a:prstGeom>
        </p:spPr>
      </p:pic>
      <p:sp>
        <p:nvSpPr>
          <p:cNvPr id="5" name="Rectangle 4"/>
          <p:cNvSpPr/>
          <p:nvPr/>
        </p:nvSpPr>
        <p:spPr>
          <a:xfrm>
            <a:off x="438150" y="4239491"/>
            <a:ext cx="2743200" cy="9144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Cụ đồ</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375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676400"/>
            <a:ext cx="8001000" cy="24384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en-US" sz="2800" smtClean="0">
                <a:solidFill>
                  <a:schemeClr val="tx1"/>
                </a:solidFill>
                <a:latin typeface="Times New Roman" pitchFamily="18" charset="0"/>
              </a:rPr>
              <a:t>   Thầy cảm ơn các anh. Bây giờ, nhân có đông đủ môn sinh, thầy muốn mời tất cả các anh theo thầy tới thăm một người mà thầy mang ơn rất nặng. </a:t>
            </a:r>
            <a:endParaRPr lang="en-US" sz="2800">
              <a:solidFill>
                <a:schemeClr val="tx1"/>
              </a:solidFill>
            </a:endParaRPr>
          </a:p>
        </p:txBody>
      </p:sp>
      <p:sp>
        <p:nvSpPr>
          <p:cNvPr id="3" name="Line 17"/>
          <p:cNvSpPr>
            <a:spLocks noChangeShapeType="1"/>
          </p:cNvSpPr>
          <p:nvPr/>
        </p:nvSpPr>
        <p:spPr bwMode="auto">
          <a:xfrm flipH="1">
            <a:off x="6705600" y="2704613"/>
            <a:ext cx="69120" cy="4195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18"/>
          <p:cNvSpPr>
            <a:spLocks noChangeShapeType="1"/>
          </p:cNvSpPr>
          <p:nvPr/>
        </p:nvSpPr>
        <p:spPr bwMode="auto">
          <a:xfrm flipH="1">
            <a:off x="3055080" y="3124200"/>
            <a:ext cx="69120" cy="41910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69552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1000"/>
                                        <p:tgtEl>
                                          <p:spTgt spid="3"/>
                                        </p:tgtEl>
                                      </p:cBhvr>
                                    </p:animEffect>
                                  </p:childTnLst>
                                  <p:subTnLst>
                                    <p:audio>
                                      <p:cMediaNode mute="1">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1000"/>
                                        <p:tgtEl>
                                          <p:spTgt spid="4"/>
                                        </p:tgtEl>
                                      </p:cBhvr>
                                    </p:animEffect>
                                  </p:childTnLst>
                                  <p:subTnLst>
                                    <p:audio>
                                      <p:cMediaNode vol="0" mute="1">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9" name="Picture 9" descr="1217290629_Chuvan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160" y="221226"/>
            <a:ext cx="4596480" cy="5882378"/>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35850" name="Text Box 10"/>
          <p:cNvSpPr txBox="1">
            <a:spLocks noChangeArrowheads="1"/>
          </p:cNvSpPr>
          <p:nvPr/>
        </p:nvSpPr>
        <p:spPr bwMode="auto">
          <a:xfrm>
            <a:off x="2221921" y="6256393"/>
            <a:ext cx="4962240" cy="52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915" tIns="48957" rIns="97915" bIns="48957">
            <a:spAutoFit/>
          </a:bodyPr>
          <a:lstStyle>
            <a:lvl1pPr defTabSz="979488" eaLnBrk="0" hangingPunct="0">
              <a:defRPr>
                <a:solidFill>
                  <a:schemeClr val="tx1"/>
                </a:solidFill>
                <a:latin typeface="Arial" charset="0"/>
              </a:defRPr>
            </a:lvl1pPr>
            <a:lvl2pPr marL="488950" defTabSz="979488" eaLnBrk="0" hangingPunct="0">
              <a:defRPr>
                <a:solidFill>
                  <a:schemeClr val="tx1"/>
                </a:solidFill>
                <a:latin typeface="Arial" charset="0"/>
              </a:defRPr>
            </a:lvl2pPr>
            <a:lvl3pPr marL="979488" defTabSz="979488" eaLnBrk="0" hangingPunct="0">
              <a:defRPr>
                <a:solidFill>
                  <a:schemeClr val="tx1"/>
                </a:solidFill>
                <a:latin typeface="Arial" charset="0"/>
              </a:defRPr>
            </a:lvl3pPr>
            <a:lvl4pPr marL="1468438" defTabSz="979488" eaLnBrk="0" hangingPunct="0">
              <a:defRPr>
                <a:solidFill>
                  <a:schemeClr val="tx1"/>
                </a:solidFill>
                <a:latin typeface="Arial" charset="0"/>
              </a:defRPr>
            </a:lvl4pPr>
            <a:lvl5pPr marL="1957388" defTabSz="979488" eaLnBrk="0" hangingPunct="0">
              <a:defRPr>
                <a:solidFill>
                  <a:schemeClr val="tx1"/>
                </a:solidFill>
                <a:latin typeface="Arial" charset="0"/>
              </a:defRPr>
            </a:lvl5pPr>
            <a:lvl6pPr marL="2414588" defTabSz="979488" eaLnBrk="0" fontAlgn="base" hangingPunct="0">
              <a:spcBef>
                <a:spcPct val="0"/>
              </a:spcBef>
              <a:spcAft>
                <a:spcPct val="0"/>
              </a:spcAft>
              <a:defRPr>
                <a:solidFill>
                  <a:schemeClr val="tx1"/>
                </a:solidFill>
                <a:latin typeface="Arial" charset="0"/>
              </a:defRPr>
            </a:lvl6pPr>
            <a:lvl7pPr marL="2871788" defTabSz="979488" eaLnBrk="0" fontAlgn="base" hangingPunct="0">
              <a:spcBef>
                <a:spcPct val="0"/>
              </a:spcBef>
              <a:spcAft>
                <a:spcPct val="0"/>
              </a:spcAft>
              <a:defRPr>
                <a:solidFill>
                  <a:schemeClr val="tx1"/>
                </a:solidFill>
                <a:latin typeface="Arial" charset="0"/>
              </a:defRPr>
            </a:lvl7pPr>
            <a:lvl8pPr marL="3328988" defTabSz="979488" eaLnBrk="0" fontAlgn="base" hangingPunct="0">
              <a:spcBef>
                <a:spcPct val="0"/>
              </a:spcBef>
              <a:spcAft>
                <a:spcPct val="0"/>
              </a:spcAft>
              <a:defRPr>
                <a:solidFill>
                  <a:schemeClr val="tx1"/>
                </a:solidFill>
                <a:latin typeface="Arial" charset="0"/>
              </a:defRPr>
            </a:lvl8pPr>
            <a:lvl9pPr marL="3786188" defTabSz="979488"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b="1">
                <a:solidFill>
                  <a:schemeClr val="tx2"/>
                </a:solidFill>
                <a:latin typeface="Times New Roman" pitchFamily="18" charset="0"/>
              </a:rPr>
              <a:t>Cụ giáo Chu (1292 – 1370)</a:t>
            </a:r>
          </a:p>
        </p:txBody>
      </p:sp>
    </p:spTree>
    <p:extLst>
      <p:ext uri="{BB962C8B-B14F-4D97-AF65-F5344CB8AC3E}">
        <p14:creationId xmlns:p14="http://schemas.microsoft.com/office/powerpoint/2010/main" val="419990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849"/>
                                        </p:tgtEl>
                                        <p:attrNameLst>
                                          <p:attrName>style.visibility</p:attrName>
                                        </p:attrNameLst>
                                      </p:cBhvr>
                                      <p:to>
                                        <p:strVal val="visible"/>
                                      </p:to>
                                    </p:set>
                                    <p:anim calcmode="lin" valueType="num">
                                      <p:cBhvr>
                                        <p:cTn id="7" dur="500" fill="hold"/>
                                        <p:tgtEl>
                                          <p:spTgt spid="35849"/>
                                        </p:tgtEl>
                                        <p:attrNameLst>
                                          <p:attrName>ppt_w</p:attrName>
                                        </p:attrNameLst>
                                      </p:cBhvr>
                                      <p:tavLst>
                                        <p:tav tm="0">
                                          <p:val>
                                            <p:fltVal val="0"/>
                                          </p:val>
                                        </p:tav>
                                        <p:tav tm="100000">
                                          <p:val>
                                            <p:strVal val="#ppt_w"/>
                                          </p:val>
                                        </p:tav>
                                      </p:tavLst>
                                    </p:anim>
                                    <p:anim calcmode="lin" valueType="num">
                                      <p:cBhvr>
                                        <p:cTn id="8" dur="500" fill="hold"/>
                                        <p:tgtEl>
                                          <p:spTgt spid="35849"/>
                                        </p:tgtEl>
                                        <p:attrNameLst>
                                          <p:attrName>ppt_h</p:attrName>
                                        </p:attrNameLst>
                                      </p:cBhvr>
                                      <p:tavLst>
                                        <p:tav tm="0">
                                          <p:val>
                                            <p:fltVal val="0"/>
                                          </p:val>
                                        </p:tav>
                                        <p:tav tm="100000">
                                          <p:val>
                                            <p:strVal val="#ppt_h"/>
                                          </p:val>
                                        </p:tav>
                                      </p:tavLst>
                                    </p:anim>
                                    <p:animEffect transition="in" filter="fade">
                                      <p:cBhvr>
                                        <p:cTn id="9" dur="500"/>
                                        <p:tgtEl>
                                          <p:spTgt spid="3584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850"/>
                                        </p:tgtEl>
                                        <p:attrNameLst>
                                          <p:attrName>style.visibility</p:attrName>
                                        </p:attrNameLst>
                                      </p:cBhvr>
                                      <p:to>
                                        <p:strVal val="visible"/>
                                      </p:to>
                                    </p:set>
                                    <p:anim calcmode="lin" valueType="num">
                                      <p:cBhvr>
                                        <p:cTn id="12" dur="500" fill="hold"/>
                                        <p:tgtEl>
                                          <p:spTgt spid="35850"/>
                                        </p:tgtEl>
                                        <p:attrNameLst>
                                          <p:attrName>ppt_w</p:attrName>
                                        </p:attrNameLst>
                                      </p:cBhvr>
                                      <p:tavLst>
                                        <p:tav tm="0">
                                          <p:val>
                                            <p:fltVal val="0"/>
                                          </p:val>
                                        </p:tav>
                                        <p:tav tm="100000">
                                          <p:val>
                                            <p:strVal val="#ppt_w"/>
                                          </p:val>
                                        </p:tav>
                                      </p:tavLst>
                                    </p:anim>
                                    <p:anim calcmode="lin" valueType="num">
                                      <p:cBhvr>
                                        <p:cTn id="13" dur="500" fill="hold"/>
                                        <p:tgtEl>
                                          <p:spTgt spid="35850"/>
                                        </p:tgtEl>
                                        <p:attrNameLst>
                                          <p:attrName>ppt_h</p:attrName>
                                        </p:attrNameLst>
                                      </p:cBhvr>
                                      <p:tavLst>
                                        <p:tav tm="0">
                                          <p:val>
                                            <p:fltVal val="0"/>
                                          </p:val>
                                        </p:tav>
                                        <p:tav tm="100000">
                                          <p:val>
                                            <p:strVal val="#ppt_h"/>
                                          </p:val>
                                        </p:tav>
                                      </p:tavLst>
                                    </p:anim>
                                    <p:animEffect transition="in" filter="fade">
                                      <p:cBhvr>
                                        <p:cTn id="14" dur="5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414</Words>
  <Application>Microsoft Office PowerPoint</Application>
  <PresentationFormat>On-screen Show (4:3)</PresentationFormat>
  <Paragraphs>51</Paragraphs>
  <Slides>17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Adobe Photoshop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11</cp:revision>
  <dcterms:created xsi:type="dcterms:W3CDTF">2019-03-03T13:52:33Z</dcterms:created>
  <dcterms:modified xsi:type="dcterms:W3CDTF">2019-03-03T15:27:39Z</dcterms:modified>
</cp:coreProperties>
</file>