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8" r:id="rId3"/>
    <p:sldId id="260" r:id="rId4"/>
    <p:sldId id="262" r:id="rId5"/>
    <p:sldId id="264" r:id="rId6"/>
    <p:sldId id="265" r:id="rId7"/>
    <p:sldId id="267" r:id="rId8"/>
    <p:sldId id="275" r:id="rId9"/>
    <p:sldId id="269" r:id="rId10"/>
    <p:sldId id="271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9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35E-218C-415D-8CA6-3CA55759537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7E3-FB84-4913-B18F-F3F14EA7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2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35E-218C-415D-8CA6-3CA55759537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7E3-FB84-4913-B18F-F3F14EA7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7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35E-218C-415D-8CA6-3CA55759537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7E3-FB84-4913-B18F-F3F14EA7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8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35E-218C-415D-8CA6-3CA55759537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7E3-FB84-4913-B18F-F3F14EA7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8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35E-218C-415D-8CA6-3CA55759537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7E3-FB84-4913-B18F-F3F14EA7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7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35E-218C-415D-8CA6-3CA55759537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7E3-FB84-4913-B18F-F3F14EA7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35E-218C-415D-8CA6-3CA55759537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7E3-FB84-4913-B18F-F3F14EA7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35E-218C-415D-8CA6-3CA55759537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7E3-FB84-4913-B18F-F3F14EA7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2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35E-218C-415D-8CA6-3CA55759537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7E3-FB84-4913-B18F-F3F14EA7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35E-218C-415D-8CA6-3CA55759537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7E3-FB84-4913-B18F-F3F14EA7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3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635E-218C-415D-8CA6-3CA55759537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8D7E3-FB84-4913-B18F-F3F14EA7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7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4635E-218C-415D-8CA6-3CA557595374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D7E3-FB84-4913-B18F-F3F14EA75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7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2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01272" y="2542115"/>
            <a:ext cx="8192655" cy="25160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THẦY CÔ ĐẾN DỰ GIỜ </a:t>
            </a:r>
            <a:br>
              <a:rPr lang="en-US" sz="48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ĐỌC LỚP </a:t>
            </a:r>
            <a:r>
              <a:rPr lang="en-US" sz="32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endParaRPr lang="en-US" sz="32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4534" y="4713328"/>
            <a:ext cx="594698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viên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 Mai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Thùy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Linh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567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9"/>
            <a:ext cx="12192000" cy="6843941"/>
          </a:xfrm>
        </p:spPr>
      </p:pic>
    </p:spTree>
    <p:extLst>
      <p:ext uri="{BB962C8B-B14F-4D97-AF65-F5344CB8AC3E}">
        <p14:creationId xmlns:p14="http://schemas.microsoft.com/office/powerpoint/2010/main" val="4971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71700" y="616745"/>
            <a:ext cx="4953000" cy="579438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thư</a:t>
            </a:r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18470" y="2067870"/>
            <a:ext cx="2574925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đầu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35113" y="3840958"/>
            <a:ext cx="2562225" cy="984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thư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27969" y="5655826"/>
            <a:ext cx="2576512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thư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2733675" y="2825748"/>
            <a:ext cx="0" cy="8382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816225" y="4920601"/>
            <a:ext cx="0" cy="6858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732338" y="2490788"/>
            <a:ext cx="1066800" cy="0"/>
          </a:xfrm>
          <a:prstGeom prst="line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875338" y="2038349"/>
            <a:ext cx="4724400" cy="1042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xưng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902326" y="3663948"/>
            <a:ext cx="4738687" cy="1590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khoẻ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  <a:buFontTx/>
              <a:buChar char="-"/>
            </a:pP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hứa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hẹn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4648200" y="4333083"/>
            <a:ext cx="1066800" cy="0"/>
          </a:xfrm>
          <a:prstGeom prst="line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902326" y="5606401"/>
            <a:ext cx="4724400" cy="4616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chào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ký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4541838" y="5715000"/>
            <a:ext cx="1066800" cy="0"/>
          </a:xfrm>
          <a:prstGeom prst="line">
            <a:avLst/>
          </a:prstGeom>
          <a:ln w="28575" cap="flat" cmpd="sng" algn="ctr">
            <a:solidFill>
              <a:schemeClr val="accent5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895600" y="685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</a:t>
            </a:r>
            <a:endParaRPr lang="en-US" alt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2 04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0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6"/>
            <a:ext cx="12192000" cy="6861256"/>
          </a:xfrm>
        </p:spPr>
      </p:pic>
      <p:sp>
        <p:nvSpPr>
          <p:cNvPr id="5" name="TextBox 4"/>
          <p:cNvSpPr txBox="1"/>
          <p:nvPr/>
        </p:nvSpPr>
        <p:spPr>
          <a:xfrm>
            <a:off x="4100945" y="831272"/>
            <a:ext cx="5975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1: 3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0945" y="1864447"/>
            <a:ext cx="699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….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0945" y="3040356"/>
            <a:ext cx="6530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1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50" y="1843520"/>
            <a:ext cx="7988486" cy="50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2255" y="365125"/>
            <a:ext cx="776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2003.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5600" y="1182255"/>
            <a:ext cx="637309" cy="39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311625" y="365125"/>
            <a:ext cx="67377" cy="548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50898" y="401260"/>
            <a:ext cx="67377" cy="548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27298" y="383192"/>
            <a:ext cx="67377" cy="548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317734" y="330748"/>
            <a:ext cx="67377" cy="548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389170" y="330748"/>
            <a:ext cx="67377" cy="548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1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31" y="2172494"/>
            <a:ext cx="44481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04" y="192505"/>
            <a:ext cx="4662488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92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838200" y="1178708"/>
            <a:ext cx="9759215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046720" y="1309036"/>
            <a:ext cx="67377" cy="548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485823" y="2847150"/>
            <a:ext cx="67377" cy="548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369743" y="2071068"/>
            <a:ext cx="67377" cy="548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38825" y="2055812"/>
            <a:ext cx="67377" cy="548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53200" y="2847150"/>
            <a:ext cx="67377" cy="548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3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848"/>
            <a:ext cx="12192000" cy="6872847"/>
          </a:xfrm>
        </p:spPr>
      </p:pic>
      <p:sp>
        <p:nvSpPr>
          <p:cNvPr id="5" name="TextBox 4"/>
          <p:cNvSpPr txBox="1"/>
          <p:nvPr/>
        </p:nvSpPr>
        <p:spPr>
          <a:xfrm>
            <a:off x="567891" y="3474720"/>
            <a:ext cx="10785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70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8218"/>
            <a:ext cx="10515600" cy="5308745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Hải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2003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ạ 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nay,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ạ!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Tuấn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hè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20000"/>
              </a:lnSpc>
              <a:buNone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368145" y="868218"/>
            <a:ext cx="46182" cy="3003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9153236" y="861363"/>
            <a:ext cx="46182" cy="3003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094190" y="884598"/>
            <a:ext cx="46182" cy="3003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1330709" y="868218"/>
            <a:ext cx="46182" cy="3003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269228" y="861363"/>
            <a:ext cx="46182" cy="3003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06736" y="3225799"/>
            <a:ext cx="46182" cy="3003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802254" y="3247807"/>
            <a:ext cx="46182" cy="3003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47590" y="3522590"/>
            <a:ext cx="46182" cy="3003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215417" y="3234241"/>
            <a:ext cx="46182" cy="3003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616863" y="3522590"/>
            <a:ext cx="46182" cy="3003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437409" y="1570849"/>
            <a:ext cx="1080655" cy="34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29528" y="2365806"/>
            <a:ext cx="655781" cy="93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89417" y="1933648"/>
            <a:ext cx="706583" cy="9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584036" y="4502152"/>
            <a:ext cx="934028" cy="42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329381" y="4219648"/>
            <a:ext cx="1302328" cy="92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15127" y="3091205"/>
            <a:ext cx="498764" cy="100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153236" y="3522590"/>
            <a:ext cx="10159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14618" y="4219648"/>
            <a:ext cx="8497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99690" y="4502152"/>
            <a:ext cx="1281546" cy="18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58273" y="4502152"/>
            <a:ext cx="449118" cy="92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487890" y="4224267"/>
            <a:ext cx="449118" cy="92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9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71700" y="616745"/>
            <a:ext cx="4953000" cy="579438"/>
          </a:xfrm>
          <a:prstGeom prst="rect">
            <a:avLst/>
          </a:prstGeom>
          <a:solidFill>
            <a:srgbClr val="66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thư</a:t>
            </a:r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97338" y="2056623"/>
            <a:ext cx="2574925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đầu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97338" y="3769732"/>
            <a:ext cx="2562225" cy="984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bức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thư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097338" y="5780532"/>
            <a:ext cx="2576512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thư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318991" y="2844221"/>
            <a:ext cx="0" cy="8382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263861" y="4911364"/>
            <a:ext cx="0" cy="68580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895600" y="685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    </a:t>
            </a:r>
            <a:endParaRPr lang="en-US" altLang="en-US" sz="2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339</Words>
  <Application>Microsoft Office PowerPoint</Application>
  <PresentationFormat>Custom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gửi bà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18</cp:revision>
  <dcterms:created xsi:type="dcterms:W3CDTF">2018-11-05T05:20:51Z</dcterms:created>
  <dcterms:modified xsi:type="dcterms:W3CDTF">2019-08-09T10:40:18Z</dcterms:modified>
</cp:coreProperties>
</file>