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31"/>
  </p:notesMasterIdLst>
  <p:sldIdLst>
    <p:sldId id="311" r:id="rId6"/>
    <p:sldId id="258" r:id="rId7"/>
    <p:sldId id="259" r:id="rId8"/>
    <p:sldId id="260" r:id="rId9"/>
    <p:sldId id="261" r:id="rId10"/>
    <p:sldId id="263" r:id="rId11"/>
    <p:sldId id="306" r:id="rId12"/>
    <p:sldId id="304" r:id="rId13"/>
    <p:sldId id="265" r:id="rId14"/>
    <p:sldId id="266" r:id="rId15"/>
    <p:sldId id="305" r:id="rId16"/>
    <p:sldId id="308" r:id="rId17"/>
    <p:sldId id="307" r:id="rId18"/>
    <p:sldId id="291" r:id="rId19"/>
    <p:sldId id="268" r:id="rId20"/>
    <p:sldId id="285" r:id="rId21"/>
    <p:sldId id="269" r:id="rId22"/>
    <p:sldId id="271" r:id="rId23"/>
    <p:sldId id="292" r:id="rId24"/>
    <p:sldId id="293" r:id="rId25"/>
    <p:sldId id="294" r:id="rId26"/>
    <p:sldId id="290" r:id="rId27"/>
    <p:sldId id="309" r:id="rId28"/>
    <p:sldId id="310" r:id="rId29"/>
    <p:sldId id="283" r:id="rId30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65" d="100"/>
          <a:sy n="65" d="100"/>
        </p:scale>
        <p:origin x="-15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67BCB-1A68-48D9-8852-CE7B226FFF02}" type="datetimeFigureOut">
              <a:rPr lang="en-US" smtClean="0"/>
              <a:pPr/>
              <a:t>03/03/2019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8E07A-069F-4E1B-8EBE-4E4FE3C2F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00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8E07A-069F-4E1B-8EBE-4E4FE3C2FF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18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8E07A-069F-4E1B-8EBE-4E4FE3C2FF4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98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469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695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927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533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78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438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56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411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803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163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808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332BD-5EA2-4D23-AEDD-382A21BA91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5927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5AE51-C318-40C4-9A70-6E2FFEABA2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235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85C18-4A18-4D34-A295-2E3259152B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6621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8B131-696A-4A4E-B876-6EA4FAB768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1427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3ABAA-9BFE-4589-A969-C32BDC470B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1649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C17E8-1145-4C95-8869-CED177B66C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2705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3856F-7682-470F-BFD9-C445BCB50E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37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FF2E0-C5C0-48E7-AFC6-51284DDA84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4819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520D7-23F3-48E9-BDEE-1926AF5A96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4408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33FDE-7426-42D4-948F-063A3A7E19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8546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FEAFE-2B91-432B-A3A4-738015984D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9937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505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9561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9946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9011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4963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388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546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370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0762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3250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8211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595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1561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907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2838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385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0669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9183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4329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3289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3748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25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03/03/2019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38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0272E-6A98-432B-A224-AF4AE5D57E8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17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58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53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gif"/><Relationship Id="rId4" Type="http://schemas.openxmlformats.org/officeDocument/2006/relationships/image" Target="../media/image1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0713_1j_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195" name="Picture 3" descr="0713_1j_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196" name="Picture 4" descr="0713_1j_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90750" y="5048250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197" name="Picture 5" descr="0713_1j_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914400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198" name="Picture 6" descr="0713_1j_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667000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199" name="Picture 7" descr="0713_1j_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9750" y="5048250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200" name="Picture 8" descr="0713_1j_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67150" y="5048250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201" name="Picture 9" descr="0713_1j_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57350" y="-1047750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202" name="Picture 10" descr="0713_1j_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9750" y="-1047750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203" name="Picture 11" descr="0713_1j_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62350" y="-1047750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204" name="Picture 12" descr="natures1%20(12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09414">
            <a:off x="-381000" y="152400"/>
            <a:ext cx="22098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205" name="Picture 13" descr="natures1%20(12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855">
            <a:off x="0" y="4876800"/>
            <a:ext cx="22098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206" name="Picture 14" descr="natures1%20(12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39247">
            <a:off x="6902450" y="260350"/>
            <a:ext cx="22098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207" name="Picture 15" descr="natures1%20(12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81142">
            <a:off x="6902450" y="4908550"/>
            <a:ext cx="22098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208" name="Text Box 16"/>
          <p:cNvSpPr txBox="1">
            <a:spLocks noChangeArrowheads="1"/>
          </p:cNvSpPr>
          <p:nvPr/>
        </p:nvSpPr>
        <p:spPr bwMode="auto">
          <a:xfrm>
            <a:off x="3200400" y="4495800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136209" name="WordArt 17"/>
          <p:cNvSpPr>
            <a:spLocks noChangeArrowheads="1" noChangeShapeType="1" noTextEdit="1"/>
          </p:cNvSpPr>
          <p:nvPr/>
        </p:nvSpPr>
        <p:spPr bwMode="auto">
          <a:xfrm>
            <a:off x="457200" y="2444750"/>
            <a:ext cx="8686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CHÀO ĐÓN CÁC CON </a:t>
            </a:r>
          </a:p>
        </p:txBody>
      </p:sp>
      <p:sp>
        <p:nvSpPr>
          <p:cNvPr id="136210" name="WordArt 18"/>
          <p:cNvSpPr>
            <a:spLocks noChangeArrowheads="1" noChangeShapeType="1" noTextEdit="1"/>
          </p:cNvSpPr>
          <p:nvPr/>
        </p:nvSpPr>
        <p:spPr bwMode="auto">
          <a:xfrm>
            <a:off x="1676400" y="1371600"/>
            <a:ext cx="5562600" cy="8223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HỌC VIỆT HƯNG</a:t>
            </a:r>
            <a:endParaRPr lang="en-US" sz="3600" kern="10" dirty="0"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211" name="WordArt 19"/>
          <p:cNvSpPr>
            <a:spLocks noChangeArrowheads="1" noChangeShapeType="1" noTextEdit="1"/>
          </p:cNvSpPr>
          <p:nvPr/>
        </p:nvSpPr>
        <p:spPr bwMode="auto">
          <a:xfrm>
            <a:off x="1295400" y="3816350"/>
            <a:ext cx="6840538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ĐẾN VỚI TIẾT 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HỌC VẦN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3694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533400"/>
            <a:ext cx="73152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vi-VN" sz="11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ynh</a:t>
            </a:r>
            <a:endParaRPr lang="en-US" sz="115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11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huynh</a:t>
            </a:r>
            <a:endParaRPr lang="en-US" sz="115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11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11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hụ huynh</a:t>
            </a:r>
            <a:endParaRPr lang="en-US" sz="115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75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600200"/>
            <a:ext cx="5562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vi-VN" sz="13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ych</a:t>
            </a:r>
            <a:endParaRPr lang="en-US" sz="13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76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1600" y="1905000"/>
            <a:ext cx="5562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vi-VN" sz="13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ych</a:t>
            </a:r>
            <a:endParaRPr lang="en-US" sz="13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905000"/>
            <a:ext cx="5562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vi-VN" sz="13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3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13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13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03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685800"/>
            <a:ext cx="5562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3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13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13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endParaRPr lang="vi-VN" sz="13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13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13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uỵch</a:t>
            </a:r>
            <a:endParaRPr lang="en-US" sz="13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93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40123" y="5135385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8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8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huỵch</a:t>
            </a:r>
            <a:endParaRPr lang="en-US" sz="8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4" descr="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5527"/>
            <a:ext cx="6546477" cy="4909858"/>
          </a:xfrm>
          <a:prstGeom prst="rect">
            <a:avLst/>
          </a:prstGeom>
          <a:noFill/>
          <a:ln w="28575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47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533400"/>
            <a:ext cx="80010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11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uych</a:t>
            </a:r>
            <a:endParaRPr lang="en-US" sz="115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vi-VN" sz="11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11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uỵch</a:t>
            </a:r>
            <a:endParaRPr lang="en-US" sz="115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vi-VN" sz="11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11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gã huỵch</a:t>
            </a:r>
            <a:endParaRPr lang="en-US" sz="115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81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143000"/>
            <a:ext cx="7239000" cy="1323439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all" dirty="0" smtClean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GIẢI LAO</a:t>
            </a:r>
            <a:endParaRPr lang="en-US" sz="8000" b="1" cap="all" dirty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276600"/>
            <a:ext cx="3810000" cy="2286000"/>
          </a:xfrm>
          <a:prstGeom prst="rect">
            <a:avLst/>
          </a:prstGeom>
        </p:spPr>
      </p:pic>
      <p:pic>
        <p:nvPicPr>
          <p:cNvPr id="3" name="Dan-Ga-Con-Various-Artis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04800" y="250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7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67640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VIẾT BẢNG CON</a:t>
            </a:r>
            <a:endParaRPr 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14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05000"/>
            <a:ext cx="9448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11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uýnh quýnh</a:t>
            </a:r>
            <a:endParaRPr lang="en-US" sz="115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63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552" y="2057400"/>
            <a:ext cx="9067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vi-VN" sz="11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11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115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66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81000"/>
            <a:ext cx="6934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u</a:t>
            </a:r>
            <a:r>
              <a:rPr lang="vi-VN" sz="800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ât</a:t>
            </a:r>
            <a:endParaRPr lang="en-US" sz="8000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vi-VN" sz="80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</a:t>
            </a:r>
            <a:r>
              <a:rPr lang="vi-VN" sz="800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ản xuất</a:t>
            </a:r>
            <a:endParaRPr lang="en-US" sz="8000" dirty="0" smtClean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vi-VN" sz="80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</a:t>
            </a:r>
            <a:r>
              <a:rPr lang="vi-VN" sz="800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uật giao thông</a:t>
            </a:r>
            <a:endParaRPr lang="en-US" sz="8000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vi-VN" sz="80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</a:t>
            </a:r>
            <a:r>
              <a:rPr lang="vi-VN" sz="800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ghệ thuật</a:t>
            </a:r>
            <a:endParaRPr lang="en-US" sz="8000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0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672" y="1828800"/>
            <a:ext cx="9067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11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uỳnh huỵch</a:t>
            </a:r>
            <a:endParaRPr lang="en-US" sz="115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25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828800"/>
            <a:ext cx="9067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uỳnh uỵch</a:t>
            </a:r>
            <a:endParaRPr lang="en-US" sz="115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16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911215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uýnh quýnh</a:t>
            </a:r>
            <a:endParaRPr lang="en-US" sz="8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8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vi-VN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huỳnh tay</a:t>
            </a:r>
          </a:p>
          <a:p>
            <a:r>
              <a:rPr lang="vi-VN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huỳnh huỵch</a:t>
            </a:r>
            <a:endParaRPr lang="en-US" sz="8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8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vi-VN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ỳnh uỵch</a:t>
            </a:r>
            <a:endParaRPr lang="en-US" sz="8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92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762000"/>
            <a:ext cx="41733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vi-VN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ynh</a:t>
            </a:r>
            <a:endParaRPr lang="en-US" sz="7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huynh</a:t>
            </a:r>
            <a:endParaRPr lang="en-US" sz="7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7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hụ huynh</a:t>
            </a:r>
            <a:endParaRPr lang="en-US" sz="7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762000"/>
            <a:ext cx="49911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uych</a:t>
            </a:r>
            <a:endParaRPr lang="en-US" sz="7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vi-VN" sz="7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uỵch</a:t>
            </a:r>
            <a:endParaRPr lang="en-US" sz="7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vi-VN" sz="7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gã huỵch</a:t>
            </a:r>
            <a:endParaRPr lang="en-US" sz="7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81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911215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uýnh quýnh</a:t>
            </a:r>
            <a:endParaRPr lang="en-US" sz="8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8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vi-VN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huỳnh tay</a:t>
            </a:r>
          </a:p>
          <a:p>
            <a:r>
              <a:rPr lang="vi-VN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huỳnh huỵch</a:t>
            </a:r>
            <a:endParaRPr lang="en-US" sz="8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8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vi-VN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ỳnh uỵch</a:t>
            </a:r>
            <a:endParaRPr lang="en-US" sz="8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75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Nd9GcQM8LwOdfQk9Sv1BEXWqI6fTlzuzzPKa6CcdgKCy1WvxehIm3_8o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0" descr="JULY40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3375"/>
            <a:ext cx="1023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1" descr="JULY40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68638"/>
            <a:ext cx="1023938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3" name="Group 5"/>
          <p:cNvGrpSpPr>
            <a:grpSpLocks/>
          </p:cNvGrpSpPr>
          <p:nvPr/>
        </p:nvGrpSpPr>
        <p:grpSpPr bwMode="auto">
          <a:xfrm>
            <a:off x="609600" y="381000"/>
            <a:ext cx="7924800" cy="5943600"/>
            <a:chOff x="384" y="240"/>
            <a:chExt cx="4992" cy="3744"/>
          </a:xfrm>
        </p:grpSpPr>
        <p:sp>
          <p:nvSpPr>
            <p:cNvPr id="17425" name="AutoShape 6"/>
            <p:cNvSpPr>
              <a:spLocks noChangeArrowheads="1"/>
            </p:cNvSpPr>
            <p:nvPr/>
          </p:nvSpPr>
          <p:spPr bwMode="ltGray">
            <a:xfrm>
              <a:off x="384" y="384"/>
              <a:ext cx="528" cy="960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7426" name="AutoShape 7"/>
            <p:cNvSpPr>
              <a:spLocks noChangeArrowheads="1"/>
            </p:cNvSpPr>
            <p:nvPr/>
          </p:nvSpPr>
          <p:spPr bwMode="ltGray">
            <a:xfrm>
              <a:off x="576" y="3552"/>
              <a:ext cx="1824" cy="432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7427" name="AutoShape 8"/>
            <p:cNvSpPr>
              <a:spLocks noChangeArrowheads="1"/>
            </p:cNvSpPr>
            <p:nvPr/>
          </p:nvSpPr>
          <p:spPr bwMode="ltGray">
            <a:xfrm>
              <a:off x="1968" y="240"/>
              <a:ext cx="240" cy="432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7428" name="AutoShape 9"/>
            <p:cNvSpPr>
              <a:spLocks noChangeArrowheads="1"/>
            </p:cNvSpPr>
            <p:nvPr/>
          </p:nvSpPr>
          <p:spPr bwMode="ltGray">
            <a:xfrm>
              <a:off x="1968" y="1200"/>
              <a:ext cx="144" cy="480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7429" name="AutoShape 10"/>
            <p:cNvSpPr>
              <a:spLocks noChangeArrowheads="1"/>
            </p:cNvSpPr>
            <p:nvPr/>
          </p:nvSpPr>
          <p:spPr bwMode="ltGray">
            <a:xfrm>
              <a:off x="5088" y="2592"/>
              <a:ext cx="288" cy="1200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7430" name="AutoShape 11"/>
            <p:cNvSpPr>
              <a:spLocks noChangeArrowheads="1"/>
            </p:cNvSpPr>
            <p:nvPr/>
          </p:nvSpPr>
          <p:spPr bwMode="ltGray">
            <a:xfrm>
              <a:off x="2928" y="672"/>
              <a:ext cx="144" cy="288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7431" name="AutoShape 12"/>
            <p:cNvSpPr>
              <a:spLocks noChangeArrowheads="1"/>
            </p:cNvSpPr>
            <p:nvPr/>
          </p:nvSpPr>
          <p:spPr bwMode="ltGray">
            <a:xfrm>
              <a:off x="4800" y="1296"/>
              <a:ext cx="240" cy="432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7432" name="AutoShape 13"/>
            <p:cNvSpPr>
              <a:spLocks noChangeArrowheads="1"/>
            </p:cNvSpPr>
            <p:nvPr/>
          </p:nvSpPr>
          <p:spPr bwMode="ltGray">
            <a:xfrm>
              <a:off x="1680" y="1680"/>
              <a:ext cx="240" cy="432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7433" name="AutoShape 14"/>
            <p:cNvSpPr>
              <a:spLocks noChangeArrowheads="1"/>
            </p:cNvSpPr>
            <p:nvPr/>
          </p:nvSpPr>
          <p:spPr bwMode="ltGray">
            <a:xfrm>
              <a:off x="3552" y="1680"/>
              <a:ext cx="240" cy="432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7414" name="Picture 15" descr="Photobucke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328988"/>
            <a:ext cx="2989263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8" name="WordArt 28"/>
          <p:cNvSpPr>
            <a:spLocks noChangeArrowheads="1" noChangeShapeType="1" noTextEdit="1"/>
          </p:cNvSpPr>
          <p:nvPr/>
        </p:nvSpPr>
        <p:spPr bwMode="auto">
          <a:xfrm>
            <a:off x="1403350" y="3789363"/>
            <a:ext cx="6337300" cy="15875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449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B313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chúc quý thầy cô sức khoẻ</a:t>
            </a:r>
          </a:p>
        </p:txBody>
      </p:sp>
      <p:pic>
        <p:nvPicPr>
          <p:cNvPr id="17416" name="Picture 20" descr="JULY40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852738"/>
            <a:ext cx="1023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21" descr="JULY40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692150"/>
            <a:ext cx="1023938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22" descr="JULY40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908050"/>
            <a:ext cx="101441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20" descr="Photobucke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"/>
            <a:ext cx="4284663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20" descr="JULY40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125538"/>
            <a:ext cx="1023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1" descr="JULY40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492375"/>
            <a:ext cx="865187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20" descr="JULY40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227013"/>
            <a:ext cx="1023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21" descr="JULY40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33375"/>
            <a:ext cx="865188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25" descr="Photobucke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5148263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55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152400"/>
            <a:ext cx="6858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uyêt</a:t>
            </a:r>
            <a:endParaRPr lang="en-US" sz="9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9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uyệt binh</a:t>
            </a:r>
            <a:endParaRPr lang="en-US" sz="9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9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ăng tuyết</a:t>
            </a:r>
            <a:endParaRPr lang="en-US" sz="9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9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uyệt đẹp</a:t>
            </a:r>
            <a:endParaRPr lang="en-US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49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893" y="381000"/>
            <a:ext cx="8915400" cy="4928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đêm nào trăng khuyết</a:t>
            </a:r>
            <a:r>
              <a:rPr lang="vi-VN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vi-VN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 con thuyền trôi. </a:t>
            </a:r>
            <a:endParaRPr lang="vi-VN" sz="5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đi, trăng theo bước. </a:t>
            </a:r>
          </a:p>
          <a:p>
            <a:pPr algn="just">
              <a:lnSpc>
                <a:spcPct val="150000"/>
              </a:lnSpc>
            </a:pPr>
            <a:r>
              <a:rPr lang="vi-VN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 </a:t>
            </a:r>
            <a:r>
              <a:rPr lang="vi-VN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 cùng đi chơi</a:t>
            </a:r>
            <a:r>
              <a:rPr lang="vi-VN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78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VIẾT BẢNG CON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09800"/>
            <a:ext cx="4190999" cy="3809999"/>
          </a:xfrm>
        </p:spPr>
      </p:pic>
    </p:spTree>
    <p:extLst>
      <p:ext uri="{BB962C8B-B14F-4D97-AF65-F5344CB8AC3E}">
        <p14:creationId xmlns:p14="http://schemas.microsoft.com/office/powerpoint/2010/main" val="415994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447800"/>
            <a:ext cx="3522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HỌC VẦN :</a:t>
            </a:r>
            <a:endParaRPr lang="en-US" sz="4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3200400"/>
            <a:ext cx="6481261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u</a:t>
            </a:r>
            <a:r>
              <a:rPr lang="vi-VN" sz="9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ynh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- </a:t>
            </a:r>
            <a:r>
              <a:rPr lang="en-US" sz="96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uy</a:t>
            </a:r>
            <a:r>
              <a:rPr lang="vi-VN" sz="9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</a:t>
            </a:r>
            <a:endParaRPr lang="en-US" sz="9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50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457200"/>
            <a:ext cx="47244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6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vi-VN" sz="16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6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16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16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16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26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81000"/>
            <a:ext cx="6781800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16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16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16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huynh</a:t>
            </a:r>
            <a:endParaRPr lang="en-US" sz="16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62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6557"/>
            <a:ext cx="8229600" cy="1143000"/>
          </a:xfrm>
        </p:spPr>
        <p:txBody>
          <a:bodyPr>
            <a:noAutofit/>
          </a:bodyPr>
          <a:lstStyle/>
          <a:p>
            <a:r>
              <a:rPr lang="vi-VN" sz="8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8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hụ huynh</a:t>
            </a:r>
            <a:endParaRPr lang="en-US" sz="8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66" y="304800"/>
            <a:ext cx="5604934" cy="4203700"/>
          </a:xfrm>
          <a:prstGeom prst="rect">
            <a:avLst/>
          </a:prstGeom>
          <a:noFill/>
          <a:ln w="28575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68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3"/>
  <p:tag name="MMPROD_UIDATA" val="&lt;database version=&quot;10.0&quot;&gt;&lt;object type=&quot;1&quot; unique_id=&quot;10001&quot;&gt;&lt;object type=&quot;2&quot; unique_id=&quot;11050&quot;&gt;&lt;object type=&quot;3&quot; unique_id=&quot;11052&quot;&gt;&lt;property id=&quot;20148&quot; value=&quot;5&quot;/&gt;&lt;property id=&quot;20300&quot; value=&quot;Slide 2&quot;/&gt;&lt;property id=&quot;20307&quot; value=&quot;258&quot;/&gt;&lt;/object&gt;&lt;object type=&quot;3&quot; unique_id=&quot;11053&quot;&gt;&lt;property id=&quot;20148&quot; value=&quot;5&quot;/&gt;&lt;property id=&quot;20300&quot; value=&quot;Slide 3&quot;/&gt;&lt;property id=&quot;20307&quot; value=&quot;259&quot;/&gt;&lt;/object&gt;&lt;object type=&quot;3&quot; unique_id=&quot;11054&quot;&gt;&lt;property id=&quot;20148&quot; value=&quot;5&quot;/&gt;&lt;property id=&quot;20300&quot; value=&quot;Slide 4&quot;/&gt;&lt;property id=&quot;20307&quot; value=&quot;260&quot;/&gt;&lt;/object&gt;&lt;object type=&quot;3&quot; unique_id=&quot;11055&quot;&gt;&lt;property id=&quot;20148&quot; value=&quot;5&quot;/&gt;&lt;property id=&quot;20300&quot; value=&quot;Slide 5 - &amp;quot;VIẾT BẢNG CON&amp;quot;&quot;/&gt;&lt;property id=&quot;20307&quot; value=&quot;261&quot;/&gt;&lt;/object&gt;&lt;object type=&quot;3&quot; unique_id=&quot;11056&quot;&gt;&lt;property id=&quot;20148&quot; value=&quot;5&quot;/&gt;&lt;property id=&quot;20300&quot; value=&quot;Slide 6&quot;/&gt;&lt;property id=&quot;20307&quot; value=&quot;263&quot;/&gt;&lt;/object&gt;&lt;object type=&quot;3&quot; unique_id=&quot;11057&quot;&gt;&lt;property id=&quot;20148&quot; value=&quot;5&quot;/&gt;&lt;property id=&quot;20300&quot; value=&quot;Slide 7&quot;/&gt;&lt;property id=&quot;20307&quot; value=&quot;306&quot;/&gt;&lt;/object&gt;&lt;object type=&quot;3&quot; unique_id=&quot;11058&quot;&gt;&lt;property id=&quot;20148&quot; value=&quot;5&quot;/&gt;&lt;property id=&quot;20300&quot; value=&quot;Slide 8&quot;/&gt;&lt;property id=&quot;20307&quot; value=&quot;304&quot;/&gt;&lt;/object&gt;&lt;object type=&quot;3&quot; unique_id=&quot;11059&quot;&gt;&lt;property id=&quot;20148&quot; value=&quot;5&quot;/&gt;&lt;property id=&quot;20300&quot; value=&quot;Slide 9 - &amp;quot;phụ huynh&amp;quot;&quot;/&gt;&lt;property id=&quot;20307&quot; value=&quot;265&quot;/&gt;&lt;/object&gt;&lt;object type=&quot;3&quot; unique_id=&quot;11060&quot;&gt;&lt;property id=&quot;20148&quot; value=&quot;5&quot;/&gt;&lt;property id=&quot;20300&quot; value=&quot;Slide 10&quot;/&gt;&lt;property id=&quot;20307&quot; value=&quot;266&quot;/&gt;&lt;/object&gt;&lt;object type=&quot;3&quot; unique_id=&quot;11061&quot;&gt;&lt;property id=&quot;20148&quot; value=&quot;5&quot;/&gt;&lt;property id=&quot;20300&quot; value=&quot;Slide 11&quot;/&gt;&lt;property id=&quot;20307&quot; value=&quot;305&quot;/&gt;&lt;/object&gt;&lt;object type=&quot;3&quot; unique_id=&quot;11062&quot;&gt;&lt;property id=&quot;20148&quot; value=&quot;5&quot;/&gt;&lt;property id=&quot;20300&quot; value=&quot;Slide 12&quot;/&gt;&lt;property id=&quot;20307&quot; value=&quot;308&quot;/&gt;&lt;/object&gt;&lt;object type=&quot;3&quot; unique_id=&quot;11063&quot;&gt;&lt;property id=&quot;20148&quot; value=&quot;5&quot;/&gt;&lt;property id=&quot;20300&quot; value=&quot;Slide 13&quot;/&gt;&lt;property id=&quot;20307&quot; value=&quot;307&quot;/&gt;&lt;/object&gt;&lt;object type=&quot;3&quot; unique_id=&quot;11064&quot;&gt;&lt;property id=&quot;20148&quot; value=&quot;5&quot;/&gt;&lt;property id=&quot;20300&quot; value=&quot;Slide 14&quot;/&gt;&lt;property id=&quot;20307&quot; value=&quot;291&quot;/&gt;&lt;/object&gt;&lt;object type=&quot;3&quot; unique_id=&quot;11065&quot;&gt;&lt;property id=&quot;20148&quot; value=&quot;5&quot;/&gt;&lt;property id=&quot;20300&quot; value=&quot;Slide 15&quot;/&gt;&lt;property id=&quot;20307&quot; value=&quot;268&quot;/&gt;&lt;/object&gt;&lt;object type=&quot;3&quot; unique_id=&quot;11066&quot;&gt;&lt;property id=&quot;20148&quot; value=&quot;5&quot;/&gt;&lt;property id=&quot;20300&quot; value=&quot;Slide 16&quot;/&gt;&lt;property id=&quot;20307&quot; value=&quot;285&quot;/&gt;&lt;/object&gt;&lt;object type=&quot;3&quot; unique_id=&quot;11067&quot;&gt;&lt;property id=&quot;20148&quot; value=&quot;5&quot;/&gt;&lt;property id=&quot;20300&quot; value=&quot;Slide 17&quot;/&gt;&lt;property id=&quot;20307&quot; value=&quot;269&quot;/&gt;&lt;/object&gt;&lt;object type=&quot;3&quot; unique_id=&quot;11068&quot;&gt;&lt;property id=&quot;20148&quot; value=&quot;5&quot;/&gt;&lt;property id=&quot;20300&quot; value=&quot;Slide 18&quot;/&gt;&lt;property id=&quot;20307&quot; value=&quot;271&quot;/&gt;&lt;/object&gt;&lt;object type=&quot;3&quot; unique_id=&quot;11069&quot;&gt;&lt;property id=&quot;20148&quot; value=&quot;5&quot;/&gt;&lt;property id=&quot;20300&quot; value=&quot;Slide 19&quot;/&gt;&lt;property id=&quot;20307&quot; value=&quot;292&quot;/&gt;&lt;/object&gt;&lt;object type=&quot;3&quot; unique_id=&quot;11070&quot;&gt;&lt;property id=&quot;20148&quot; value=&quot;5&quot;/&gt;&lt;property id=&quot;20300&quot; value=&quot;Slide 20&quot;/&gt;&lt;property id=&quot;20307&quot; value=&quot;293&quot;/&gt;&lt;/object&gt;&lt;object type=&quot;3&quot; unique_id=&quot;11071&quot;&gt;&lt;property id=&quot;20148&quot; value=&quot;5&quot;/&gt;&lt;property id=&quot;20300&quot; value=&quot;Slide 21&quot;/&gt;&lt;property id=&quot;20307&quot; value=&quot;294&quot;/&gt;&lt;/object&gt;&lt;object type=&quot;3&quot; unique_id=&quot;11072&quot;&gt;&lt;property id=&quot;20148&quot; value=&quot;5&quot;/&gt;&lt;property id=&quot;20300&quot; value=&quot;Slide 22&quot;/&gt;&lt;property id=&quot;20307&quot; value=&quot;290&quot;/&gt;&lt;/object&gt;&lt;object type=&quot;3&quot; unique_id=&quot;11073&quot;&gt;&lt;property id=&quot;20148&quot; value=&quot;5&quot;/&gt;&lt;property id=&quot;20300&quot; value=&quot;Slide 23&quot;/&gt;&lt;property id=&quot;20307&quot; value=&quot;309&quot;/&gt;&lt;/object&gt;&lt;object type=&quot;3&quot; unique_id=&quot;11074&quot;&gt;&lt;property id=&quot;20148&quot; value=&quot;5&quot;/&gt;&lt;property id=&quot;20300&quot; value=&quot;Slide 24&quot;/&gt;&lt;property id=&quot;20307&quot; value=&quot;310&quot;/&gt;&lt;/object&gt;&lt;object type=&quot;3&quot; unique_id=&quot;11075&quot;&gt;&lt;property id=&quot;20148&quot; value=&quot;5&quot;/&gt;&lt;property id=&quot;20300&quot; value=&quot;Slide 25&quot;/&gt;&lt;property id=&quot;20307&quot; value=&quot;283&quot;/&gt;&lt;/object&gt;&lt;object type=&quot;3&quot; unique_id=&quot;11744&quot;&gt;&lt;property id=&quot;20148&quot; value=&quot;5&quot;/&gt;&lt;property id=&quot;20300&quot; value=&quot;Slide 1&quot;/&gt;&lt;property id=&quot;20307&quot; value=&quot;311&quot;/&gt;&lt;/object&gt;&lt;/object&gt;&lt;object type=&quot;8&quot; unique_id=&quot;1110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151</Words>
  <Application>Microsoft Office PowerPoint</Application>
  <PresentationFormat>On-screen Show (4:3)</PresentationFormat>
  <Paragraphs>58</Paragraphs>
  <Slides>25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Office Theme</vt:lpstr>
      <vt:lpstr>1_Office Theme</vt:lpstr>
      <vt:lpstr>Default Design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VIẾT BẢNG CON</vt:lpstr>
      <vt:lpstr>PowerPoint Presentation</vt:lpstr>
      <vt:lpstr>PowerPoint Presentation</vt:lpstr>
      <vt:lpstr>PowerPoint Presentation</vt:lpstr>
      <vt:lpstr>phụ huynh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MTC</cp:lastModifiedBy>
  <cp:revision>62</cp:revision>
  <dcterms:created xsi:type="dcterms:W3CDTF">2006-08-16T00:00:00Z</dcterms:created>
  <dcterms:modified xsi:type="dcterms:W3CDTF">2019-03-03T15:01:50Z</dcterms:modified>
</cp:coreProperties>
</file>