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8C53-AEAA-474F-AB3D-EB6D0F8BA3D5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0750" y="50482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144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6670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9" name="Picture 7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9750" y="50482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0" name="Picture 8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7150" y="50482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1" name="Picture 9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7350" y="-10477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2" name="Picture 10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9750" y="-10477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3" name="Picture 11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2350" y="-10477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4" name="Picture 12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9414">
            <a:off x="-381000" y="152400"/>
            <a:ext cx="2209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5" name="Picture 13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55">
            <a:off x="0" y="4876800"/>
            <a:ext cx="2209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6" name="Picture 14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9247">
            <a:off x="6902450" y="260350"/>
            <a:ext cx="2209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7" name="Picture 15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1142">
            <a:off x="6902450" y="4908550"/>
            <a:ext cx="2209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3200400" y="44958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6209" name="WordArt 17"/>
          <p:cNvSpPr>
            <a:spLocks noChangeArrowheads="1" noChangeShapeType="1" noTextEdit="1"/>
          </p:cNvSpPr>
          <p:nvPr/>
        </p:nvSpPr>
        <p:spPr bwMode="auto">
          <a:xfrm>
            <a:off x="457200" y="2444750"/>
            <a:ext cx="868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ĐÓN CÁC CON </a:t>
            </a:r>
          </a:p>
        </p:txBody>
      </p:sp>
      <p:sp>
        <p:nvSpPr>
          <p:cNvPr id="136210" name="WordArt 18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5562600" cy="822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VIỆT HƯNG</a:t>
            </a:r>
            <a:endParaRPr lang="en-US" sz="3600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11" name="WordArt 19"/>
          <p:cNvSpPr>
            <a:spLocks noChangeArrowheads="1" noChangeShapeType="1" noTextEdit="1"/>
          </p:cNvSpPr>
          <p:nvPr/>
        </p:nvSpPr>
        <p:spPr bwMode="auto">
          <a:xfrm>
            <a:off x="1295400" y="3816350"/>
            <a:ext cx="68405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ĐẾN VỚI TIẾT TẬP ĐỌC</a:t>
            </a:r>
          </a:p>
        </p:txBody>
      </p:sp>
    </p:spTree>
    <p:extLst>
      <p:ext uri="{BB962C8B-B14F-4D97-AF65-F5344CB8AC3E}">
        <p14:creationId xmlns:p14="http://schemas.microsoft.com/office/powerpoint/2010/main" val="923694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41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uê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uơ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uya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uân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uât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uyêt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uynh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uych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(3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Autofit/>
          </a:bodyPr>
          <a:lstStyle/>
          <a:p>
            <a:r>
              <a:rPr lang="en-US" sz="48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.//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Ở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tốt.Trường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pPr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b="1" dirty="0" err="1" smtClean="0"/>
              <a:t>ai</a:t>
            </a:r>
            <a:endParaRPr lang="en-US" b="1" dirty="0" smtClean="0"/>
          </a:p>
          <a:p>
            <a:pPr marL="514350" indent="-514350"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b="1" dirty="0" smtClean="0"/>
              <a:t>ay</a:t>
            </a:r>
            <a:r>
              <a:rPr lang="en-US" dirty="0" smtClean="0"/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: </a:t>
            </a:r>
            <a:r>
              <a:rPr lang="en-US" dirty="0" err="1" smtClean="0"/>
              <a:t>hai</a:t>
            </a:r>
            <a:r>
              <a:rPr lang="en-US" dirty="0" smtClean="0"/>
              <a:t>, </a:t>
            </a:r>
            <a:r>
              <a:rPr lang="en-US" dirty="0" err="1" smtClean="0"/>
              <a:t>mái</a:t>
            </a:r>
            <a:endParaRPr lang="en-US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ay: </a:t>
            </a:r>
            <a:r>
              <a:rPr lang="en-US" dirty="0" err="1" smtClean="0"/>
              <a:t>dạy</a:t>
            </a:r>
            <a:r>
              <a:rPr lang="en-US" dirty="0" smtClean="0"/>
              <a:t>, hay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con </a:t>
            </a:r>
            <a:r>
              <a:rPr lang="en-US" dirty="0" err="1" smtClean="0"/>
              <a:t>n</a:t>
            </a:r>
            <a:r>
              <a:rPr lang="en-US" b="1" dirty="0" err="1" smtClean="0"/>
              <a:t>ai</a:t>
            </a:r>
            <a:r>
              <a:rPr lang="en-US" dirty="0" smtClean="0"/>
              <a:t>                                 </a:t>
            </a:r>
            <a:r>
              <a:rPr lang="en-US" dirty="0" err="1" smtClean="0"/>
              <a:t>m</a:t>
            </a:r>
            <a:r>
              <a:rPr lang="en-US" b="1" dirty="0" err="1" smtClean="0"/>
              <a:t>áy</a:t>
            </a:r>
            <a:r>
              <a:rPr lang="en-US" dirty="0" smtClean="0"/>
              <a:t> b</a:t>
            </a:r>
            <a:r>
              <a:rPr lang="en-US" b="1" dirty="0" smtClean="0"/>
              <a:t>ay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ay: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Screenshot (2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3581400" cy="1752600"/>
          </a:xfrm>
          <a:prstGeom prst="rect">
            <a:avLst/>
          </a:prstGeom>
        </p:spPr>
      </p:pic>
      <p:pic>
        <p:nvPicPr>
          <p:cNvPr id="9" name="Picture 8" descr="Screenshot (2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2971800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shot (3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3657600" cy="2595840"/>
          </a:xfrm>
          <a:prstGeom prst="rect">
            <a:avLst/>
          </a:prstGeom>
        </p:spPr>
      </p:pic>
      <p:pic>
        <p:nvPicPr>
          <p:cNvPr id="8" name="Picture 7" descr="Screenshot (3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14600"/>
            <a:ext cx="3657600" cy="251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972&quot;&gt;&lt;object type=&quot;3&quot; unique_id=&quot;10974&quot;&gt;&lt;property id=&quot;20148&quot; value=&quot;5&quot;/&gt;&lt;property id=&quot;20300&quot; value=&quot;Slide 2 - &amp;quot;Ôn bài cũ&amp;quot;&quot;/&gt;&lt;property id=&quot;20307&quot; value=&quot;256&quot;/&gt;&lt;/object&gt;&lt;object type=&quot;3&quot; unique_id=&quot;10975&quot;&gt;&lt;property id=&quot;20148&quot; value=&quot;5&quot;/&gt;&lt;property id=&quot;20300&quot; value=&quot;Slide 3&quot;/&gt;&lt;property id=&quot;20307&quot; value=&quot;257&quot;/&gt;&lt;/object&gt;&lt;object type=&quot;3&quot; unique_id=&quot;10976&quot;&gt;&lt;property id=&quot;20148&quot; value=&quot;5&quot;/&gt;&lt;property id=&quot;20300&quot; value=&quot;Slide 4 - &amp;quot;Tập đọc Trường em&amp;quot;&quot;/&gt;&lt;property id=&quot;20307&quot; value=&quot;258&quot;/&gt;&lt;/object&gt;&lt;object type=&quot;3&quot; unique_id=&quot;10977&quot;&gt;&lt;property id=&quot;20148&quot; value=&quot;5&quot;/&gt;&lt;property id=&quot;20300&quot; value=&quot;Slide 5 - &amp;quot;Tập đọc Trường em&amp;quot;&quot;/&gt;&lt;property id=&quot;20307&quot; value=&quot;259&quot;/&gt;&lt;/object&gt;&lt;object type=&quot;3&quot; unique_id=&quot;10978&quot;&gt;&lt;property id=&quot;20148&quot; value=&quot;5&quot;/&gt;&lt;property id=&quot;20300&quot; value=&quot;Slide 6 - &amp;quot;Tập đọc Trường em&amp;quot;&quot;/&gt;&lt;property id=&quot;20307&quot; value=&quot;260&quot;/&gt;&lt;/object&gt;&lt;object type=&quot;3&quot; unique_id=&quot;10979&quot;&gt;&lt;property id=&quot;20148&quot; value=&quot;5&quot;/&gt;&lt;property id=&quot;20300&quot; value=&quot;Slide 7 - &amp;quot;Tập đọc Trường em&amp;quot;&quot;/&gt;&lt;property id=&quot;20307&quot; value=&quot;261&quot;/&gt;&lt;/object&gt;&lt;object type=&quot;3&quot; unique_id=&quot;10980&quot;&gt;&lt;property id=&quot;20148&quot; value=&quot;5&quot;/&gt;&lt;property id=&quot;20300&quot; value=&quot;Slide 8 - &amp;quot;Tập đọc Trường em&amp;quot;&quot;/&gt;&lt;property id=&quot;20307&quot; value=&quot;266&quot;/&gt;&lt;/object&gt;&lt;object type=&quot;3&quot; unique_id=&quot;10981&quot;&gt;&lt;property id=&quot;20148&quot; value=&quot;5&quot;/&gt;&lt;property id=&quot;20300&quot; value=&quot;Slide 9 - &amp;quot;Tập đọc Trường em&amp;quot;&quot;/&gt;&lt;property id=&quot;20307&quot; value=&quot;263&quot;/&gt;&lt;/object&gt;&lt;object type=&quot;3&quot; unique_id=&quot;11811&quot;&gt;&lt;property id=&quot;20148&quot; value=&quot;5&quot;/&gt;&lt;property id=&quot;20300&quot; value=&quot;Slide 1&quot;/&gt;&lt;property id=&quot;20307&quot; value=&quot;267&quot;/&gt;&lt;/object&gt;&lt;/object&gt;&lt;object type=&quot;8&quot; unique_id=&quot;1099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319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Ôn bài cũ</vt:lpstr>
      <vt:lpstr>PowerPoint Presentation</vt:lpstr>
      <vt:lpstr>Tập đọc Trường em</vt:lpstr>
      <vt:lpstr>Tập đọc Trường em</vt:lpstr>
      <vt:lpstr>Tập đọc Trường em</vt:lpstr>
      <vt:lpstr>Tập đọc Trường em</vt:lpstr>
      <vt:lpstr>Tập đọc Trường em</vt:lpstr>
      <vt:lpstr>Tập đọc Trường 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Windows User</dc:creator>
  <cp:lastModifiedBy>MTC</cp:lastModifiedBy>
  <cp:revision>21</cp:revision>
  <dcterms:created xsi:type="dcterms:W3CDTF">2017-08-30T14:55:56Z</dcterms:created>
  <dcterms:modified xsi:type="dcterms:W3CDTF">2019-03-03T15:02:31Z</dcterms:modified>
</cp:coreProperties>
</file>