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8" r:id="rId5"/>
    <p:sldId id="287" r:id="rId6"/>
    <p:sldId id="288" r:id="rId7"/>
    <p:sldId id="271" r:id="rId8"/>
    <p:sldId id="276" r:id="rId9"/>
    <p:sldId id="289" r:id="rId10"/>
    <p:sldId id="279" r:id="rId11"/>
    <p:sldId id="280" r:id="rId12"/>
    <p:sldId id="284" r:id="rId13"/>
    <p:sldId id="285" r:id="rId14"/>
    <p:sldId id="28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E02B1"/>
    <a:srgbClr val="D80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81" autoAdjust="0"/>
  </p:normalViewPr>
  <p:slideViewPr>
    <p:cSldViewPr snapToGrid="0">
      <p:cViewPr>
        <p:scale>
          <a:sx n="50" d="100"/>
          <a:sy n="50" d="100"/>
        </p:scale>
        <p:origin x="-606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3428" y="283707"/>
            <a:ext cx="647542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KHOA </a:t>
            </a:r>
            <a:r>
              <a:rPr lang="en-US" alt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HỌC</a:t>
            </a:r>
          </a:p>
          <a:p>
            <a:pPr algn="ctr"/>
            <a:r>
              <a:rPr lang="en-US" alt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SỬ </a:t>
            </a:r>
            <a:r>
              <a:rPr lang="en-US" alt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DỤNG </a:t>
            </a:r>
            <a:r>
              <a:rPr lang="en-US" alt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NĂNG L</a:t>
            </a:r>
            <a:r>
              <a:rPr lang="vi-VN" alt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ƯỢNG</a:t>
            </a:r>
            <a:r>
              <a:rPr lang="en-US" alt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GIÓ</a:t>
            </a:r>
          </a:p>
          <a:p>
            <a:pPr algn="ctr"/>
            <a:r>
              <a:rPr lang="en-US" alt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VÀ </a:t>
            </a:r>
            <a:r>
              <a:rPr lang="en-US" alt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NĂNG L</a:t>
            </a:r>
            <a:r>
              <a:rPr lang="vi-VN" alt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ƯỢNG</a:t>
            </a:r>
            <a:r>
              <a:rPr lang="en-US" alt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N</a:t>
            </a:r>
            <a:r>
              <a:rPr lang="vi-VN" alt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ƯỚ</a:t>
            </a:r>
            <a:r>
              <a:rPr lang="en-US" alt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C CHẢY</a:t>
            </a:r>
            <a:endParaRPr lang="en-US" altLang="en-US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</a:endParaRPr>
          </a:p>
          <a:p>
            <a:pPr algn="ctr"/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5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05000" y="1799006"/>
            <a:ext cx="89725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-bin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21030" y="408951"/>
            <a:ext cx="5556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“quay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-bin”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96900" y="1067548"/>
            <a:ext cx="1135126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Tx/>
              <a:buChar char="-"/>
              <a:tabLst>
                <a:tab pos="114300" algn="l"/>
              </a:tabLst>
            </a:pPr>
            <a:r>
              <a:rPr lang="en-US" sz="2800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2800" dirty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  <a:tabLst>
                <a:tab pos="114300" algn="l"/>
              </a:tabLst>
            </a:pPr>
            <a:r>
              <a:rPr lang="en-US" sz="2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Y-a-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 …</a:t>
            </a:r>
            <a:endParaRPr lang="en-US" sz="28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hinh so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4720" y="2331720"/>
            <a:ext cx="5513585" cy="443484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8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29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2" descr="Kết quả hình ảnh cho hinh anh tuabin nu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</p:spPr>
      </p:pic>
      <p:pic>
        <p:nvPicPr>
          <p:cNvPr id="4098" name="Picture 2" descr="http://www.vncold.vn/Modules/CMS/Upload/9/LargeDams/SonLA_toancanhtra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437" y="0"/>
            <a:ext cx="12201437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8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29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7670" y="2586990"/>
            <a:ext cx="10759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- Con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người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sử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dụng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năng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lượng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gió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và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năng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lượng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nước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chảy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để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làm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 </a:t>
            </a:r>
            <a:r>
              <a:rPr lang="en-US" sz="3200" dirty="0" err="1" smtClean="0">
                <a:solidFill>
                  <a:srgbClr val="BE02B1"/>
                </a:solidFill>
                <a:latin typeface="Verdana" pitchFamily="34" charset="0"/>
              </a:rPr>
              <a:t>gì</a:t>
            </a:r>
            <a:r>
              <a:rPr lang="en-US" sz="3200" dirty="0" smtClean="0">
                <a:solidFill>
                  <a:srgbClr val="BE02B1"/>
                </a:solidFill>
                <a:latin typeface="Verdana" pitchFamily="34" charset="0"/>
              </a:rPr>
              <a:t>?</a:t>
            </a:r>
            <a:endParaRPr lang="en-US" sz="3200" dirty="0">
              <a:solidFill>
                <a:srgbClr val="BE02B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" y="1767840"/>
            <a:ext cx="1175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- ÔÛ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ñòa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phöông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em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söû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suïng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naêng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löôïng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nöôùc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chaûy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ñeå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laøm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 Times" pitchFamily="2" charset="0"/>
              </a:rPr>
              <a:t>gì</a:t>
            </a:r>
            <a:r>
              <a:rPr lang="en-US" sz="3600" dirty="0" smtClean="0">
                <a:solidFill>
                  <a:srgbClr val="0033CC"/>
                </a:solidFill>
                <a:latin typeface="VNI Times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046" y="2289304"/>
            <a:ext cx="95150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all" dirty="0" err="1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cap="all" dirty="0" smtClean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cap="all" dirty="0"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6" y="3598992"/>
            <a:ext cx="1037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  <a:defRPr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2108" y="5781386"/>
            <a:ext cx="1071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800" dirty="0">
              <a:solidFill>
                <a:srgbClr val="0070C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5569" y="598513"/>
            <a:ext cx="1032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1621" y="5276940"/>
            <a:ext cx="10126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5815" y="772195"/>
            <a:ext cx="301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1920" y="1676400"/>
            <a:ext cx="11932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Vì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caàn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phaûi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söû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duïng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tieát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kieäm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caùc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loaïi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chaát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ñoát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Baûo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veä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taøi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nguyeân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röøng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baûo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veä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moâi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tröôøng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;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caùc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loaïi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chaát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ñoát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than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ñaù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daàu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moû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khí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töï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nhieân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khoâng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phaûi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voâ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taän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NI-Times" pitchFamily="2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" y="1691640"/>
            <a:ext cx="1194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Vì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sao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caùc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chaát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ñoát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khi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chaùy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coù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theå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aûnh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höôûng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ñeán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moâi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tröôøng</a:t>
            </a:r>
            <a:r>
              <a:rPr lang="en-US" sz="3200" b="1" dirty="0" smtClean="0">
                <a:solidFill>
                  <a:srgbClr val="0033CC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?</a:t>
            </a:r>
            <a:endParaRPr lang="en-US" sz="32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Chaát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ñoát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chaùy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caùc-boâ-níc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vaø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nieàu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loaïi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ñoäc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khaùc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laøm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aûnh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höôûng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ñeán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moâi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tröôøng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vaø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coù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haïi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ngöôøi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  <a:ea typeface="Times New Roman" pitchFamily="18" charset="0"/>
                <a:cs typeface="Arial" pitchFamily="34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33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93420" y="1699148"/>
            <a:ext cx="11536680" cy="32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tabLst>
                <a:tab pos="114300" algn="l"/>
              </a:tabLst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  <a:tabLst>
                <a:tab pos="114300" algn="l"/>
              </a:tabLst>
            </a:pP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  <a:buFontTx/>
              <a:buChar char="-"/>
              <a:tabLst>
                <a:tab pos="114300" algn="l"/>
              </a:tabLst>
            </a:pP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i="1" dirty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 smtClean="0">
                <a:solidFill>
                  <a:srgbClr val="BE02B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BE02B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tabLst>
                <a:tab pos="114300" algn="l"/>
              </a:tabLst>
            </a:pP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9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8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29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" name="Picture 7" descr="Sang h1"/>
          <p:cNvPicPr>
            <a:picLocks noChangeAspect="1" noChangeArrowheads="1"/>
          </p:cNvPicPr>
          <p:nvPr/>
        </p:nvPicPr>
        <p:blipFill>
          <a:blip r:embed="rId4">
            <a:lum bright="12000" contrast="6000"/>
          </a:blip>
          <a:srcRect l="7527" t="3043" b="14828"/>
          <a:stretch>
            <a:fillRect/>
          </a:stretch>
        </p:blipFill>
        <p:spPr bwMode="auto">
          <a:xfrm>
            <a:off x="2499360" y="1924273"/>
            <a:ext cx="7452360" cy="4735607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11266" name="AutoShape 2" descr="Kết quả hình ảnh cho hình ảnh thuyền buồ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Kết quả hình ảnh cho hình ảnh thuyền buồ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1" name="Picture 7" descr="Kết quả hình ảnh cho hình ảnh thuyền buồ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192000" cy="685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8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29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" name="Picture 7" descr="Sang h2"/>
          <p:cNvPicPr>
            <a:picLocks noChangeAspect="1" noChangeArrowheads="1"/>
          </p:cNvPicPr>
          <p:nvPr/>
        </p:nvPicPr>
        <p:blipFill>
          <a:blip r:embed="rId4">
            <a:lum bright="12000" contrast="6000"/>
          </a:blip>
          <a:srcRect b="13792"/>
          <a:stretch>
            <a:fillRect/>
          </a:stretch>
        </p:blipFill>
        <p:spPr bwMode="auto">
          <a:xfrm>
            <a:off x="2301240" y="1935480"/>
            <a:ext cx="7589520" cy="464745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42" name="Picture 2" descr="Kết quả hình ảnh cho hinh anh tuabin g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963"/>
            <a:ext cx="12192000" cy="6849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9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8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29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Picture 7" descr="sang 3-2"/>
          <p:cNvPicPr>
            <a:picLocks noChangeAspect="1" noChangeArrowheads="1"/>
          </p:cNvPicPr>
          <p:nvPr/>
        </p:nvPicPr>
        <p:blipFill>
          <a:blip r:embed="rId4">
            <a:lum bright="12000" contrast="6000"/>
          </a:blip>
          <a:srcRect b="13597"/>
          <a:stretch>
            <a:fillRect/>
          </a:stretch>
        </p:blipFill>
        <p:spPr bwMode="auto">
          <a:xfrm>
            <a:off x="2225039" y="1874520"/>
            <a:ext cx="7914807" cy="4876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2425"/>
            <a:ext cx="12192000" cy="68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69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790700" y="1494919"/>
            <a:ext cx="9201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>
                <a:solidFill>
                  <a:srgbClr val="FF0000"/>
                </a:solidFill>
                <a:latin typeface="VNI Times" pitchFamily="2" charset="0"/>
              </a:rPr>
              <a:t>KẾT LUẬN</a:t>
            </a:r>
            <a:r>
              <a:rPr lang="en-US" sz="3200" b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VNI Times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Naêng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löôïng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gioù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coù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theå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duøng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ñeå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chaïy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thuyeàn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buoàm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laøm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quay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tua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-bin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cuûa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maùy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phaùt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ñieän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laøm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saïch</a:t>
            </a:r>
            <a:r>
              <a:rPr lang="en-US" sz="3200" b="1" dirty="0" smtClean="0">
                <a:solidFill>
                  <a:srgbClr val="7030A0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VNI Times" pitchFamily="2" charset="0"/>
              </a:rPr>
              <a:t>thoùc</a:t>
            </a:r>
            <a:endParaRPr lang="en-US" sz="3200" b="1" dirty="0" smtClean="0">
              <a:solidFill>
                <a:srgbClr val="7030A0"/>
              </a:solidFill>
              <a:latin typeface="VNI 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8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29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81000" y="1752600"/>
            <a:ext cx="11445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II/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Sử</a:t>
            </a:r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dụng</a:t>
            </a:r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năng</a:t>
            </a:r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lượng</a:t>
            </a:r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nước</a:t>
            </a:r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chảy</a:t>
            </a:r>
            <a:r>
              <a:rPr lang="en-US" sz="2800" dirty="0" smtClean="0">
                <a:solidFill>
                  <a:srgbClr val="0033CC"/>
                </a:solidFill>
                <a:latin typeface="Verdana" pitchFamily="34" charset="0"/>
              </a:rPr>
              <a:t>:</a:t>
            </a:r>
            <a:endParaRPr lang="en-US" sz="2800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2209800"/>
            <a:ext cx="1106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- Con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ngöôøi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söû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duïng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naêng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löôïng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nöôùc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vaøo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nhöõng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vieäc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gì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? </a:t>
            </a:r>
          </a:p>
        </p:txBody>
      </p:sp>
      <p:pic>
        <p:nvPicPr>
          <p:cNvPr id="15" name="Picture 10" descr="hinh so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0480"/>
            <a:ext cx="5257801" cy="6858000"/>
          </a:xfrm>
          <a:prstGeom prst="rect">
            <a:avLst/>
          </a:prstGeom>
          <a:noFill/>
        </p:spPr>
      </p:pic>
      <p:pic>
        <p:nvPicPr>
          <p:cNvPr id="16" name="Picture 10" descr="thuy di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6840" y="0"/>
            <a:ext cx="6949440" cy="3429000"/>
          </a:xfrm>
          <a:prstGeom prst="rect">
            <a:avLst/>
          </a:prstGeom>
          <a:noFill/>
        </p:spPr>
      </p:pic>
      <p:pic>
        <p:nvPicPr>
          <p:cNvPr id="17" name="Picture 10" descr="Sang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459480"/>
            <a:ext cx="7010400" cy="3398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8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29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81000" y="1752600"/>
            <a:ext cx="11445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II/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Sử</a:t>
            </a:r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dụng</a:t>
            </a:r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năng</a:t>
            </a:r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lượng</a:t>
            </a:r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nước</a:t>
            </a:r>
            <a:r>
              <a:rPr lang="en-US" sz="28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Verdana" pitchFamily="34" charset="0"/>
              </a:rPr>
              <a:t>chảy</a:t>
            </a:r>
            <a:r>
              <a:rPr lang="en-US" sz="2800" dirty="0" smtClean="0">
                <a:solidFill>
                  <a:srgbClr val="0033CC"/>
                </a:solidFill>
                <a:latin typeface="Verdana" pitchFamily="34" charset="0"/>
              </a:rPr>
              <a:t>:</a:t>
            </a:r>
            <a:endParaRPr lang="en-US" sz="2800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" y="2209800"/>
            <a:ext cx="1106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- Con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ngöôøi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söû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duïng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naêng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löôïng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nöôùc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vaøo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nhöõng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vieäc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VNI Times" pitchFamily="2" charset="0"/>
              </a:rPr>
              <a:t>gì</a:t>
            </a:r>
            <a:r>
              <a:rPr lang="en-US" sz="3200" b="1" dirty="0" smtClean="0">
                <a:solidFill>
                  <a:srgbClr val="BE02B1"/>
                </a:solidFill>
                <a:latin typeface="VNI Times" pitchFamily="2" charset="0"/>
              </a:rPr>
              <a:t> 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2773680"/>
            <a:ext cx="11323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Dùng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sức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nước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để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tạo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ra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dòng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điện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phục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vụ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sinh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hoạt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ở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vùng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núi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. </a:t>
            </a:r>
          </a:p>
          <a:p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-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Xây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dựng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nhà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máy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thủy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điện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.</a:t>
            </a:r>
          </a:p>
          <a:p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-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Làm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quay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bánh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xe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nước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(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cọn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Verdana" pitchFamily="34" charset="0"/>
              </a:rPr>
              <a:t>nước</a:t>
            </a:r>
            <a:r>
              <a:rPr lang="en-US" sz="3200" b="1" i="1" dirty="0" smtClean="0">
                <a:solidFill>
                  <a:srgbClr val="0033CC"/>
                </a:solidFill>
                <a:latin typeface="Verdana" pitchFamily="34" charset="0"/>
              </a:rPr>
              <a:t>).</a:t>
            </a:r>
          </a:p>
        </p:txBody>
      </p:sp>
      <p:pic>
        <p:nvPicPr>
          <p:cNvPr id="19" name="Picture 4" descr="Kết quả hình ảnh cho hình ảnh cọn nướ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573"/>
            <a:ext cx="12192000" cy="6843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512</Words>
  <Application>Microsoft Office PowerPoint</Application>
  <PresentationFormat>Custom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huy_ctn</cp:lastModifiedBy>
  <cp:revision>136</cp:revision>
  <dcterms:created xsi:type="dcterms:W3CDTF">2017-11-24T09:12:01Z</dcterms:created>
  <dcterms:modified xsi:type="dcterms:W3CDTF">2018-02-08T05:53:28Z</dcterms:modified>
</cp:coreProperties>
</file>