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my nguyễn" initials="M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D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4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50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19EA5-B2B7-487C-9082-AC0920D71E0E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1048651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65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5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7E36C-580A-4F54-8143-CC9F1AB10B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95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2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10486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0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10486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0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10486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30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3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3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10486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36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7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3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9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4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104864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0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104860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44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4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104864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1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10486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B319-F3A1-460F-99D0-6037AEB7907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7" descr="A picture containing chart  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7393" y="237705"/>
            <a:ext cx="12178786" cy="6656013"/>
          </a:xfrm>
          <a:prstGeom prst="rect">
            <a:avLst/>
          </a:prstGeom>
        </p:spPr>
      </p:pic>
      <p:sp>
        <p:nvSpPr>
          <p:cNvPr id="1048584" name="TextBox 4"/>
          <p:cNvSpPr txBox="1"/>
          <p:nvPr/>
        </p:nvSpPr>
        <p:spPr>
          <a:xfrm>
            <a:off x="981998" y="694679"/>
            <a:ext cx="7193218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vi-VN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ÁNH SAO</a:t>
            </a:r>
          </a:p>
        </p:txBody>
      </p:sp>
      <p:sp>
        <p:nvSpPr>
          <p:cNvPr id="1048585" name="TextBox 8"/>
          <p:cNvSpPr txBox="1"/>
          <p:nvPr/>
        </p:nvSpPr>
        <p:spPr>
          <a:xfrm>
            <a:off x="1539832" y="2070287"/>
            <a:ext cx="6826046" cy="1297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1048586" name="TextBox 10"/>
          <p:cNvSpPr txBox="1"/>
          <p:nvPr/>
        </p:nvSpPr>
        <p:spPr>
          <a:xfrm>
            <a:off x="1539831" y="3164038"/>
            <a:ext cx="618494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đếm xác định SL nhóm đối tượng trong phạm vi 5.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2097154" name="Picture 19" descr="A picture containing text  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82408">
            <a:off x="9288285" y="50198"/>
            <a:ext cx="1309841" cy="1309841"/>
          </a:xfrm>
          <a:prstGeom prst="rect">
            <a:avLst/>
          </a:prstGeom>
        </p:spPr>
      </p:pic>
      <p:pic>
        <p:nvPicPr>
          <p:cNvPr id="2097155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18" y="60873"/>
            <a:ext cx="4276112" cy="244849"/>
          </a:xfrm>
          <a:prstGeom prst="rect">
            <a:avLst/>
          </a:prstGeom>
        </p:spPr>
      </p:pic>
      <p:pic>
        <p:nvPicPr>
          <p:cNvPr id="2097156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936" y="69501"/>
            <a:ext cx="4276112" cy="244849"/>
          </a:xfrm>
          <a:prstGeom prst="rect">
            <a:avLst/>
          </a:prstGeom>
        </p:spPr>
      </p:pic>
      <p:pic>
        <p:nvPicPr>
          <p:cNvPr id="2097157" name="Picture 28" descr="A picture containing text, plant, clipart, sign  Description automatically genera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76879" y="-98697"/>
            <a:ext cx="857250" cy="10953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8" name="Picture 2" descr="A picture containing text  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1048593" name="TextBox 3"/>
          <p:cNvSpPr txBox="1"/>
          <p:nvPr/>
        </p:nvSpPr>
        <p:spPr>
          <a:xfrm>
            <a:off x="781051" y="3114677"/>
            <a:ext cx="8982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C00000"/>
                </a:solidFill>
              </a:rPr>
              <a:t>* Trò chơi: Đội nào giỏi nhất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2097199" name="Nhac-nen-powerpoint-vui-nho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40850" y="5607050"/>
            <a:ext cx="1250950" cy="1250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4945" fill="hold"/>
                                        <p:tgtEl>
                                          <p:spTgt spid="2097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99"/>
                </p:tgtEl>
              </p:cMediaNode>
            </p:audio>
          </p:childTnLst>
        </p:cTn>
      </p:par>
    </p:tnLst>
    <p:bldLst>
      <p:bldP spid="10485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5675234" y="0"/>
            <a:ext cx="4992766" cy="6858000"/>
          </a:xfrm>
          <a:prstGeom prst="rect">
            <a:avLst/>
          </a:prstGeom>
        </p:spPr>
      </p:pic>
      <p:pic>
        <p:nvPicPr>
          <p:cNvPr id="209715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0" y="0"/>
            <a:ext cx="5435600" cy="6858000"/>
          </a:xfrm>
          <a:prstGeom prst="rect">
            <a:avLst/>
          </a:prstGeom>
        </p:spPr>
      </p:pic>
      <p:sp>
        <p:nvSpPr>
          <p:cNvPr id="1048587" name="TextBox 1"/>
          <p:cNvSpPr txBox="1"/>
          <p:nvPr/>
        </p:nvSpPr>
        <p:spPr>
          <a:xfrm>
            <a:off x="33417" y="650875"/>
            <a:ext cx="687070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I. ỔN ĐỊNH TỔ CHỨC</a:t>
            </a:r>
          </a:p>
        </p:txBody>
      </p:sp>
      <p:sp>
        <p:nvSpPr>
          <p:cNvPr id="1048588" name="TextBox 5"/>
          <p:cNvSpPr txBox="1"/>
          <p:nvPr/>
        </p:nvSpPr>
        <p:spPr>
          <a:xfrm>
            <a:off x="1300917" y="2831109"/>
            <a:ext cx="6870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</a:rPr>
              <a:t>Bài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hát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  <a:r>
              <a:rPr lang="en-US" sz="4400" b="1" dirty="0" err="1">
                <a:solidFill>
                  <a:srgbClr val="0070C0"/>
                </a:solidFill>
              </a:rPr>
              <a:t>Tập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đếm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2097160" name="y2mate.com - Tập Đếm  Nhạc Thiếu Nhi Bảo Ngọc  Skids Nhạc Thiếu Nhi Vui Nhộn Hay Nhất 20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59975" y="617855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306" fill="hold"/>
                                        <p:tgtEl>
                                          <p:spTgt spid="2097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675234" y="0"/>
            <a:ext cx="4992766" cy="6858000"/>
          </a:xfrm>
          <a:prstGeom prst="rect">
            <a:avLst/>
          </a:prstGeom>
        </p:spPr>
      </p:pic>
      <p:pic>
        <p:nvPicPr>
          <p:cNvPr id="2097162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5435600" cy="6858000"/>
          </a:xfrm>
          <a:prstGeom prst="rect">
            <a:avLst/>
          </a:prstGeom>
        </p:spPr>
      </p:pic>
      <p:sp>
        <p:nvSpPr>
          <p:cNvPr id="1048589" name="TextBox 1"/>
          <p:cNvSpPr txBox="1"/>
          <p:nvPr/>
        </p:nvSpPr>
        <p:spPr>
          <a:xfrm>
            <a:off x="-628649" y="650877"/>
            <a:ext cx="11010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</a:rPr>
              <a:t>2.Phương pháp, hình thức tổ chức.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048590" name="TextBox 5"/>
          <p:cNvSpPr txBox="1"/>
          <p:nvPr/>
        </p:nvSpPr>
        <p:spPr>
          <a:xfrm>
            <a:off x="-133350" y="2602508"/>
            <a:ext cx="9039225" cy="1285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0070C0"/>
                </a:solidFill>
              </a:rPr>
              <a:t>*HĐ 1: </a:t>
            </a:r>
            <a:r>
              <a:rPr lang="it-IT" sz="40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 Trò chơi 1: " Thi xem ai giỏi"</a:t>
            </a:r>
            <a:endParaRPr lang="en-US" sz="4000" b="1" dirty="0">
              <a:solidFill>
                <a:srgbClr val="00B0F0"/>
              </a:solidFill>
            </a:endParaRPr>
          </a:p>
          <a:p>
            <a:endParaRPr lang="en-U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675234" y="0"/>
            <a:ext cx="4992766" cy="6858000"/>
          </a:xfrm>
          <a:prstGeom prst="rect">
            <a:avLst/>
          </a:prstGeom>
        </p:spPr>
      </p:pic>
      <p:pic>
        <p:nvPicPr>
          <p:cNvPr id="2097164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5435600" cy="6858000"/>
          </a:xfrm>
          <a:prstGeom prst="rect">
            <a:avLst/>
          </a:prstGeom>
        </p:spPr>
      </p:pic>
      <p:sp>
        <p:nvSpPr>
          <p:cNvPr id="1048591" name="TextBox 1"/>
          <p:cNvSpPr txBox="1"/>
          <p:nvPr/>
        </p:nvSpPr>
        <p:spPr>
          <a:xfrm>
            <a:off x="-628649" y="650877"/>
            <a:ext cx="11010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</a:rPr>
              <a:t>2.Phương pháp, hình thức tổ chức.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048592" name="TextBox 5"/>
          <p:cNvSpPr txBox="1"/>
          <p:nvPr/>
        </p:nvSpPr>
        <p:spPr>
          <a:xfrm>
            <a:off x="-133350" y="2602508"/>
            <a:ext cx="9039225" cy="1285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0070C0"/>
                </a:solidFill>
              </a:rPr>
              <a:t>*HĐ 1: </a:t>
            </a:r>
            <a:r>
              <a:rPr lang="it-IT" sz="40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vi-VN" sz="40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</a:rPr>
              <a:t>Trò chơi 2: " Đi siêu thị"</a:t>
            </a:r>
            <a:endParaRPr lang="en-US" sz="4000" b="1" dirty="0">
              <a:solidFill>
                <a:srgbClr val="00B0F0"/>
              </a:solidFill>
            </a:endParaRPr>
          </a:p>
          <a:p>
            <a:endParaRPr lang="en-U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675234" y="0"/>
            <a:ext cx="4992766" cy="6858000"/>
          </a:xfrm>
          <a:prstGeom prst="rect">
            <a:avLst/>
          </a:prstGeom>
        </p:spPr>
      </p:pic>
      <p:pic>
        <p:nvPicPr>
          <p:cNvPr id="2097166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5435600" cy="6858000"/>
          </a:xfrm>
          <a:prstGeom prst="rect">
            <a:avLst/>
          </a:prstGeom>
        </p:spPr>
      </p:pic>
      <p:pic>
        <p:nvPicPr>
          <p:cNvPr id="209716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73" y="2001693"/>
            <a:ext cx="1896391" cy="2645084"/>
          </a:xfrm>
          <a:prstGeom prst="rect">
            <a:avLst/>
          </a:prstGeom>
        </p:spPr>
      </p:pic>
      <p:pic>
        <p:nvPicPr>
          <p:cNvPr id="2097168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439" y="2001693"/>
            <a:ext cx="1896391" cy="2645084"/>
          </a:xfrm>
          <a:prstGeom prst="rect">
            <a:avLst/>
          </a:prstGeom>
        </p:spPr>
      </p:pic>
      <p:pic>
        <p:nvPicPr>
          <p:cNvPr id="2097169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37" y="2001693"/>
            <a:ext cx="1896391" cy="2645084"/>
          </a:xfrm>
          <a:prstGeom prst="rect">
            <a:avLst/>
          </a:prstGeom>
        </p:spPr>
      </p:pic>
      <p:pic>
        <p:nvPicPr>
          <p:cNvPr id="2097170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675" y="2001693"/>
            <a:ext cx="1896391" cy="2645084"/>
          </a:xfrm>
          <a:prstGeom prst="rect">
            <a:avLst/>
          </a:prstGeom>
        </p:spPr>
      </p:pic>
      <p:pic>
        <p:nvPicPr>
          <p:cNvPr id="2097171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527" y="2106458"/>
            <a:ext cx="1896391" cy="26450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675234" y="0"/>
            <a:ext cx="4992766" cy="6858000"/>
          </a:xfrm>
          <a:prstGeom prst="rect">
            <a:avLst/>
          </a:prstGeom>
        </p:spPr>
      </p:pic>
      <p:pic>
        <p:nvPicPr>
          <p:cNvPr id="2097173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5435600" cy="6858000"/>
          </a:xfrm>
          <a:prstGeom prst="rect">
            <a:avLst/>
          </a:prstGeom>
        </p:spPr>
      </p:pic>
      <p:pic>
        <p:nvPicPr>
          <p:cNvPr id="209717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4657" y="116910"/>
            <a:ext cx="3092054" cy="3110681"/>
          </a:xfrm>
          <a:prstGeom prst="rect">
            <a:avLst/>
          </a:prstGeom>
        </p:spPr>
      </p:pic>
      <p:pic>
        <p:nvPicPr>
          <p:cNvPr id="2097175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294" y="16286"/>
            <a:ext cx="3092054" cy="3110681"/>
          </a:xfrm>
          <a:prstGeom prst="rect">
            <a:avLst/>
          </a:prstGeom>
        </p:spPr>
      </p:pic>
      <p:pic>
        <p:nvPicPr>
          <p:cNvPr id="2097176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761" y="16286"/>
            <a:ext cx="3092054" cy="3110681"/>
          </a:xfrm>
          <a:prstGeom prst="rect">
            <a:avLst/>
          </a:prstGeom>
        </p:spPr>
      </p:pic>
      <p:pic>
        <p:nvPicPr>
          <p:cNvPr id="2097177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71" y="3227591"/>
            <a:ext cx="3092054" cy="3110681"/>
          </a:xfrm>
          <a:prstGeom prst="rect">
            <a:avLst/>
          </a:prstGeom>
        </p:spPr>
      </p:pic>
      <p:pic>
        <p:nvPicPr>
          <p:cNvPr id="2097178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052" y="3026178"/>
            <a:ext cx="3092054" cy="31106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675234" y="0"/>
            <a:ext cx="4992766" cy="6858000"/>
          </a:xfrm>
          <a:prstGeom prst="rect">
            <a:avLst/>
          </a:prstGeom>
        </p:spPr>
      </p:pic>
      <p:pic>
        <p:nvPicPr>
          <p:cNvPr id="2097180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5435600" cy="6858000"/>
          </a:xfrm>
          <a:prstGeom prst="rect">
            <a:avLst/>
          </a:prstGeom>
        </p:spPr>
      </p:pic>
      <p:pic>
        <p:nvPicPr>
          <p:cNvPr id="2097181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50" y="421089"/>
            <a:ext cx="2847975" cy="2722161"/>
          </a:xfrm>
          <a:prstGeom prst="rect">
            <a:avLst/>
          </a:prstGeom>
        </p:spPr>
      </p:pic>
      <p:pic>
        <p:nvPicPr>
          <p:cNvPr id="2097182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475" y="421089"/>
            <a:ext cx="2847975" cy="2722161"/>
          </a:xfrm>
          <a:prstGeom prst="rect">
            <a:avLst/>
          </a:prstGeom>
        </p:spPr>
      </p:pic>
      <p:pic>
        <p:nvPicPr>
          <p:cNvPr id="2097183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0363" y="3293661"/>
            <a:ext cx="2847975" cy="2722161"/>
          </a:xfrm>
          <a:prstGeom prst="rect">
            <a:avLst/>
          </a:prstGeom>
        </p:spPr>
      </p:pic>
      <p:pic>
        <p:nvPicPr>
          <p:cNvPr id="2097184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371" y="3293661"/>
            <a:ext cx="2847975" cy="2722161"/>
          </a:xfrm>
          <a:prstGeom prst="rect">
            <a:avLst/>
          </a:prstGeom>
        </p:spPr>
      </p:pic>
      <p:pic>
        <p:nvPicPr>
          <p:cNvPr id="2097185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224" y="3293661"/>
            <a:ext cx="2847975" cy="27221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675234" y="0"/>
            <a:ext cx="4992766" cy="6858000"/>
          </a:xfrm>
          <a:prstGeom prst="rect">
            <a:avLst/>
          </a:prstGeom>
        </p:spPr>
      </p:pic>
      <p:pic>
        <p:nvPicPr>
          <p:cNvPr id="2097187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5435600" cy="6858000"/>
          </a:xfrm>
          <a:prstGeom prst="rect">
            <a:avLst/>
          </a:prstGeom>
        </p:spPr>
      </p:pic>
      <p:pic>
        <p:nvPicPr>
          <p:cNvPr id="209718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08" y="4152071"/>
            <a:ext cx="2994917" cy="2505903"/>
          </a:xfrm>
          <a:prstGeom prst="rect">
            <a:avLst/>
          </a:prstGeom>
        </p:spPr>
      </p:pic>
      <p:pic>
        <p:nvPicPr>
          <p:cNvPr id="2097189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083" y="4352097"/>
            <a:ext cx="2994917" cy="2505903"/>
          </a:xfrm>
          <a:prstGeom prst="rect">
            <a:avLst/>
          </a:prstGeom>
        </p:spPr>
      </p:pic>
      <p:pic>
        <p:nvPicPr>
          <p:cNvPr id="2097190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622" y="2395125"/>
            <a:ext cx="2994917" cy="2505903"/>
          </a:xfrm>
          <a:prstGeom prst="rect">
            <a:avLst/>
          </a:prstGeom>
        </p:spPr>
      </p:pic>
      <p:pic>
        <p:nvPicPr>
          <p:cNvPr id="2097191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082" y="443327"/>
            <a:ext cx="2994917" cy="2505903"/>
          </a:xfrm>
          <a:prstGeom prst="rect">
            <a:avLst/>
          </a:prstGeom>
        </p:spPr>
      </p:pic>
      <p:pic>
        <p:nvPicPr>
          <p:cNvPr id="2097192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75" y="276226"/>
            <a:ext cx="2994917" cy="25059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8228"/>
            <a:ext cx="1733181" cy="2001544"/>
          </a:xfrm>
          <a:prstGeom prst="rect">
            <a:avLst/>
          </a:prstGeom>
        </p:spPr>
      </p:pic>
      <p:pic>
        <p:nvPicPr>
          <p:cNvPr id="209719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2428228"/>
            <a:ext cx="1733181" cy="2001544"/>
          </a:xfrm>
          <a:prstGeom prst="rect">
            <a:avLst/>
          </a:prstGeom>
        </p:spPr>
      </p:pic>
      <p:pic>
        <p:nvPicPr>
          <p:cNvPr id="2097195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740" y="2428228"/>
            <a:ext cx="1733181" cy="2001544"/>
          </a:xfrm>
          <a:prstGeom prst="rect">
            <a:avLst/>
          </a:prstGeom>
        </p:spPr>
      </p:pic>
      <p:pic>
        <p:nvPicPr>
          <p:cNvPr id="2097196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560" y="2428228"/>
            <a:ext cx="1733181" cy="2001544"/>
          </a:xfrm>
          <a:prstGeom prst="rect">
            <a:avLst/>
          </a:prstGeom>
        </p:spPr>
      </p:pic>
      <p:pic>
        <p:nvPicPr>
          <p:cNvPr id="2097197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819" y="2428228"/>
            <a:ext cx="1733181" cy="20015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On-screen Show (4:3)</PresentationFormat>
  <Paragraphs>13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Administrator</cp:lastModifiedBy>
  <cp:revision>1</cp:revision>
  <dcterms:created xsi:type="dcterms:W3CDTF">2022-02-18T12:30:17Z</dcterms:created>
  <dcterms:modified xsi:type="dcterms:W3CDTF">2024-09-20T03:03:12Z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3e70141d753d4f90b4979d089ec2c9f0</vt:lpwstr>
  </property>
</Properties>
</file>