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68" r:id="rId4"/>
    <p:sldId id="269" r:id="rId5"/>
    <p:sldId id="267" r:id="rId6"/>
    <p:sldId id="257" r:id="rId7"/>
    <p:sldId id="258" r:id="rId8"/>
    <p:sldId id="259" r:id="rId9"/>
    <p:sldId id="260" r:id="rId10"/>
    <p:sldId id="261" r:id="rId11"/>
    <p:sldId id="264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05-08-24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05-08-24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815" y="3645024"/>
            <a:ext cx="6239931" cy="1729121"/>
          </a:xfrm>
        </p:spPr>
        <p:txBody>
          <a:bodyPr rtlCol="0">
            <a:normAutofit fontScale="87500" lnSpcReduction="20000"/>
          </a:bodyPr>
          <a:lstStyle/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 xếp 3 loại đối tượng theo quy tắc</a:t>
            </a:r>
            <a:endParaRPr lang="en-US" dirty="0">
              <a:latin typeface="Times New Roman" panose="02020603050405020304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tuổi: </a:t>
            </a:r>
            <a:r>
              <a:rPr lang="vi-VN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tuổi</a:t>
            </a: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 Anh</a:t>
            </a:r>
            <a:endParaRPr lang="vi-VN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138" y="2348880"/>
            <a:ext cx="8599149" cy="64633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ÁNH SAO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068373" y="285210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1600200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1. Kiến thức</a:t>
            </a:r>
            <a:br>
              <a:rPr kumimoji="0" lang="vi-VN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cách chơi trò chơi.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Kỹ năng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xếp xen kẽ theo quy tắc (1-1-1).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nghi nhớ có chủ đích ở trẻ. 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3. Thái độ: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Tx/>
              <a:buChar char="-"/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Trẻ hứng thú học, biết giữ gìn đồ dùng cá nhân.</a:t>
            </a:r>
          </a:p>
          <a:p>
            <a:r>
              <a:rPr lang="de-DE" b="1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II. Chuẩn bị.</a:t>
            </a: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1. Đồ dùng của cô: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giảng điện tử.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Một số đồ dùng để xung quanh lớp.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hát: Chào ngày mới.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Máy tính, Que chỉ, loa.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- 2 bảng.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Đồ dùng của trẻ: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-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vở, 3 cặp, 3 bóng, bảng giấy.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Voi, hổ, chó.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Đám mây, ông mặt trời, ô.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Times New Roman" panose="02020603050405020304"/>
              </a:rPr>
              <a:t>- 1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rổ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Hổ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mèo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cá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endParaRPr lang="en-US" sz="1600" b="1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kumimoji="0" lang="vi-V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br>
              <a:rPr kumimoji="0" lang="vi-V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br>
              <a:rPr kumimoji="0" lang="vi-V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75</Words>
  <Application>Microsoft Office PowerPoint</Application>
  <PresentationFormat>On-screen Show (4:3)</PresentationFormat>
  <Paragraphs>32</Paragraphs>
  <Slides>10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Admin</cp:lastModifiedBy>
  <cp:revision>13</cp:revision>
  <dcterms:created xsi:type="dcterms:W3CDTF">2019-10-01T09:58:00Z</dcterms:created>
  <dcterms:modified xsi:type="dcterms:W3CDTF">2024-08-05T06:46:14Z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