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4" r:id="rId3"/>
    <p:sldId id="266" r:id="rId4"/>
    <p:sldId id="268" r:id="rId5"/>
    <p:sldId id="263" r:id="rId6"/>
    <p:sldId id="284" r:id="rId7"/>
    <p:sldId id="286" r:id="rId8"/>
    <p:sldId id="261" r:id="rId9"/>
    <p:sldId id="276" r:id="rId10"/>
    <p:sldId id="275" r:id="rId11"/>
    <p:sldId id="269" r:id="rId12"/>
    <p:sldId id="280" r:id="rId13"/>
    <p:sldId id="283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2801-168E-4CDD-8C3D-3F0195A0DC64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971550"/>
          <a:ext cx="6096000" cy="1943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200" kern="1200" dirty="0"/>
        </a:p>
      </dsp:txBody>
      <dsp:txXfrm>
        <a:off x="56911" y="1028461"/>
        <a:ext cx="5982178" cy="1829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Chuẩn bị: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Mỗi trẻ 2 cái bát, 2 cái thìa, 1 bảng con, thẻ số 1,2.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Đồ dùng trong lớp có số lượng 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Nhạc.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Một con xúc xắc to, 2 ngôi nhà.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Thảm ngồi cho trẻ.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Kiến thức: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Trẻ đến 2, nhận biết số 1-2, nhận biết nhóm có 1- 2 đối tượng.</a:t>
            </a:r>
          </a:p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Kỹ năng: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  - Đếm lần lượt.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  - Phát huy tính tích cực, phát triển tư duy cho trẻ.</a:t>
            </a:r>
          </a:p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Thái độ: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 - Trẻ hứng thú tham gia hoạt động.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       - Biết thực hiện các yêu cầu của cô.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Music\FILE_20210830_170643_Tho&#7841;i%20001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09601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133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971800"/>
            <a:ext cx="5943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6717" y="42672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82200" y="2590800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020EC8-8ADA-4960-8698-17FE21A6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82F79-00E0-4104-B85F-F3990CAD2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43" y="6873240"/>
            <a:ext cx="3200677" cy="24081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20273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8194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3AC9D-8E5E-4140-90C4-82BDCDB8F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" y="1828800"/>
            <a:ext cx="3452405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64589"/>
              </p:ext>
            </p:extLst>
          </p:nvPr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0E3A7-5475-45AD-BEBB-9C237CB2D00B}"/>
              </a:ext>
            </a:extLst>
          </p:cNvPr>
          <p:cNvSpPr/>
          <p:nvPr/>
        </p:nvSpPr>
        <p:spPr>
          <a:xfrm>
            <a:off x="0" y="4620126"/>
            <a:ext cx="9144000" cy="2237874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9144000 w 9144000"/>
              <a:gd name="connsiteY2" fmla="*/ 332874 h 2237874"/>
              <a:gd name="connsiteX3" fmla="*/ 9144000 w 9144000"/>
              <a:gd name="connsiteY3" fmla="*/ 2237874 h 2237874"/>
              <a:gd name="connsiteX4" fmla="*/ 0 w 9144000"/>
              <a:gd name="connsiteY4" fmla="*/ 2237874 h 2237874"/>
              <a:gd name="connsiteX5" fmla="*/ 0 w 9144000"/>
              <a:gd name="connsiteY5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332874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429127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56151-8926-4E3B-9BA4-E875E3D7A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29" y="540238"/>
            <a:ext cx="6934200" cy="56083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0F9B4D-F08D-4309-8E47-475E98C71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623" y="662790"/>
            <a:ext cx="1353429" cy="13534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8F2327-103D-4DCA-9D63-DC608EE9B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626" y="3103605"/>
            <a:ext cx="1353429" cy="13534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D8F5B6-A54C-4B19-B937-708625292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906" y="2587652"/>
            <a:ext cx="1353429" cy="13534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C68048-50BE-4E8A-B1F5-445D8F962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204" y="2048162"/>
            <a:ext cx="1353429" cy="13534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54375F-F7B8-4CB2-8FC7-E11E9A32B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382" y="2180357"/>
            <a:ext cx="1353429" cy="13534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F861D8-FEE2-45C9-AF9E-E9BA2657B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1266048"/>
            <a:ext cx="1353429" cy="13534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8E24D8-6E55-43C7-BE39-523929540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744" y="2139774"/>
            <a:ext cx="1353429" cy="13534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7EC31C-A93E-4C51-9D5A-8168C15B5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447" y="1311934"/>
            <a:ext cx="1353429" cy="13534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6671CB-53EA-4736-9D8A-916013645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715" y="3116131"/>
            <a:ext cx="1353429" cy="135342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46929F5-8DDD-4F51-BEF3-65A7EF0870E1}"/>
              </a:ext>
            </a:extLst>
          </p:cNvPr>
          <p:cNvSpPr/>
          <p:nvPr/>
        </p:nvSpPr>
        <p:spPr>
          <a:xfrm>
            <a:off x="-228600" y="0"/>
            <a:ext cx="3416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561E-4C83-45C4-81E5-E679B164D76A}"/>
              </a:ext>
            </a:extLst>
          </p:cNvPr>
          <p:cNvSpPr txBox="1"/>
          <p:nvPr/>
        </p:nvSpPr>
        <p:spPr>
          <a:xfrm>
            <a:off x="304800" y="5257800"/>
            <a:ext cx="35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968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1176040"/>
            <a:ext cx="5638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đế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2, nhận biết số 1-2, nhận biết nhóm có 1- 2 đối tượng.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 - Đếm lần 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1,2.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- Phát huy tính tích cực, phát triển tư duy cho trẻ.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hứng thú tham gia hoạt động.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Biết thực hiện các yêu cầu của cô</a:t>
            </a:r>
            <a:r>
              <a:rPr lang="vi-VN" sz="2800" b="1" dirty="0"/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FILE_20210830_170643_Thoại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220" y="0"/>
            <a:ext cx="9471187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971366"/>
              </p:ext>
            </p:extLst>
          </p:nvPr>
        </p:nvGraphicFramePr>
        <p:xfrm>
          <a:off x="1524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4800" y="31242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82000" y="29718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95400" y="50292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3200" y="2304264"/>
            <a:ext cx="3962400" cy="3105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594" y="2434893"/>
            <a:ext cx="3219450" cy="2720712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0" y="3599664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80103" y="2438399"/>
            <a:ext cx="5569047" cy="32765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645" y="2519619"/>
            <a:ext cx="2247313" cy="2894267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313" y="2541742"/>
            <a:ext cx="2247313" cy="2894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37754-B263-4411-A9CC-FDEB607297FB}"/>
              </a:ext>
            </a:extLst>
          </p:cNvPr>
          <p:cNvSpPr txBox="1"/>
          <p:nvPr/>
        </p:nvSpPr>
        <p:spPr>
          <a:xfrm>
            <a:off x="7772400" y="3988876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59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419600"/>
            <a:ext cx="16891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C5EC6-9E3D-4F20-A0BF-F907C4531EFC}"/>
              </a:ext>
            </a:extLst>
          </p:cNvPr>
          <p:cNvSpPr txBox="1"/>
          <p:nvPr/>
        </p:nvSpPr>
        <p:spPr>
          <a:xfrm>
            <a:off x="9601198" y="4580109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85303-E7D1-4E71-8F0C-5AED751EE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32FEC6-FA43-4A5A-B7EB-1FB3271CB2B1}"/>
              </a:ext>
            </a:extLst>
          </p:cNvPr>
          <p:cNvSpPr txBox="1"/>
          <p:nvPr/>
        </p:nvSpPr>
        <p:spPr>
          <a:xfrm flipH="1">
            <a:off x="9601195" y="2705725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533400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7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427</Words>
  <Application>Microsoft Office PowerPoint</Application>
  <PresentationFormat>On-screen Show (4:3)</PresentationFormat>
  <Paragraphs>178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125</cp:revision>
  <dcterms:created xsi:type="dcterms:W3CDTF">2021-08-26T02:44:32Z</dcterms:created>
  <dcterms:modified xsi:type="dcterms:W3CDTF">2024-04-05T09:10:56Z</dcterms:modified>
</cp:coreProperties>
</file>