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0777"/>
            <a:ext cx="3621404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2201113"/>
            <a:ext cx="8071510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5" descr="Hoa go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0"/>
            <a:ext cx="21002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4" descr="Hoa go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7" descr="_de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7" descr="_de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7" descr="_de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7" descr="_de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7" descr="_de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7" descr="_de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1643743" y="4002172"/>
            <a:ext cx="5715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FF"/>
              </a:buClr>
              <a:buSzPts val="31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Đề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tài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vi-VN" alt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 số món ăn ngày tết</a:t>
            </a:r>
            <a:r>
              <a:rPr lang="en-US" alt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spcBef>
                <a:spcPts val="1750"/>
              </a:spcBef>
              <a:buClr>
                <a:srgbClr val="0000FF"/>
              </a:buClr>
              <a:buSzPts val="35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Lứa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tuổi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alt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 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</a:t>
            </a:r>
            <a:r>
              <a:rPr lang="en-US" alt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tuổi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spcBef>
                <a:spcPts val="1750"/>
              </a:spcBef>
              <a:buClr>
                <a:srgbClr val="0000FF"/>
              </a:buClr>
              <a:buSzPts val="35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vi-VN" alt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Ngô Thị Ánh Tuyết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56" name="TextBox 2"/>
          <p:cNvSpPr txBox="1">
            <a:spLocks noChangeArrowheads="1"/>
          </p:cNvSpPr>
          <p:nvPr/>
        </p:nvSpPr>
        <p:spPr bwMode="auto">
          <a:xfrm>
            <a:off x="2362200" y="577215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2023 - 2024</a:t>
            </a:r>
          </a:p>
        </p:txBody>
      </p:sp>
      <p:sp>
        <p:nvSpPr>
          <p:cNvPr id="6157" name="TextBox 3"/>
          <p:cNvSpPr txBox="1">
            <a:spLocks noChangeArrowheads="1"/>
          </p:cNvSpPr>
          <p:nvPr/>
        </p:nvSpPr>
        <p:spPr bwMode="auto">
          <a:xfrm>
            <a:off x="1874837" y="662057"/>
            <a:ext cx="5394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SAO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TextBox 5"/>
          <p:cNvSpPr txBox="1">
            <a:spLocks noChangeArrowheads="1"/>
          </p:cNvSpPr>
          <p:nvPr/>
        </p:nvSpPr>
        <p:spPr bwMode="auto">
          <a:xfrm>
            <a:off x="2338872" y="3316372"/>
            <a:ext cx="4595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00FF"/>
              </a:buClr>
              <a:buSzPts val="4000"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LĨNH VỰC: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PHÁT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TRIỂN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 THỨC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13" y="1405107"/>
            <a:ext cx="199597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4517" y="5726379"/>
            <a:ext cx="28657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00FF"/>
                </a:solidFill>
              </a:rPr>
              <a:t>Giò</a:t>
            </a:r>
            <a:r>
              <a:rPr sz="6600" spc="-110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lụa</a:t>
            </a:r>
            <a:endParaRPr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6324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751" y="3241548"/>
            <a:ext cx="4018787" cy="9006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75" y="5438775"/>
            <a:ext cx="85725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4521200" cy="342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3486150"/>
            <a:ext cx="4495799" cy="337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81675" cy="3276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3076" y="3276600"/>
              <a:ext cx="5360923" cy="3581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21075"/>
              <a:ext cx="4343400" cy="38369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1500" y="0"/>
              <a:ext cx="4762499" cy="3571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51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800" y="3276600"/>
            <a:ext cx="4521199" cy="358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8404" y="1498346"/>
            <a:ext cx="5768340" cy="2689860"/>
            <a:chOff x="1708404" y="1498346"/>
            <a:chExt cx="5768340" cy="268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3456" y="1525526"/>
              <a:ext cx="5733288" cy="2662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8404" y="1498346"/>
              <a:ext cx="5726430" cy="266040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5181600"/>
            <a:ext cx="990600" cy="719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5562600"/>
            <a:ext cx="990600" cy="7193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5181600"/>
            <a:ext cx="990600" cy="719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990600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838200"/>
            <a:ext cx="990600" cy="7193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9144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5562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4521200" cy="342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799" cy="3371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89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2800" y="3276600"/>
            <a:ext cx="4521199" cy="358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500" y="0"/>
              <a:ext cx="4762499" cy="3571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343400" cy="35670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81400"/>
              <a:ext cx="9143999" cy="3276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0149"/>
            <a:ext cx="362140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j-lt"/>
              </a:rPr>
              <a:t>I.</a:t>
            </a:r>
            <a:r>
              <a:rPr spc="-65" dirty="0">
                <a:latin typeface="+mj-lt"/>
              </a:rPr>
              <a:t> </a:t>
            </a:r>
            <a:r>
              <a:rPr spc="10" dirty="0">
                <a:latin typeface="+mj-lt"/>
              </a:rPr>
              <a:t>Mục</a:t>
            </a:r>
            <a:r>
              <a:rPr spc="-45" dirty="0">
                <a:latin typeface="+mj-lt"/>
              </a:rPr>
              <a:t> </a:t>
            </a:r>
            <a:r>
              <a:rPr dirty="0">
                <a:latin typeface="+mj-lt"/>
              </a:rPr>
              <a:t>đích</a:t>
            </a:r>
            <a:r>
              <a:rPr spc="-30" dirty="0">
                <a:latin typeface="+mj-lt"/>
              </a:rPr>
              <a:t> </a:t>
            </a:r>
            <a:r>
              <a:rPr spc="5" dirty="0">
                <a:latin typeface="+mj-lt"/>
              </a:rPr>
              <a:t>–</a:t>
            </a:r>
            <a:r>
              <a:rPr spc="-5" dirty="0">
                <a:latin typeface="+mj-lt"/>
              </a:rPr>
              <a:t> </a:t>
            </a:r>
            <a:r>
              <a:rPr dirty="0">
                <a:latin typeface="+mj-lt"/>
              </a:rPr>
              <a:t>Yêu</a:t>
            </a:r>
            <a:r>
              <a:rPr spc="-40" dirty="0">
                <a:latin typeface="+mj-lt"/>
              </a:rPr>
              <a:t> </a:t>
            </a:r>
            <a:r>
              <a:rPr dirty="0">
                <a:latin typeface="+mj-lt"/>
              </a:rPr>
              <a:t>cầu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50847"/>
            <a:ext cx="8870315" cy="476476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0000FF"/>
                </a:solidFill>
                <a:latin typeface="+mj-lt"/>
                <a:cs typeface="Arial"/>
              </a:rPr>
              <a:t>.</a:t>
            </a:r>
            <a:r>
              <a:rPr sz="2400" b="1" spc="-6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+mj-lt"/>
                <a:cs typeface="Arial"/>
              </a:rPr>
              <a:t>Kiến</a:t>
            </a:r>
            <a:r>
              <a:rPr sz="2400" b="1" spc="-4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+mj-lt"/>
                <a:cs typeface="Arial"/>
              </a:rPr>
              <a:t>thức:</a:t>
            </a:r>
            <a:endParaRPr sz="2400" dirty="0">
              <a:latin typeface="+mj-lt"/>
              <a:cs typeface="Arial"/>
            </a:endParaRPr>
          </a:p>
          <a:p>
            <a:pPr marL="195580" marR="508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Trẻ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biết 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về</a:t>
            </a:r>
            <a:r>
              <a:rPr sz="2400" spc="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tên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gọi,</a:t>
            </a:r>
            <a:r>
              <a:rPr sz="2400" spc="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màu</a:t>
            </a:r>
            <a:r>
              <a:rPr sz="2400" spc="-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sắc,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mùi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vị</a:t>
            </a:r>
            <a:r>
              <a:rPr sz="2400" spc="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của một</a:t>
            </a:r>
            <a:r>
              <a:rPr sz="2400" spc="-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số</a:t>
            </a:r>
            <a:r>
              <a:rPr sz="2400" spc="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món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ăn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 ngày</a:t>
            </a:r>
            <a:r>
              <a:rPr sz="2400" spc="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tết: </a:t>
            </a:r>
            <a:r>
              <a:rPr sz="2400" spc="-65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Bánh</a:t>
            </a:r>
            <a:r>
              <a:rPr sz="2400" spc="-5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trưng,</a:t>
            </a: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nem rán,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thịt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gà,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xôi</a:t>
            </a:r>
            <a:r>
              <a:rPr sz="2400" spc="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gấc,</a:t>
            </a:r>
            <a:r>
              <a:rPr sz="2400" spc="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canh</a:t>
            </a:r>
            <a:r>
              <a:rPr sz="2400" spc="-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măng,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giò</a:t>
            </a:r>
            <a:r>
              <a:rPr sz="2400" spc="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lụa,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…</a:t>
            </a:r>
            <a:endParaRPr sz="2400" dirty="0">
              <a:latin typeface="+mj-lt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biết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tên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và</a:t>
            </a:r>
            <a:r>
              <a:rPr sz="2400" spc="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biết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cách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trò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chơi.</a:t>
            </a:r>
            <a:endParaRPr sz="24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+mj-lt"/>
                <a:cs typeface="Arial"/>
              </a:rPr>
              <a:t>2.</a:t>
            </a:r>
            <a:r>
              <a:rPr sz="2400" b="1" spc="-6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+mj-lt"/>
                <a:cs typeface="Arial"/>
              </a:rPr>
              <a:t>Kỹ</a:t>
            </a:r>
            <a:r>
              <a:rPr sz="2400" b="1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Arial"/>
              </a:rPr>
              <a:t>năng:</a:t>
            </a:r>
            <a:endParaRPr sz="2400" dirty="0">
              <a:latin typeface="+mj-lt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trả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lời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câu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hỏi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một</a:t>
            </a:r>
            <a:r>
              <a:rPr sz="2400" spc="-4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cách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rõ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ràng,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đủ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câu.</a:t>
            </a:r>
            <a:endParaRPr sz="2400" dirty="0">
              <a:latin typeface="+mj-lt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Trẻ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biết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chơi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đúng</a:t>
            </a:r>
            <a:r>
              <a:rPr sz="2400" spc="-5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luật.</a:t>
            </a:r>
            <a:endParaRPr sz="24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+mj-lt"/>
                <a:cs typeface="Arial"/>
              </a:rPr>
              <a:t>3.</a:t>
            </a:r>
            <a:r>
              <a:rPr sz="2400" b="1" spc="-6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+mj-lt"/>
                <a:cs typeface="Arial"/>
              </a:rPr>
              <a:t>Thái</a:t>
            </a:r>
            <a:r>
              <a:rPr sz="2400" b="1" spc="-4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+mj-lt"/>
                <a:cs typeface="Arial"/>
              </a:rPr>
              <a:t>độ:</a:t>
            </a:r>
            <a:endParaRPr sz="2400" dirty="0">
              <a:latin typeface="+mj-lt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hứng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thú</a:t>
            </a:r>
            <a:r>
              <a:rPr sz="2400" spc="-4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tham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gia</a:t>
            </a:r>
            <a:r>
              <a:rPr sz="2400" spc="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hoạt</a:t>
            </a:r>
            <a:r>
              <a:rPr sz="2400" spc="-4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động.</a:t>
            </a:r>
            <a:endParaRPr sz="2400" dirty="0">
              <a:latin typeface="+mj-lt"/>
              <a:cs typeface="Arial"/>
            </a:endParaRPr>
          </a:p>
          <a:p>
            <a:pPr marL="195580" marR="950594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phải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tôn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trọng,</a:t>
            </a:r>
            <a:r>
              <a:rPr sz="2400" spc="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giữ</a:t>
            </a:r>
            <a:r>
              <a:rPr sz="2400" spc="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gìn</a:t>
            </a:r>
            <a:r>
              <a:rPr sz="2400" spc="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các</a:t>
            </a: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truyền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thống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của</a:t>
            </a:r>
            <a:r>
              <a:rPr sz="2400" spc="4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ngày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Tết </a:t>
            </a:r>
            <a:r>
              <a:rPr sz="2400" spc="-65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nguyên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đán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của</a:t>
            </a:r>
            <a:r>
              <a:rPr sz="2400" spc="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dân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tộc.</a:t>
            </a:r>
            <a:endParaRPr sz="2400" dirty="0"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609600"/>
              <a:ext cx="990600" cy="76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990600" cy="762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562600"/>
            <a:ext cx="9906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435" y="1252727"/>
            <a:ext cx="4832604" cy="32369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609600"/>
              <a:ext cx="990600" cy="76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2819400"/>
            <a:ext cx="4248150" cy="3530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9906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5626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9948" y="1284732"/>
            <a:ext cx="4937759" cy="33787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5867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698117"/>
            <a:ext cx="1937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latin typeface="+mj-lt"/>
              </a:rPr>
              <a:t>II.</a:t>
            </a:r>
            <a:r>
              <a:rPr spc="-110" dirty="0">
                <a:latin typeface="+mj-lt"/>
              </a:rPr>
              <a:t> </a:t>
            </a:r>
            <a:r>
              <a:rPr spc="-5" dirty="0">
                <a:latin typeface="+mj-lt"/>
              </a:rPr>
              <a:t>Chuẩn</a:t>
            </a:r>
            <a:r>
              <a:rPr spc="-15" dirty="0">
                <a:latin typeface="+mj-lt"/>
              </a:rPr>
              <a:t> bị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2201113"/>
            <a:ext cx="771017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Power</a:t>
            </a:r>
            <a:r>
              <a:rPr sz="2400" spc="-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point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1</a:t>
            </a: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số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món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ăn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ngày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 tết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như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thịt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gà,</a:t>
            </a: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nem,</a:t>
            </a:r>
            <a:r>
              <a:rPr sz="2400" spc="-4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bánh</a:t>
            </a:r>
            <a:endParaRPr sz="2400" dirty="0">
              <a:latin typeface="+mj-lt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trưng…</a:t>
            </a:r>
            <a:endParaRPr sz="2400" dirty="0">
              <a:latin typeface="+mj-lt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Bảng,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que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 chỉ,</a:t>
            </a:r>
            <a:r>
              <a:rPr sz="2400" spc="-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máy</a:t>
            </a:r>
            <a:r>
              <a:rPr sz="2400" spc="-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vi</a:t>
            </a:r>
            <a:r>
              <a:rPr sz="2400" spc="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tính.</a:t>
            </a:r>
            <a:endParaRPr sz="2400" dirty="0">
              <a:latin typeface="+mj-lt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Nhạc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bài:</a:t>
            </a:r>
            <a:r>
              <a:rPr sz="2400" spc="-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“Mùa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xuân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đến</a:t>
            </a:r>
            <a:r>
              <a:rPr sz="2400" spc="-2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rồi”.</a:t>
            </a:r>
            <a:endParaRPr sz="2400" dirty="0">
              <a:latin typeface="+mj-lt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Lô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tô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+mj-lt"/>
                <a:cs typeface="Arial"/>
              </a:rPr>
              <a:t>một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số</a:t>
            </a:r>
            <a:r>
              <a:rPr sz="2400" spc="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món</a:t>
            </a:r>
            <a:r>
              <a:rPr sz="2400" spc="-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ăn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ngày</a:t>
            </a:r>
            <a:r>
              <a:rPr sz="2400" spc="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tết:</a:t>
            </a:r>
            <a:r>
              <a:rPr sz="2400" spc="-4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Thịt</a:t>
            </a:r>
            <a:r>
              <a:rPr sz="2400" spc="-3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+mj-lt"/>
                <a:cs typeface="Arial"/>
              </a:rPr>
              <a:t>gà,</a:t>
            </a:r>
            <a:r>
              <a:rPr sz="2400" spc="1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nem</a:t>
            </a:r>
            <a:r>
              <a:rPr sz="2400" spc="-30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+mj-lt"/>
                <a:cs typeface="Arial"/>
              </a:rPr>
              <a:t>rán,</a:t>
            </a:r>
            <a:r>
              <a:rPr sz="2400" spc="-1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+mj-lt"/>
                <a:cs typeface="Arial"/>
              </a:rPr>
              <a:t>xô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i….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0" y="2819400"/>
            <a:ext cx="4248150" cy="3505200"/>
            <a:chOff x="3886200" y="2819400"/>
            <a:chExt cx="4248150" cy="350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2819400"/>
              <a:ext cx="4248150" cy="3485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5562600"/>
              <a:ext cx="990600" cy="7620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5257800"/>
            <a:ext cx="990600" cy="719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0" y="457200"/>
            <a:ext cx="990600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990600" cy="719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1609344"/>
            <a:ext cx="8170164" cy="1303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6325" y="6257925"/>
            <a:ext cx="285750" cy="27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698"/>
            <a:ext cx="9144000" cy="6832600"/>
            <a:chOff x="0" y="12698"/>
            <a:chExt cx="9144000" cy="6832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8"/>
              <a:ext cx="9144000" cy="6832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704214"/>
              <a:ext cx="7540625" cy="33851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04214"/>
              <a:ext cx="7540625" cy="3385185"/>
            </a:xfrm>
            <a:custGeom>
              <a:avLst/>
              <a:gdLst/>
              <a:ahLst/>
              <a:cxnLst/>
              <a:rect l="l" t="t" r="r" b="b"/>
              <a:pathLst>
                <a:path w="7540625" h="3385185">
                  <a:moveTo>
                    <a:pt x="7359269" y="2154428"/>
                  </a:moveTo>
                  <a:lnTo>
                    <a:pt x="7325117" y="2186868"/>
                  </a:lnTo>
                  <a:lnTo>
                    <a:pt x="7286186" y="2218303"/>
                  </a:lnTo>
                  <a:lnTo>
                    <a:pt x="7241750" y="2247513"/>
                  </a:lnTo>
                  <a:lnTo>
                    <a:pt x="7191084" y="2273279"/>
                  </a:lnTo>
                  <a:lnTo>
                    <a:pt x="7133463" y="2294382"/>
                  </a:lnTo>
                  <a:lnTo>
                    <a:pt x="7093459" y="2308911"/>
                  </a:lnTo>
                  <a:lnTo>
                    <a:pt x="7060136" y="2325560"/>
                  </a:lnTo>
                  <a:lnTo>
                    <a:pt x="7011289" y="2361311"/>
                  </a:lnTo>
                  <a:lnTo>
                    <a:pt x="6979539" y="2407650"/>
                  </a:lnTo>
                  <a:lnTo>
                    <a:pt x="6955790" y="2472944"/>
                  </a:lnTo>
                  <a:lnTo>
                    <a:pt x="6946606" y="2510597"/>
                  </a:lnTo>
                  <a:lnTo>
                    <a:pt x="6940518" y="2550715"/>
                  </a:lnTo>
                  <a:lnTo>
                    <a:pt x="6937144" y="2593191"/>
                  </a:lnTo>
                  <a:lnTo>
                    <a:pt x="6936105" y="2637917"/>
                  </a:lnTo>
                  <a:lnTo>
                    <a:pt x="6937617" y="2692624"/>
                  </a:lnTo>
                  <a:lnTo>
                    <a:pt x="6942355" y="2744351"/>
                  </a:lnTo>
                  <a:lnTo>
                    <a:pt x="6950616" y="2792980"/>
                  </a:lnTo>
                  <a:lnTo>
                    <a:pt x="6962699" y="2838398"/>
                  </a:lnTo>
                  <a:lnTo>
                    <a:pt x="6978904" y="2880487"/>
                  </a:lnTo>
                  <a:lnTo>
                    <a:pt x="7003706" y="2926869"/>
                  </a:lnTo>
                  <a:lnTo>
                    <a:pt x="7032164" y="2963322"/>
                  </a:lnTo>
                  <a:lnTo>
                    <a:pt x="7065075" y="2989250"/>
                  </a:lnTo>
                  <a:lnTo>
                    <a:pt x="7103236" y="3004058"/>
                  </a:lnTo>
                  <a:lnTo>
                    <a:pt x="7142045" y="3006675"/>
                  </a:lnTo>
                  <a:lnTo>
                    <a:pt x="7178246" y="2996993"/>
                  </a:lnTo>
                  <a:lnTo>
                    <a:pt x="7212661" y="2975286"/>
                  </a:lnTo>
                  <a:lnTo>
                    <a:pt x="7246111" y="2941828"/>
                  </a:lnTo>
                  <a:lnTo>
                    <a:pt x="7270736" y="2905961"/>
                  </a:lnTo>
                  <a:lnTo>
                    <a:pt x="7291258" y="2862401"/>
                  </a:lnTo>
                  <a:lnTo>
                    <a:pt x="7308574" y="2811654"/>
                  </a:lnTo>
                  <a:lnTo>
                    <a:pt x="7323579" y="2754225"/>
                  </a:lnTo>
                  <a:lnTo>
                    <a:pt x="7337171" y="2690622"/>
                  </a:lnTo>
                  <a:lnTo>
                    <a:pt x="7347749" y="2617497"/>
                  </a:lnTo>
                  <a:lnTo>
                    <a:pt x="7351585" y="2574701"/>
                  </a:lnTo>
                  <a:lnTo>
                    <a:pt x="7354554" y="2527776"/>
                  </a:lnTo>
                  <a:lnTo>
                    <a:pt x="7356730" y="2476743"/>
                  </a:lnTo>
                  <a:lnTo>
                    <a:pt x="7358191" y="2421624"/>
                  </a:lnTo>
                  <a:lnTo>
                    <a:pt x="7359012" y="2362438"/>
                  </a:lnTo>
                  <a:lnTo>
                    <a:pt x="7359269" y="2299208"/>
                  </a:lnTo>
                  <a:lnTo>
                    <a:pt x="7359269" y="2263013"/>
                  </a:lnTo>
                  <a:lnTo>
                    <a:pt x="7359269" y="2226817"/>
                  </a:lnTo>
                  <a:lnTo>
                    <a:pt x="7359269" y="2190622"/>
                  </a:lnTo>
                  <a:lnTo>
                    <a:pt x="7359269" y="2154428"/>
                  </a:lnTo>
                  <a:close/>
                </a:path>
                <a:path w="7540625" h="3385185">
                  <a:moveTo>
                    <a:pt x="2570734" y="2153920"/>
                  </a:moveTo>
                  <a:lnTo>
                    <a:pt x="2533403" y="2172878"/>
                  </a:lnTo>
                  <a:lnTo>
                    <a:pt x="2489500" y="2191136"/>
                  </a:lnTo>
                  <a:lnTo>
                    <a:pt x="2438978" y="2208601"/>
                  </a:lnTo>
                  <a:lnTo>
                    <a:pt x="2381786" y="2225182"/>
                  </a:lnTo>
                  <a:lnTo>
                    <a:pt x="2317877" y="2240788"/>
                  </a:lnTo>
                  <a:lnTo>
                    <a:pt x="2273827" y="2252100"/>
                  </a:lnTo>
                  <a:lnTo>
                    <a:pt x="2236851" y="2264330"/>
                  </a:lnTo>
                  <a:lnTo>
                    <a:pt x="2183638" y="2290445"/>
                  </a:lnTo>
                  <a:lnTo>
                    <a:pt x="2148982" y="2323957"/>
                  </a:lnTo>
                  <a:lnTo>
                    <a:pt x="2123186" y="2369947"/>
                  </a:lnTo>
                  <a:lnTo>
                    <a:pt x="2107041" y="2424826"/>
                  </a:lnTo>
                  <a:lnTo>
                    <a:pt x="2101850" y="2485136"/>
                  </a:lnTo>
                  <a:lnTo>
                    <a:pt x="2104665" y="2530963"/>
                  </a:lnTo>
                  <a:lnTo>
                    <a:pt x="2113232" y="2572289"/>
                  </a:lnTo>
                  <a:lnTo>
                    <a:pt x="2127728" y="2608901"/>
                  </a:lnTo>
                  <a:lnTo>
                    <a:pt x="2174408" y="2665307"/>
                  </a:lnTo>
                  <a:lnTo>
                    <a:pt x="2242325" y="2689465"/>
                  </a:lnTo>
                  <a:lnTo>
                    <a:pt x="2284476" y="2688971"/>
                  </a:lnTo>
                  <a:lnTo>
                    <a:pt x="2327729" y="2680888"/>
                  </a:lnTo>
                  <a:lnTo>
                    <a:pt x="2368470" y="2665936"/>
                  </a:lnTo>
                  <a:lnTo>
                    <a:pt x="2406902" y="2644340"/>
                  </a:lnTo>
                  <a:lnTo>
                    <a:pt x="2443226" y="2616327"/>
                  </a:lnTo>
                  <a:lnTo>
                    <a:pt x="2475759" y="2583076"/>
                  </a:lnTo>
                  <a:lnTo>
                    <a:pt x="2503566" y="2545111"/>
                  </a:lnTo>
                  <a:lnTo>
                    <a:pt x="2526825" y="2502527"/>
                  </a:lnTo>
                  <a:lnTo>
                    <a:pt x="2545715" y="2455418"/>
                  </a:lnTo>
                  <a:lnTo>
                    <a:pt x="2556750" y="2413246"/>
                  </a:lnTo>
                  <a:lnTo>
                    <a:pt x="2564558" y="2362358"/>
                  </a:lnTo>
                  <a:lnTo>
                    <a:pt x="2569200" y="2302756"/>
                  </a:lnTo>
                  <a:lnTo>
                    <a:pt x="2570734" y="2234438"/>
                  </a:lnTo>
                  <a:lnTo>
                    <a:pt x="2570734" y="2214320"/>
                  </a:lnTo>
                  <a:lnTo>
                    <a:pt x="2570734" y="2194179"/>
                  </a:lnTo>
                  <a:lnTo>
                    <a:pt x="2570734" y="2174037"/>
                  </a:lnTo>
                  <a:lnTo>
                    <a:pt x="2570734" y="2153920"/>
                  </a:lnTo>
                  <a:close/>
                </a:path>
                <a:path w="7540625" h="3385185">
                  <a:moveTo>
                    <a:pt x="5341620" y="1615186"/>
                  </a:moveTo>
                  <a:lnTo>
                    <a:pt x="5303321" y="1624866"/>
                  </a:lnTo>
                  <a:lnTo>
                    <a:pt x="5266944" y="1645263"/>
                  </a:lnTo>
                  <a:lnTo>
                    <a:pt x="5232303" y="1676213"/>
                  </a:lnTo>
                  <a:lnTo>
                    <a:pt x="5199217" y="1717550"/>
                  </a:lnTo>
                  <a:lnTo>
                    <a:pt x="5167503" y="1769110"/>
                  </a:lnTo>
                  <a:lnTo>
                    <a:pt x="5149534" y="1805812"/>
                  </a:lnTo>
                  <a:lnTo>
                    <a:pt x="5134004" y="1846107"/>
                  </a:lnTo>
                  <a:lnTo>
                    <a:pt x="5120901" y="1890004"/>
                  </a:lnTo>
                  <a:lnTo>
                    <a:pt x="5110210" y="1937512"/>
                  </a:lnTo>
                  <a:lnTo>
                    <a:pt x="5101918" y="1988638"/>
                  </a:lnTo>
                  <a:lnTo>
                    <a:pt x="5096011" y="2043394"/>
                  </a:lnTo>
                  <a:lnTo>
                    <a:pt x="5092477" y="2101786"/>
                  </a:lnTo>
                  <a:lnTo>
                    <a:pt x="5091303" y="2163826"/>
                  </a:lnTo>
                  <a:lnTo>
                    <a:pt x="5092406" y="2225685"/>
                  </a:lnTo>
                  <a:lnTo>
                    <a:pt x="5095722" y="2283535"/>
                  </a:lnTo>
                  <a:lnTo>
                    <a:pt x="5101261" y="2337378"/>
                  </a:lnTo>
                  <a:lnTo>
                    <a:pt x="5109035" y="2387219"/>
                  </a:lnTo>
                  <a:lnTo>
                    <a:pt x="5119053" y="2433058"/>
                  </a:lnTo>
                  <a:lnTo>
                    <a:pt x="5131325" y="2474900"/>
                  </a:lnTo>
                  <a:lnTo>
                    <a:pt x="5145863" y="2512748"/>
                  </a:lnTo>
                  <a:lnTo>
                    <a:pt x="5192802" y="2593687"/>
                  </a:lnTo>
                  <a:lnTo>
                    <a:pt x="5224915" y="2631517"/>
                  </a:lnTo>
                  <a:lnTo>
                    <a:pt x="5259173" y="2659953"/>
                  </a:lnTo>
                  <a:lnTo>
                    <a:pt x="5295736" y="2678854"/>
                  </a:lnTo>
                  <a:lnTo>
                    <a:pt x="5334762" y="2688082"/>
                  </a:lnTo>
                  <a:lnTo>
                    <a:pt x="5374406" y="2686886"/>
                  </a:lnTo>
                  <a:lnTo>
                    <a:pt x="5411581" y="2674583"/>
                  </a:lnTo>
                  <a:lnTo>
                    <a:pt x="5446410" y="2651131"/>
                  </a:lnTo>
                  <a:lnTo>
                    <a:pt x="5479013" y="2616486"/>
                  </a:lnTo>
                  <a:lnTo>
                    <a:pt x="5509514" y="2570607"/>
                  </a:lnTo>
                  <a:lnTo>
                    <a:pt x="5538829" y="2504153"/>
                  </a:lnTo>
                  <a:lnTo>
                    <a:pt x="5550520" y="2464764"/>
                  </a:lnTo>
                  <a:lnTo>
                    <a:pt x="5560293" y="2421314"/>
                  </a:lnTo>
                  <a:lnTo>
                    <a:pt x="5568190" y="2373838"/>
                  </a:lnTo>
                  <a:lnTo>
                    <a:pt x="5574255" y="2322373"/>
                  </a:lnTo>
                  <a:lnTo>
                    <a:pt x="5578534" y="2266954"/>
                  </a:lnTo>
                  <a:lnTo>
                    <a:pt x="5581068" y="2207616"/>
                  </a:lnTo>
                  <a:lnTo>
                    <a:pt x="5581904" y="2144395"/>
                  </a:lnTo>
                  <a:lnTo>
                    <a:pt x="5580870" y="2076727"/>
                  </a:lnTo>
                  <a:lnTo>
                    <a:pt x="5577728" y="2013585"/>
                  </a:lnTo>
                  <a:lnTo>
                    <a:pt x="5572420" y="1955014"/>
                  </a:lnTo>
                  <a:lnTo>
                    <a:pt x="5564886" y="1901063"/>
                  </a:lnTo>
                  <a:lnTo>
                    <a:pt x="5555065" y="1851779"/>
                  </a:lnTo>
                  <a:lnTo>
                    <a:pt x="5542899" y="1807210"/>
                  </a:lnTo>
                  <a:lnTo>
                    <a:pt x="5528327" y="1767403"/>
                  </a:lnTo>
                  <a:lnTo>
                    <a:pt x="5511292" y="1732407"/>
                  </a:lnTo>
                  <a:lnTo>
                    <a:pt x="5481490" y="1686663"/>
                  </a:lnTo>
                  <a:lnTo>
                    <a:pt x="5449756" y="1652118"/>
                  </a:lnTo>
                  <a:lnTo>
                    <a:pt x="5415956" y="1628723"/>
                  </a:lnTo>
                  <a:lnTo>
                    <a:pt x="5341620" y="1615186"/>
                  </a:lnTo>
                  <a:close/>
                </a:path>
                <a:path w="7540625" h="3385185">
                  <a:moveTo>
                    <a:pt x="7183628" y="999236"/>
                  </a:moveTo>
                  <a:lnTo>
                    <a:pt x="7233515" y="988188"/>
                  </a:lnTo>
                  <a:lnTo>
                    <a:pt x="7278020" y="986964"/>
                  </a:lnTo>
                  <a:lnTo>
                    <a:pt x="7317716" y="995431"/>
                  </a:lnTo>
                  <a:lnTo>
                    <a:pt x="7353173" y="1013460"/>
                  </a:lnTo>
                  <a:lnTo>
                    <a:pt x="7383948" y="1040653"/>
                  </a:lnTo>
                  <a:lnTo>
                    <a:pt x="7409259" y="1075467"/>
                  </a:lnTo>
                  <a:lnTo>
                    <a:pt x="7430307" y="1116901"/>
                  </a:lnTo>
                  <a:lnTo>
                    <a:pt x="7448296" y="1163955"/>
                  </a:lnTo>
                  <a:lnTo>
                    <a:pt x="7460497" y="1206738"/>
                  </a:lnTo>
                  <a:lnTo>
                    <a:pt x="7470314" y="1254978"/>
                  </a:lnTo>
                  <a:lnTo>
                    <a:pt x="7478260" y="1308521"/>
                  </a:lnTo>
                  <a:lnTo>
                    <a:pt x="7484847" y="1367215"/>
                  </a:lnTo>
                  <a:lnTo>
                    <a:pt x="7490586" y="1430909"/>
                  </a:lnTo>
                  <a:lnTo>
                    <a:pt x="7494223" y="1503918"/>
                  </a:lnTo>
                  <a:lnTo>
                    <a:pt x="7495472" y="1550844"/>
                  </a:lnTo>
                  <a:lnTo>
                    <a:pt x="7496385" y="1604714"/>
                  </a:lnTo>
                  <a:lnTo>
                    <a:pt x="7496996" y="1665527"/>
                  </a:lnTo>
                  <a:lnTo>
                    <a:pt x="7497338" y="1733280"/>
                  </a:lnTo>
                  <a:lnTo>
                    <a:pt x="7497445" y="1807972"/>
                  </a:lnTo>
                  <a:lnTo>
                    <a:pt x="7497445" y="1857709"/>
                  </a:lnTo>
                  <a:lnTo>
                    <a:pt x="7497445" y="1907446"/>
                  </a:lnTo>
                  <a:lnTo>
                    <a:pt x="7497445" y="2354961"/>
                  </a:lnTo>
                  <a:lnTo>
                    <a:pt x="7497478" y="2434576"/>
                  </a:lnTo>
                  <a:lnTo>
                    <a:pt x="7497583" y="2509919"/>
                  </a:lnTo>
                  <a:lnTo>
                    <a:pt x="7497764" y="2580991"/>
                  </a:lnTo>
                  <a:lnTo>
                    <a:pt x="7498027" y="2647792"/>
                  </a:lnTo>
                  <a:lnTo>
                    <a:pt x="7498375" y="2710323"/>
                  </a:lnTo>
                  <a:lnTo>
                    <a:pt x="7498814" y="2768583"/>
                  </a:lnTo>
                  <a:lnTo>
                    <a:pt x="7499350" y="2822575"/>
                  </a:lnTo>
                  <a:lnTo>
                    <a:pt x="7499986" y="2872297"/>
                  </a:lnTo>
                  <a:lnTo>
                    <a:pt x="7500729" y="2917751"/>
                  </a:lnTo>
                  <a:lnTo>
                    <a:pt x="7501582" y="2958938"/>
                  </a:lnTo>
                  <a:lnTo>
                    <a:pt x="7503643" y="3028511"/>
                  </a:lnTo>
                  <a:lnTo>
                    <a:pt x="7506208" y="3081020"/>
                  </a:lnTo>
                  <a:lnTo>
                    <a:pt x="7509692" y="3132314"/>
                  </a:lnTo>
                  <a:lnTo>
                    <a:pt x="7513804" y="3183316"/>
                  </a:lnTo>
                  <a:lnTo>
                    <a:pt x="7518749" y="3234007"/>
                  </a:lnTo>
                  <a:lnTo>
                    <a:pt x="7524731" y="3284370"/>
                  </a:lnTo>
                  <a:lnTo>
                    <a:pt x="7531954" y="3334387"/>
                  </a:lnTo>
                  <a:lnTo>
                    <a:pt x="7540625" y="3384042"/>
                  </a:lnTo>
                  <a:lnTo>
                    <a:pt x="7504949" y="3372276"/>
                  </a:lnTo>
                  <a:lnTo>
                    <a:pt x="7469441" y="3360023"/>
                  </a:lnTo>
                  <a:lnTo>
                    <a:pt x="7433933" y="3347841"/>
                  </a:lnTo>
                  <a:lnTo>
                    <a:pt x="7398258" y="3336290"/>
                  </a:lnTo>
                  <a:lnTo>
                    <a:pt x="7391163" y="3291821"/>
                  </a:lnTo>
                  <a:lnTo>
                    <a:pt x="7385275" y="3245296"/>
                  </a:lnTo>
                  <a:lnTo>
                    <a:pt x="7380446" y="3196732"/>
                  </a:lnTo>
                  <a:lnTo>
                    <a:pt x="7376526" y="3146147"/>
                  </a:lnTo>
                  <a:lnTo>
                    <a:pt x="7373369" y="3093558"/>
                  </a:lnTo>
                  <a:lnTo>
                    <a:pt x="7370826" y="3038983"/>
                  </a:lnTo>
                  <a:lnTo>
                    <a:pt x="7338910" y="3100076"/>
                  </a:lnTo>
                  <a:lnTo>
                    <a:pt x="7309140" y="3153067"/>
                  </a:lnTo>
                  <a:lnTo>
                    <a:pt x="7280583" y="3197293"/>
                  </a:lnTo>
                  <a:lnTo>
                    <a:pt x="7252307" y="3232088"/>
                  </a:lnTo>
                  <a:lnTo>
                    <a:pt x="7186509" y="3276516"/>
                  </a:lnTo>
                  <a:lnTo>
                    <a:pt x="7148925" y="3287363"/>
                  </a:lnTo>
                  <a:lnTo>
                    <a:pt x="7110150" y="3289113"/>
                  </a:lnTo>
                  <a:lnTo>
                    <a:pt x="7069708" y="3281553"/>
                  </a:lnTo>
                  <a:lnTo>
                    <a:pt x="7032132" y="3266795"/>
                  </a:lnTo>
                  <a:lnTo>
                    <a:pt x="6997414" y="3245832"/>
                  </a:lnTo>
                  <a:lnTo>
                    <a:pt x="6965336" y="3218851"/>
                  </a:lnTo>
                  <a:lnTo>
                    <a:pt x="6935676" y="3186038"/>
                  </a:lnTo>
                  <a:lnTo>
                    <a:pt x="6908217" y="3147580"/>
                  </a:lnTo>
                  <a:lnTo>
                    <a:pt x="6882736" y="3103664"/>
                  </a:lnTo>
                  <a:lnTo>
                    <a:pt x="6859016" y="3054477"/>
                  </a:lnTo>
                  <a:lnTo>
                    <a:pt x="6842720" y="3014154"/>
                  </a:lnTo>
                  <a:lnTo>
                    <a:pt x="6828589" y="2972020"/>
                  </a:lnTo>
                  <a:lnTo>
                    <a:pt x="6816555" y="2928088"/>
                  </a:lnTo>
                  <a:lnTo>
                    <a:pt x="6806554" y="2882372"/>
                  </a:lnTo>
                  <a:lnTo>
                    <a:pt x="6798518" y="2834885"/>
                  </a:lnTo>
                  <a:lnTo>
                    <a:pt x="6792383" y="2785641"/>
                  </a:lnTo>
                  <a:lnTo>
                    <a:pt x="6788082" y="2734654"/>
                  </a:lnTo>
                  <a:lnTo>
                    <a:pt x="6785550" y="2681936"/>
                  </a:lnTo>
                  <a:lnTo>
                    <a:pt x="6784721" y="2627503"/>
                  </a:lnTo>
                  <a:lnTo>
                    <a:pt x="6785678" y="2570190"/>
                  </a:lnTo>
                  <a:lnTo>
                    <a:pt x="6788719" y="2515011"/>
                  </a:lnTo>
                  <a:lnTo>
                    <a:pt x="6794102" y="2461996"/>
                  </a:lnTo>
                  <a:lnTo>
                    <a:pt x="6802082" y="2411176"/>
                  </a:lnTo>
                  <a:lnTo>
                    <a:pt x="6812915" y="2362581"/>
                  </a:lnTo>
                  <a:lnTo>
                    <a:pt x="6828597" y="2305173"/>
                  </a:lnTo>
                  <a:lnTo>
                    <a:pt x="6845220" y="2253170"/>
                  </a:lnTo>
                  <a:lnTo>
                    <a:pt x="6864010" y="2207168"/>
                  </a:lnTo>
                  <a:lnTo>
                    <a:pt x="6886194" y="2167763"/>
                  </a:lnTo>
                  <a:lnTo>
                    <a:pt x="6910447" y="2132673"/>
                  </a:lnTo>
                  <a:lnTo>
                    <a:pt x="6934771" y="2100881"/>
                  </a:lnTo>
                  <a:lnTo>
                    <a:pt x="6987921" y="2051431"/>
                  </a:lnTo>
                  <a:lnTo>
                    <a:pt x="7039879" y="2022109"/>
                  </a:lnTo>
                  <a:lnTo>
                    <a:pt x="7112508" y="1992502"/>
                  </a:lnTo>
                  <a:lnTo>
                    <a:pt x="7166478" y="1972655"/>
                  </a:lnTo>
                  <a:lnTo>
                    <a:pt x="7214752" y="1949929"/>
                  </a:lnTo>
                  <a:lnTo>
                    <a:pt x="7257748" y="1925066"/>
                  </a:lnTo>
                  <a:lnTo>
                    <a:pt x="7295886" y="1898805"/>
                  </a:lnTo>
                  <a:lnTo>
                    <a:pt x="7329586" y="1871888"/>
                  </a:lnTo>
                  <a:lnTo>
                    <a:pt x="7359269" y="1845056"/>
                  </a:lnTo>
                  <a:lnTo>
                    <a:pt x="7359888" y="1778682"/>
                  </a:lnTo>
                  <a:lnTo>
                    <a:pt x="7360031" y="1741932"/>
                  </a:lnTo>
                  <a:lnTo>
                    <a:pt x="7359397" y="1675956"/>
                  </a:lnTo>
                  <a:lnTo>
                    <a:pt x="7357388" y="1616012"/>
                  </a:lnTo>
                  <a:lnTo>
                    <a:pt x="7353842" y="1562191"/>
                  </a:lnTo>
                  <a:lnTo>
                    <a:pt x="7348597" y="1514583"/>
                  </a:lnTo>
                  <a:lnTo>
                    <a:pt x="7341490" y="1473280"/>
                  </a:lnTo>
                  <a:lnTo>
                    <a:pt x="7321042" y="1409954"/>
                  </a:lnTo>
                  <a:lnTo>
                    <a:pt x="7290024" y="1359894"/>
                  </a:lnTo>
                  <a:lnTo>
                    <a:pt x="7254160" y="1327419"/>
                  </a:lnTo>
                  <a:lnTo>
                    <a:pt x="7212367" y="1312495"/>
                  </a:lnTo>
                  <a:lnTo>
                    <a:pt x="7163561" y="1315085"/>
                  </a:lnTo>
                  <a:lnTo>
                    <a:pt x="7117869" y="1331136"/>
                  </a:lnTo>
                  <a:lnTo>
                    <a:pt x="7078916" y="1357296"/>
                  </a:lnTo>
                  <a:lnTo>
                    <a:pt x="7045868" y="1392862"/>
                  </a:lnTo>
                  <a:lnTo>
                    <a:pt x="7017893" y="1437132"/>
                  </a:lnTo>
                  <a:lnTo>
                    <a:pt x="6992223" y="1502635"/>
                  </a:lnTo>
                  <a:lnTo>
                    <a:pt x="6981526" y="1543490"/>
                  </a:lnTo>
                  <a:lnTo>
                    <a:pt x="6971965" y="1589643"/>
                  </a:lnTo>
                  <a:lnTo>
                    <a:pt x="6963321" y="1641011"/>
                  </a:lnTo>
                  <a:lnTo>
                    <a:pt x="6955377" y="1697516"/>
                  </a:lnTo>
                  <a:lnTo>
                    <a:pt x="6947916" y="1759077"/>
                  </a:lnTo>
                  <a:lnTo>
                    <a:pt x="6913246" y="1751510"/>
                  </a:lnTo>
                  <a:lnTo>
                    <a:pt x="6878685" y="1743503"/>
                  </a:lnTo>
                  <a:lnTo>
                    <a:pt x="6844099" y="1735663"/>
                  </a:lnTo>
                  <a:lnTo>
                    <a:pt x="6809358" y="1728597"/>
                  </a:lnTo>
                  <a:lnTo>
                    <a:pt x="6815578" y="1668460"/>
                  </a:lnTo>
                  <a:lnTo>
                    <a:pt x="6822384" y="1611302"/>
                  </a:lnTo>
                  <a:lnTo>
                    <a:pt x="6829959" y="1557163"/>
                  </a:lnTo>
                  <a:lnTo>
                    <a:pt x="6838485" y="1506084"/>
                  </a:lnTo>
                  <a:lnTo>
                    <a:pt x="6848143" y="1458103"/>
                  </a:lnTo>
                  <a:lnTo>
                    <a:pt x="6859117" y="1413262"/>
                  </a:lnTo>
                  <a:lnTo>
                    <a:pt x="6871589" y="1371600"/>
                  </a:lnTo>
                  <a:lnTo>
                    <a:pt x="6891265" y="1316233"/>
                  </a:lnTo>
                  <a:lnTo>
                    <a:pt x="6912936" y="1264218"/>
                  </a:lnTo>
                  <a:lnTo>
                    <a:pt x="6937252" y="1215923"/>
                  </a:lnTo>
                  <a:lnTo>
                    <a:pt x="6964865" y="1171712"/>
                  </a:lnTo>
                  <a:lnTo>
                    <a:pt x="6996430" y="1131951"/>
                  </a:lnTo>
                  <a:lnTo>
                    <a:pt x="7030992" y="1096020"/>
                  </a:lnTo>
                  <a:lnTo>
                    <a:pt x="7066548" y="1064204"/>
                  </a:lnTo>
                  <a:lnTo>
                    <a:pt x="7103542" y="1037081"/>
                  </a:lnTo>
                  <a:lnTo>
                    <a:pt x="7142421" y="1015232"/>
                  </a:lnTo>
                  <a:lnTo>
                    <a:pt x="7183628" y="999236"/>
                  </a:lnTo>
                  <a:close/>
                </a:path>
                <a:path w="7540625" h="3385185">
                  <a:moveTo>
                    <a:pt x="5356098" y="1428623"/>
                  </a:moveTo>
                  <a:lnTo>
                    <a:pt x="5401315" y="1425706"/>
                  </a:lnTo>
                  <a:lnTo>
                    <a:pt x="5444215" y="1430555"/>
                  </a:lnTo>
                  <a:lnTo>
                    <a:pt x="5484891" y="1443225"/>
                  </a:lnTo>
                  <a:lnTo>
                    <a:pt x="5523433" y="1463772"/>
                  </a:lnTo>
                  <a:lnTo>
                    <a:pt x="5559933" y="1492250"/>
                  </a:lnTo>
                  <a:lnTo>
                    <a:pt x="5588379" y="1522349"/>
                  </a:lnTo>
                  <a:lnTo>
                    <a:pt x="5614025" y="1557824"/>
                  </a:lnTo>
                  <a:lnTo>
                    <a:pt x="5637053" y="1598549"/>
                  </a:lnTo>
                  <a:lnTo>
                    <a:pt x="5657647" y="1644396"/>
                  </a:lnTo>
                  <a:lnTo>
                    <a:pt x="5675991" y="1695238"/>
                  </a:lnTo>
                  <a:lnTo>
                    <a:pt x="5692267" y="1750949"/>
                  </a:lnTo>
                  <a:lnTo>
                    <a:pt x="5703115" y="1795735"/>
                  </a:lnTo>
                  <a:lnTo>
                    <a:pt x="5712358" y="1841873"/>
                  </a:lnTo>
                  <a:lnTo>
                    <a:pt x="5720045" y="1889332"/>
                  </a:lnTo>
                  <a:lnTo>
                    <a:pt x="5726223" y="1938083"/>
                  </a:lnTo>
                  <a:lnTo>
                    <a:pt x="5730943" y="1988096"/>
                  </a:lnTo>
                  <a:lnTo>
                    <a:pt x="5734254" y="2039342"/>
                  </a:lnTo>
                  <a:lnTo>
                    <a:pt x="5736204" y="2091790"/>
                  </a:lnTo>
                  <a:lnTo>
                    <a:pt x="5736844" y="2145411"/>
                  </a:lnTo>
                  <a:lnTo>
                    <a:pt x="5736138" y="2202799"/>
                  </a:lnTo>
                  <a:lnTo>
                    <a:pt x="5733986" y="2258643"/>
                  </a:lnTo>
                  <a:lnTo>
                    <a:pt x="5730334" y="2312909"/>
                  </a:lnTo>
                  <a:lnTo>
                    <a:pt x="5725128" y="2365565"/>
                  </a:lnTo>
                  <a:lnTo>
                    <a:pt x="5718314" y="2416578"/>
                  </a:lnTo>
                  <a:lnTo>
                    <a:pt x="5709840" y="2465915"/>
                  </a:lnTo>
                  <a:lnTo>
                    <a:pt x="5699651" y="2513543"/>
                  </a:lnTo>
                  <a:lnTo>
                    <a:pt x="5687695" y="2559431"/>
                  </a:lnTo>
                  <a:lnTo>
                    <a:pt x="5669745" y="2616135"/>
                  </a:lnTo>
                  <a:lnTo>
                    <a:pt x="5649674" y="2667672"/>
                  </a:lnTo>
                  <a:lnTo>
                    <a:pt x="5627290" y="2713910"/>
                  </a:lnTo>
                  <a:lnTo>
                    <a:pt x="5602398" y="2754719"/>
                  </a:lnTo>
                  <a:lnTo>
                    <a:pt x="5574803" y="2789968"/>
                  </a:lnTo>
                  <a:lnTo>
                    <a:pt x="5544312" y="2819527"/>
                  </a:lnTo>
                  <a:lnTo>
                    <a:pt x="5496264" y="2853144"/>
                  </a:lnTo>
                  <a:lnTo>
                    <a:pt x="5447109" y="2874819"/>
                  </a:lnTo>
                  <a:lnTo>
                    <a:pt x="5396739" y="2884660"/>
                  </a:lnTo>
                  <a:lnTo>
                    <a:pt x="5345049" y="2882773"/>
                  </a:lnTo>
                  <a:lnTo>
                    <a:pt x="5307671" y="2874208"/>
                  </a:lnTo>
                  <a:lnTo>
                    <a:pt x="5272246" y="2859881"/>
                  </a:lnTo>
                  <a:lnTo>
                    <a:pt x="5238678" y="2839981"/>
                  </a:lnTo>
                  <a:lnTo>
                    <a:pt x="5206873" y="2814701"/>
                  </a:lnTo>
                  <a:lnTo>
                    <a:pt x="5177579" y="2785594"/>
                  </a:lnTo>
                  <a:lnTo>
                    <a:pt x="5151120" y="2753772"/>
                  </a:lnTo>
                  <a:lnTo>
                    <a:pt x="5127327" y="2719331"/>
                  </a:lnTo>
                  <a:lnTo>
                    <a:pt x="5106035" y="2682367"/>
                  </a:lnTo>
                  <a:lnTo>
                    <a:pt x="5106035" y="2732070"/>
                  </a:lnTo>
                  <a:lnTo>
                    <a:pt x="5106035" y="3328289"/>
                  </a:lnTo>
                  <a:lnTo>
                    <a:pt x="5067264" y="3320192"/>
                  </a:lnTo>
                  <a:lnTo>
                    <a:pt x="5028469" y="3312287"/>
                  </a:lnTo>
                  <a:lnTo>
                    <a:pt x="4989627" y="3304571"/>
                  </a:lnTo>
                  <a:lnTo>
                    <a:pt x="4950714" y="3297047"/>
                  </a:lnTo>
                  <a:lnTo>
                    <a:pt x="4950714" y="3246003"/>
                  </a:lnTo>
                  <a:lnTo>
                    <a:pt x="4950714" y="1510538"/>
                  </a:lnTo>
                  <a:lnTo>
                    <a:pt x="4986125" y="1506735"/>
                  </a:lnTo>
                  <a:lnTo>
                    <a:pt x="5021500" y="1502790"/>
                  </a:lnTo>
                  <a:lnTo>
                    <a:pt x="5056852" y="1498750"/>
                  </a:lnTo>
                  <a:lnTo>
                    <a:pt x="5092192" y="1494663"/>
                  </a:lnTo>
                  <a:lnTo>
                    <a:pt x="5092192" y="1537640"/>
                  </a:lnTo>
                  <a:lnTo>
                    <a:pt x="5092192" y="1580642"/>
                  </a:lnTo>
                  <a:lnTo>
                    <a:pt x="5092192" y="1623643"/>
                  </a:lnTo>
                  <a:lnTo>
                    <a:pt x="5092192" y="1666621"/>
                  </a:lnTo>
                  <a:lnTo>
                    <a:pt x="5118185" y="1616662"/>
                  </a:lnTo>
                  <a:lnTo>
                    <a:pt x="5145452" y="1572418"/>
                  </a:lnTo>
                  <a:lnTo>
                    <a:pt x="5174220" y="1534033"/>
                  </a:lnTo>
                  <a:lnTo>
                    <a:pt x="5204714" y="1501648"/>
                  </a:lnTo>
                  <a:lnTo>
                    <a:pt x="5237904" y="1474860"/>
                  </a:lnTo>
                  <a:lnTo>
                    <a:pt x="5274119" y="1453657"/>
                  </a:lnTo>
                  <a:lnTo>
                    <a:pt x="5313477" y="1438193"/>
                  </a:lnTo>
                  <a:lnTo>
                    <a:pt x="5356098" y="1428623"/>
                  </a:lnTo>
                  <a:close/>
                </a:path>
                <a:path w="7540625" h="3385185">
                  <a:moveTo>
                    <a:pt x="3388995" y="1539748"/>
                  </a:moveTo>
                  <a:lnTo>
                    <a:pt x="3438479" y="1544827"/>
                  </a:lnTo>
                  <a:lnTo>
                    <a:pt x="3483308" y="1556289"/>
                  </a:lnTo>
                  <a:lnTo>
                    <a:pt x="3523493" y="1574180"/>
                  </a:lnTo>
                  <a:lnTo>
                    <a:pt x="3559048" y="1598549"/>
                  </a:lnTo>
                  <a:lnTo>
                    <a:pt x="3589764" y="1628675"/>
                  </a:lnTo>
                  <a:lnTo>
                    <a:pt x="3615610" y="1664017"/>
                  </a:lnTo>
                  <a:lnTo>
                    <a:pt x="3636575" y="1704597"/>
                  </a:lnTo>
                  <a:lnTo>
                    <a:pt x="3652647" y="1750440"/>
                  </a:lnTo>
                  <a:lnTo>
                    <a:pt x="3681406" y="1702727"/>
                  </a:lnTo>
                  <a:lnTo>
                    <a:pt x="3712251" y="1661386"/>
                  </a:lnTo>
                  <a:lnTo>
                    <a:pt x="3745183" y="1626385"/>
                  </a:lnTo>
                  <a:lnTo>
                    <a:pt x="3780202" y="1597691"/>
                  </a:lnTo>
                  <a:lnTo>
                    <a:pt x="3817311" y="1575272"/>
                  </a:lnTo>
                  <a:lnTo>
                    <a:pt x="3856511" y="1559095"/>
                  </a:lnTo>
                  <a:lnTo>
                    <a:pt x="3897804" y="1549127"/>
                  </a:lnTo>
                  <a:lnTo>
                    <a:pt x="3941191" y="1545336"/>
                  </a:lnTo>
                  <a:lnTo>
                    <a:pt x="3994179" y="1548264"/>
                  </a:lnTo>
                  <a:lnTo>
                    <a:pt x="4042041" y="1558793"/>
                  </a:lnTo>
                  <a:lnTo>
                    <a:pt x="4084770" y="1577029"/>
                  </a:lnTo>
                  <a:lnTo>
                    <a:pt x="4122360" y="1603073"/>
                  </a:lnTo>
                  <a:lnTo>
                    <a:pt x="4154804" y="1637030"/>
                  </a:lnTo>
                  <a:lnTo>
                    <a:pt x="4177613" y="1671677"/>
                  </a:lnTo>
                  <a:lnTo>
                    <a:pt x="4196258" y="1712364"/>
                  </a:lnTo>
                  <a:lnTo>
                    <a:pt x="4210748" y="1759077"/>
                  </a:lnTo>
                  <a:lnTo>
                    <a:pt x="4221089" y="1811800"/>
                  </a:lnTo>
                  <a:lnTo>
                    <a:pt x="4227289" y="1870521"/>
                  </a:lnTo>
                  <a:lnTo>
                    <a:pt x="4229354" y="1935226"/>
                  </a:lnTo>
                  <a:lnTo>
                    <a:pt x="4229354" y="1986043"/>
                  </a:lnTo>
                  <a:lnTo>
                    <a:pt x="4229354" y="2036863"/>
                  </a:lnTo>
                  <a:lnTo>
                    <a:pt x="4229354" y="2748534"/>
                  </a:lnTo>
                  <a:lnTo>
                    <a:pt x="4190089" y="2746966"/>
                  </a:lnTo>
                  <a:lnTo>
                    <a:pt x="4150788" y="2745517"/>
                  </a:lnTo>
                  <a:lnTo>
                    <a:pt x="4111464" y="2744212"/>
                  </a:lnTo>
                  <a:lnTo>
                    <a:pt x="4072128" y="2743073"/>
                  </a:lnTo>
                  <a:lnTo>
                    <a:pt x="4072128" y="2693771"/>
                  </a:lnTo>
                  <a:lnTo>
                    <a:pt x="4072128" y="2003425"/>
                  </a:lnTo>
                  <a:lnTo>
                    <a:pt x="4071173" y="1947969"/>
                  </a:lnTo>
                  <a:lnTo>
                    <a:pt x="4068302" y="1900872"/>
                  </a:lnTo>
                  <a:lnTo>
                    <a:pt x="4063501" y="1862157"/>
                  </a:lnTo>
                  <a:lnTo>
                    <a:pt x="4047495" y="1806983"/>
                  </a:lnTo>
                  <a:lnTo>
                    <a:pt x="4019631" y="1765161"/>
                  </a:lnTo>
                  <a:lnTo>
                    <a:pt x="3979860" y="1734458"/>
                  </a:lnTo>
                  <a:lnTo>
                    <a:pt x="3932374" y="1719115"/>
                  </a:lnTo>
                  <a:lnTo>
                    <a:pt x="3906012" y="1717421"/>
                  </a:lnTo>
                  <a:lnTo>
                    <a:pt x="3858861" y="1722832"/>
                  </a:lnTo>
                  <a:lnTo>
                    <a:pt x="3815889" y="1738328"/>
                  </a:lnTo>
                  <a:lnTo>
                    <a:pt x="3777085" y="1763944"/>
                  </a:lnTo>
                  <a:lnTo>
                    <a:pt x="3742436" y="1799717"/>
                  </a:lnTo>
                  <a:lnTo>
                    <a:pt x="3706241" y="1865126"/>
                  </a:lnTo>
                  <a:lnTo>
                    <a:pt x="3693572" y="1906031"/>
                  </a:lnTo>
                  <a:lnTo>
                    <a:pt x="3684524" y="1952408"/>
                  </a:lnTo>
                  <a:lnTo>
                    <a:pt x="3679094" y="2004260"/>
                  </a:lnTo>
                  <a:lnTo>
                    <a:pt x="3677285" y="2061590"/>
                  </a:lnTo>
                  <a:lnTo>
                    <a:pt x="3677285" y="2113729"/>
                  </a:lnTo>
                  <a:lnTo>
                    <a:pt x="3677285" y="2165867"/>
                  </a:lnTo>
                  <a:lnTo>
                    <a:pt x="3677285" y="2739390"/>
                  </a:lnTo>
                  <a:lnTo>
                    <a:pt x="3637736" y="2739822"/>
                  </a:lnTo>
                  <a:lnTo>
                    <a:pt x="3598164" y="2740374"/>
                  </a:lnTo>
                  <a:lnTo>
                    <a:pt x="3558591" y="2741068"/>
                  </a:lnTo>
                  <a:lnTo>
                    <a:pt x="3519042" y="2741930"/>
                  </a:lnTo>
                  <a:lnTo>
                    <a:pt x="3519042" y="2691180"/>
                  </a:lnTo>
                  <a:lnTo>
                    <a:pt x="3519042" y="1980564"/>
                  </a:lnTo>
                  <a:lnTo>
                    <a:pt x="3516616" y="1918481"/>
                  </a:lnTo>
                  <a:lnTo>
                    <a:pt x="3509343" y="1864614"/>
                  </a:lnTo>
                  <a:lnTo>
                    <a:pt x="3497236" y="1818937"/>
                  </a:lnTo>
                  <a:lnTo>
                    <a:pt x="3480308" y="1781429"/>
                  </a:lnTo>
                  <a:lnTo>
                    <a:pt x="3429349" y="1730613"/>
                  </a:lnTo>
                  <a:lnTo>
                    <a:pt x="3353816" y="1712087"/>
                  </a:lnTo>
                  <a:lnTo>
                    <a:pt x="3321119" y="1713922"/>
                  </a:lnTo>
                  <a:lnTo>
                    <a:pt x="3259536" y="1734357"/>
                  </a:lnTo>
                  <a:lnTo>
                    <a:pt x="3204307" y="1777220"/>
                  </a:lnTo>
                  <a:lnTo>
                    <a:pt x="3163385" y="1841938"/>
                  </a:lnTo>
                  <a:lnTo>
                    <a:pt x="3148711" y="1882394"/>
                  </a:lnTo>
                  <a:lnTo>
                    <a:pt x="3139547" y="1920125"/>
                  </a:lnTo>
                  <a:lnTo>
                    <a:pt x="3132463" y="1964116"/>
                  </a:lnTo>
                  <a:lnTo>
                    <a:pt x="3127432" y="2014351"/>
                  </a:lnTo>
                  <a:lnTo>
                    <a:pt x="3124432" y="2070809"/>
                  </a:lnTo>
                  <a:lnTo>
                    <a:pt x="3123438" y="2133473"/>
                  </a:lnTo>
                  <a:lnTo>
                    <a:pt x="3123438" y="2185513"/>
                  </a:lnTo>
                  <a:lnTo>
                    <a:pt x="3123438" y="2237558"/>
                  </a:lnTo>
                  <a:lnTo>
                    <a:pt x="3123438" y="2758059"/>
                  </a:lnTo>
                  <a:lnTo>
                    <a:pt x="3084028" y="2760489"/>
                  </a:lnTo>
                  <a:lnTo>
                    <a:pt x="3044666" y="2763027"/>
                  </a:lnTo>
                  <a:lnTo>
                    <a:pt x="3005351" y="2765684"/>
                  </a:lnTo>
                  <a:lnTo>
                    <a:pt x="2966085" y="2768473"/>
                  </a:lnTo>
                  <a:lnTo>
                    <a:pt x="2966085" y="2717450"/>
                  </a:lnTo>
                  <a:lnTo>
                    <a:pt x="2966085" y="1543812"/>
                  </a:lnTo>
                  <a:lnTo>
                    <a:pt x="3001234" y="1546316"/>
                  </a:lnTo>
                  <a:lnTo>
                    <a:pt x="3036395" y="1548701"/>
                  </a:lnTo>
                  <a:lnTo>
                    <a:pt x="3071580" y="1550991"/>
                  </a:lnTo>
                  <a:lnTo>
                    <a:pt x="3106801" y="1553210"/>
                  </a:lnTo>
                  <a:lnTo>
                    <a:pt x="3106801" y="1595501"/>
                  </a:lnTo>
                  <a:lnTo>
                    <a:pt x="3106801" y="1637791"/>
                  </a:lnTo>
                  <a:lnTo>
                    <a:pt x="3106801" y="1680082"/>
                  </a:lnTo>
                  <a:lnTo>
                    <a:pt x="3106801" y="1722374"/>
                  </a:lnTo>
                  <a:lnTo>
                    <a:pt x="3130478" y="1681396"/>
                  </a:lnTo>
                  <a:lnTo>
                    <a:pt x="3157728" y="1644967"/>
                  </a:lnTo>
                  <a:lnTo>
                    <a:pt x="3188596" y="1613110"/>
                  </a:lnTo>
                  <a:lnTo>
                    <a:pt x="3223133" y="1585849"/>
                  </a:lnTo>
                  <a:lnTo>
                    <a:pt x="3260853" y="1564358"/>
                  </a:lnTo>
                  <a:lnTo>
                    <a:pt x="3301063" y="1549558"/>
                  </a:lnTo>
                  <a:lnTo>
                    <a:pt x="3343773" y="1541379"/>
                  </a:lnTo>
                  <a:lnTo>
                    <a:pt x="3388995" y="1539748"/>
                  </a:lnTo>
                  <a:close/>
                </a:path>
                <a:path w="7540625" h="3385185">
                  <a:moveTo>
                    <a:pt x="2373503" y="1454785"/>
                  </a:moveTo>
                  <a:lnTo>
                    <a:pt x="2429216" y="1464385"/>
                  </a:lnTo>
                  <a:lnTo>
                    <a:pt x="2479452" y="1478057"/>
                  </a:lnTo>
                  <a:lnTo>
                    <a:pt x="2524307" y="1495682"/>
                  </a:lnTo>
                  <a:lnTo>
                    <a:pt x="2563876" y="1517142"/>
                  </a:lnTo>
                  <a:lnTo>
                    <a:pt x="2598158" y="1541329"/>
                  </a:lnTo>
                  <a:lnTo>
                    <a:pt x="2627534" y="1567386"/>
                  </a:lnTo>
                  <a:lnTo>
                    <a:pt x="2671953" y="1624964"/>
                  </a:lnTo>
                  <a:lnTo>
                    <a:pt x="2701401" y="1692751"/>
                  </a:lnTo>
                  <a:lnTo>
                    <a:pt x="2712190" y="1732014"/>
                  </a:lnTo>
                  <a:lnTo>
                    <a:pt x="2720466" y="1774825"/>
                  </a:lnTo>
                  <a:lnTo>
                    <a:pt x="2726404" y="1851977"/>
                  </a:lnTo>
                  <a:lnTo>
                    <a:pt x="2727860" y="1906984"/>
                  </a:lnTo>
                  <a:lnTo>
                    <a:pt x="2728341" y="1972945"/>
                  </a:lnTo>
                  <a:lnTo>
                    <a:pt x="2728341" y="2020570"/>
                  </a:lnTo>
                  <a:lnTo>
                    <a:pt x="2728341" y="2068195"/>
                  </a:lnTo>
                  <a:lnTo>
                    <a:pt x="2728341" y="2115820"/>
                  </a:lnTo>
                  <a:lnTo>
                    <a:pt x="2728341" y="2163445"/>
                  </a:lnTo>
                  <a:lnTo>
                    <a:pt x="2728341" y="2211070"/>
                  </a:lnTo>
                  <a:lnTo>
                    <a:pt x="2728341" y="2258695"/>
                  </a:lnTo>
                  <a:lnTo>
                    <a:pt x="2728543" y="2339551"/>
                  </a:lnTo>
                  <a:lnTo>
                    <a:pt x="2729152" y="2411431"/>
                  </a:lnTo>
                  <a:lnTo>
                    <a:pt x="2730170" y="2474328"/>
                  </a:lnTo>
                  <a:lnTo>
                    <a:pt x="2731599" y="2528240"/>
                  </a:lnTo>
                  <a:lnTo>
                    <a:pt x="2733441" y="2573160"/>
                  </a:lnTo>
                  <a:lnTo>
                    <a:pt x="2738374" y="2636012"/>
                  </a:lnTo>
                  <a:lnTo>
                    <a:pt x="2744527" y="2674576"/>
                  </a:lnTo>
                  <a:lnTo>
                    <a:pt x="2753121" y="2712116"/>
                  </a:lnTo>
                  <a:lnTo>
                    <a:pt x="2777871" y="2783840"/>
                  </a:lnTo>
                  <a:lnTo>
                    <a:pt x="2737052" y="2787626"/>
                  </a:lnTo>
                  <a:lnTo>
                    <a:pt x="2696305" y="2791555"/>
                  </a:lnTo>
                  <a:lnTo>
                    <a:pt x="2655605" y="2795627"/>
                  </a:lnTo>
                  <a:lnTo>
                    <a:pt x="2614929" y="2799842"/>
                  </a:lnTo>
                  <a:lnTo>
                    <a:pt x="2603797" y="2765555"/>
                  </a:lnTo>
                  <a:lnTo>
                    <a:pt x="2594927" y="2728055"/>
                  </a:lnTo>
                  <a:lnTo>
                    <a:pt x="2588248" y="2687363"/>
                  </a:lnTo>
                  <a:lnTo>
                    <a:pt x="2583688" y="2643505"/>
                  </a:lnTo>
                  <a:lnTo>
                    <a:pt x="2549101" y="2685619"/>
                  </a:lnTo>
                  <a:lnTo>
                    <a:pt x="2515355" y="2723319"/>
                  </a:lnTo>
                  <a:lnTo>
                    <a:pt x="2482317" y="2756460"/>
                  </a:lnTo>
                  <a:lnTo>
                    <a:pt x="2449852" y="2784895"/>
                  </a:lnTo>
                  <a:lnTo>
                    <a:pt x="2417826" y="2808478"/>
                  </a:lnTo>
                  <a:lnTo>
                    <a:pt x="2377180" y="2832709"/>
                  </a:lnTo>
                  <a:lnTo>
                    <a:pt x="2335355" y="2852118"/>
                  </a:lnTo>
                  <a:lnTo>
                    <a:pt x="2292221" y="2866503"/>
                  </a:lnTo>
                  <a:lnTo>
                    <a:pt x="2247646" y="2875661"/>
                  </a:lnTo>
                  <a:lnTo>
                    <a:pt x="2190768" y="2879331"/>
                  </a:lnTo>
                  <a:lnTo>
                    <a:pt x="2139547" y="2873206"/>
                  </a:lnTo>
                  <a:lnTo>
                    <a:pt x="2093880" y="2857180"/>
                  </a:lnTo>
                  <a:lnTo>
                    <a:pt x="2053663" y="2831152"/>
                  </a:lnTo>
                  <a:lnTo>
                    <a:pt x="2018792" y="2795016"/>
                  </a:lnTo>
                  <a:lnTo>
                    <a:pt x="1994029" y="2757773"/>
                  </a:lnTo>
                  <a:lnTo>
                    <a:pt x="1974022" y="2715857"/>
                  </a:lnTo>
                  <a:lnTo>
                    <a:pt x="1958657" y="2669397"/>
                  </a:lnTo>
                  <a:lnTo>
                    <a:pt x="1947822" y="2618523"/>
                  </a:lnTo>
                  <a:lnTo>
                    <a:pt x="1941404" y="2563367"/>
                  </a:lnTo>
                  <a:lnTo>
                    <a:pt x="1939289" y="2504059"/>
                  </a:lnTo>
                  <a:lnTo>
                    <a:pt x="1941062" y="2451169"/>
                  </a:lnTo>
                  <a:lnTo>
                    <a:pt x="1946513" y="2400411"/>
                  </a:lnTo>
                  <a:lnTo>
                    <a:pt x="1955845" y="2351914"/>
                  </a:lnTo>
                  <a:lnTo>
                    <a:pt x="1969262" y="2305812"/>
                  </a:lnTo>
                  <a:lnTo>
                    <a:pt x="1985619" y="2263421"/>
                  </a:lnTo>
                  <a:lnTo>
                    <a:pt x="2003917" y="2225389"/>
                  </a:lnTo>
                  <a:lnTo>
                    <a:pt x="2024572" y="2191976"/>
                  </a:lnTo>
                  <a:lnTo>
                    <a:pt x="2073350" y="2139043"/>
                  </a:lnTo>
                  <a:lnTo>
                    <a:pt x="2128190" y="2099669"/>
                  </a:lnTo>
                  <a:lnTo>
                    <a:pt x="2183606" y="2076702"/>
                  </a:lnTo>
                  <a:lnTo>
                    <a:pt x="2251837" y="2060140"/>
                  </a:lnTo>
                  <a:lnTo>
                    <a:pt x="2294763" y="2052574"/>
                  </a:lnTo>
                  <a:lnTo>
                    <a:pt x="2354328" y="2042518"/>
                  </a:lnTo>
                  <a:lnTo>
                    <a:pt x="2408446" y="2031694"/>
                  </a:lnTo>
                  <a:lnTo>
                    <a:pt x="2457132" y="2020157"/>
                  </a:lnTo>
                  <a:lnTo>
                    <a:pt x="2500399" y="2007964"/>
                  </a:lnTo>
                  <a:lnTo>
                    <a:pt x="2538261" y="1995171"/>
                  </a:lnTo>
                  <a:lnTo>
                    <a:pt x="2571140" y="1961310"/>
                  </a:lnTo>
                  <a:lnTo>
                    <a:pt x="2571623" y="1924431"/>
                  </a:lnTo>
                  <a:lnTo>
                    <a:pt x="2568898" y="1862044"/>
                  </a:lnTo>
                  <a:lnTo>
                    <a:pt x="2560685" y="1809194"/>
                  </a:lnTo>
                  <a:lnTo>
                    <a:pt x="2546923" y="1765893"/>
                  </a:lnTo>
                  <a:lnTo>
                    <a:pt x="2527554" y="1732152"/>
                  </a:lnTo>
                  <a:lnTo>
                    <a:pt x="2493974" y="1696670"/>
                  </a:lnTo>
                  <a:lnTo>
                    <a:pt x="2453513" y="1669557"/>
                  </a:lnTo>
                  <a:lnTo>
                    <a:pt x="2406003" y="1650946"/>
                  </a:lnTo>
                  <a:lnTo>
                    <a:pt x="2351278" y="1640967"/>
                  </a:lnTo>
                  <a:lnTo>
                    <a:pt x="2300515" y="1639637"/>
                  </a:lnTo>
                  <a:lnTo>
                    <a:pt x="2256932" y="1646142"/>
                  </a:lnTo>
                  <a:lnTo>
                    <a:pt x="2220422" y="1660505"/>
                  </a:lnTo>
                  <a:lnTo>
                    <a:pt x="2166612" y="1715269"/>
                  </a:lnTo>
                  <a:lnTo>
                    <a:pt x="2146014" y="1759934"/>
                  </a:lnTo>
                  <a:lnTo>
                    <a:pt x="2128797" y="1816552"/>
                  </a:lnTo>
                  <a:lnTo>
                    <a:pt x="2114677" y="1884934"/>
                  </a:lnTo>
                  <a:lnTo>
                    <a:pt x="2077251" y="1874849"/>
                  </a:lnTo>
                  <a:lnTo>
                    <a:pt x="2039969" y="1864360"/>
                  </a:lnTo>
                  <a:lnTo>
                    <a:pt x="2002734" y="1853680"/>
                  </a:lnTo>
                  <a:lnTo>
                    <a:pt x="1965452" y="1843024"/>
                  </a:lnTo>
                  <a:lnTo>
                    <a:pt x="1974753" y="1784169"/>
                  </a:lnTo>
                  <a:lnTo>
                    <a:pt x="1985883" y="1730355"/>
                  </a:lnTo>
                  <a:lnTo>
                    <a:pt x="1999056" y="1681687"/>
                  </a:lnTo>
                  <a:lnTo>
                    <a:pt x="2014484" y="1638267"/>
                  </a:lnTo>
                  <a:lnTo>
                    <a:pt x="2032381" y="1600200"/>
                  </a:lnTo>
                  <a:lnTo>
                    <a:pt x="2058477" y="1559434"/>
                  </a:lnTo>
                  <a:lnTo>
                    <a:pt x="2089515" y="1524777"/>
                  </a:lnTo>
                  <a:lnTo>
                    <a:pt x="2125767" y="1496526"/>
                  </a:lnTo>
                  <a:lnTo>
                    <a:pt x="2167509" y="1474977"/>
                  </a:lnTo>
                  <a:lnTo>
                    <a:pt x="2213661" y="1460249"/>
                  </a:lnTo>
                  <a:lnTo>
                    <a:pt x="2263362" y="1452022"/>
                  </a:lnTo>
                  <a:lnTo>
                    <a:pt x="2316634" y="1450224"/>
                  </a:lnTo>
                  <a:lnTo>
                    <a:pt x="2373503" y="1454785"/>
                  </a:lnTo>
                  <a:close/>
                </a:path>
                <a:path w="7540625" h="3385185">
                  <a:moveTo>
                    <a:pt x="5913501" y="765429"/>
                  </a:moveTo>
                  <a:lnTo>
                    <a:pt x="5950837" y="752643"/>
                  </a:lnTo>
                  <a:lnTo>
                    <a:pt x="5988161" y="739632"/>
                  </a:lnTo>
                  <a:lnTo>
                    <a:pt x="6025461" y="726406"/>
                  </a:lnTo>
                  <a:lnTo>
                    <a:pt x="6062726" y="712977"/>
                  </a:lnTo>
                  <a:lnTo>
                    <a:pt x="6062726" y="763746"/>
                  </a:lnTo>
                  <a:lnTo>
                    <a:pt x="6062726" y="1525397"/>
                  </a:lnTo>
                  <a:lnTo>
                    <a:pt x="6090681" y="1467552"/>
                  </a:lnTo>
                  <a:lnTo>
                    <a:pt x="6119679" y="1415825"/>
                  </a:lnTo>
                  <a:lnTo>
                    <a:pt x="6149859" y="1370335"/>
                  </a:lnTo>
                  <a:lnTo>
                    <a:pt x="6181359" y="1331198"/>
                  </a:lnTo>
                  <a:lnTo>
                    <a:pt x="6214318" y="1298532"/>
                  </a:lnTo>
                  <a:lnTo>
                    <a:pt x="6248874" y="1272454"/>
                  </a:lnTo>
                  <a:lnTo>
                    <a:pt x="6285165" y="1253083"/>
                  </a:lnTo>
                  <a:lnTo>
                    <a:pt x="6323330" y="1240536"/>
                  </a:lnTo>
                  <a:lnTo>
                    <a:pt x="6369683" y="1234592"/>
                  </a:lnTo>
                  <a:lnTo>
                    <a:pt x="6412595" y="1239186"/>
                  </a:lnTo>
                  <a:lnTo>
                    <a:pt x="6452435" y="1254234"/>
                  </a:lnTo>
                  <a:lnTo>
                    <a:pt x="6489573" y="1279652"/>
                  </a:lnTo>
                  <a:lnTo>
                    <a:pt x="6516501" y="1307789"/>
                  </a:lnTo>
                  <a:lnTo>
                    <a:pt x="6539521" y="1342595"/>
                  </a:lnTo>
                  <a:lnTo>
                    <a:pt x="6559085" y="1383729"/>
                  </a:lnTo>
                  <a:lnTo>
                    <a:pt x="6575644" y="1430849"/>
                  </a:lnTo>
                  <a:lnTo>
                    <a:pt x="6589649" y="1483614"/>
                  </a:lnTo>
                  <a:lnTo>
                    <a:pt x="6603513" y="1562546"/>
                  </a:lnTo>
                  <a:lnTo>
                    <a:pt x="6608716" y="1608600"/>
                  </a:lnTo>
                  <a:lnTo>
                    <a:pt x="6612842" y="1659016"/>
                  </a:lnTo>
                  <a:lnTo>
                    <a:pt x="6615950" y="1713772"/>
                  </a:lnTo>
                  <a:lnTo>
                    <a:pt x="6618098" y="1772846"/>
                  </a:lnTo>
                  <a:lnTo>
                    <a:pt x="6619345" y="1836215"/>
                  </a:lnTo>
                  <a:lnTo>
                    <a:pt x="6619748" y="1903857"/>
                  </a:lnTo>
                  <a:lnTo>
                    <a:pt x="6619748" y="1954005"/>
                  </a:lnTo>
                  <a:lnTo>
                    <a:pt x="6619748" y="2004152"/>
                  </a:lnTo>
                  <a:lnTo>
                    <a:pt x="6619748" y="3107309"/>
                  </a:lnTo>
                  <a:lnTo>
                    <a:pt x="6583606" y="3098184"/>
                  </a:lnTo>
                  <a:lnTo>
                    <a:pt x="6547500" y="3088894"/>
                  </a:lnTo>
                  <a:lnTo>
                    <a:pt x="6511323" y="3079698"/>
                  </a:lnTo>
                  <a:lnTo>
                    <a:pt x="6474968" y="3070860"/>
                  </a:lnTo>
                  <a:lnTo>
                    <a:pt x="6474968" y="3020534"/>
                  </a:lnTo>
                  <a:lnTo>
                    <a:pt x="6474968" y="1913382"/>
                  </a:lnTo>
                  <a:lnTo>
                    <a:pt x="6474123" y="1849689"/>
                  </a:lnTo>
                  <a:lnTo>
                    <a:pt x="6471511" y="1791357"/>
                  </a:lnTo>
                  <a:lnTo>
                    <a:pt x="6467010" y="1738459"/>
                  </a:lnTo>
                  <a:lnTo>
                    <a:pt x="6460501" y="1691069"/>
                  </a:lnTo>
                  <a:lnTo>
                    <a:pt x="6451863" y="1649259"/>
                  </a:lnTo>
                  <a:lnTo>
                    <a:pt x="6427724" y="1582674"/>
                  </a:lnTo>
                  <a:lnTo>
                    <a:pt x="6400851" y="1541958"/>
                  </a:lnTo>
                  <a:lnTo>
                    <a:pt x="6369812" y="1514887"/>
                  </a:lnTo>
                  <a:lnTo>
                    <a:pt x="6334105" y="1501485"/>
                  </a:lnTo>
                  <a:lnTo>
                    <a:pt x="6293231" y="1501775"/>
                  </a:lnTo>
                  <a:lnTo>
                    <a:pt x="6230397" y="1529334"/>
                  </a:lnTo>
                  <a:lnTo>
                    <a:pt x="6200147" y="1555067"/>
                  </a:lnTo>
                  <a:lnTo>
                    <a:pt x="6170041" y="1588135"/>
                  </a:lnTo>
                  <a:lnTo>
                    <a:pt x="6142837" y="1627038"/>
                  </a:lnTo>
                  <a:lnTo>
                    <a:pt x="6120431" y="1671335"/>
                  </a:lnTo>
                  <a:lnTo>
                    <a:pt x="6102193" y="1720705"/>
                  </a:lnTo>
                  <a:lnTo>
                    <a:pt x="6087491" y="1774825"/>
                  </a:lnTo>
                  <a:lnTo>
                    <a:pt x="6079615" y="1814416"/>
                  </a:lnTo>
                  <a:lnTo>
                    <a:pt x="6073337" y="1858513"/>
                  </a:lnTo>
                  <a:lnTo>
                    <a:pt x="6068583" y="1907111"/>
                  </a:lnTo>
                  <a:lnTo>
                    <a:pt x="6065280" y="1960207"/>
                  </a:lnTo>
                  <a:lnTo>
                    <a:pt x="6063352" y="2017797"/>
                  </a:lnTo>
                  <a:lnTo>
                    <a:pt x="6062726" y="2079879"/>
                  </a:lnTo>
                  <a:lnTo>
                    <a:pt x="6062726" y="2129746"/>
                  </a:lnTo>
                  <a:lnTo>
                    <a:pt x="6062726" y="2179611"/>
                  </a:lnTo>
                  <a:lnTo>
                    <a:pt x="6062726" y="2977388"/>
                  </a:lnTo>
                  <a:lnTo>
                    <a:pt x="6025407" y="2969738"/>
                  </a:lnTo>
                  <a:lnTo>
                    <a:pt x="5988113" y="2962100"/>
                  </a:lnTo>
                  <a:lnTo>
                    <a:pt x="5950819" y="2954581"/>
                  </a:lnTo>
                  <a:lnTo>
                    <a:pt x="5913501" y="2947289"/>
                  </a:lnTo>
                  <a:lnTo>
                    <a:pt x="5913501" y="2896545"/>
                  </a:lnTo>
                  <a:lnTo>
                    <a:pt x="5913501" y="816172"/>
                  </a:lnTo>
                  <a:lnTo>
                    <a:pt x="5913501" y="765429"/>
                  </a:lnTo>
                  <a:close/>
                </a:path>
                <a:path w="7540625" h="3385185">
                  <a:moveTo>
                    <a:pt x="1053592" y="542925"/>
                  </a:moveTo>
                  <a:lnTo>
                    <a:pt x="1089963" y="558472"/>
                  </a:lnTo>
                  <a:lnTo>
                    <a:pt x="1126347" y="573865"/>
                  </a:lnTo>
                  <a:lnTo>
                    <a:pt x="1162802" y="589091"/>
                  </a:lnTo>
                  <a:lnTo>
                    <a:pt x="1199388" y="604138"/>
                  </a:lnTo>
                  <a:lnTo>
                    <a:pt x="1199388" y="655550"/>
                  </a:lnTo>
                  <a:lnTo>
                    <a:pt x="1199388" y="1478026"/>
                  </a:lnTo>
                  <a:lnTo>
                    <a:pt x="1230678" y="1420909"/>
                  </a:lnTo>
                  <a:lnTo>
                    <a:pt x="1263690" y="1374259"/>
                  </a:lnTo>
                  <a:lnTo>
                    <a:pt x="1298575" y="1337996"/>
                  </a:lnTo>
                  <a:lnTo>
                    <a:pt x="1335484" y="1312044"/>
                  </a:lnTo>
                  <a:lnTo>
                    <a:pt x="1374568" y="1296325"/>
                  </a:lnTo>
                  <a:lnTo>
                    <a:pt x="1415978" y="1290760"/>
                  </a:lnTo>
                  <a:lnTo>
                    <a:pt x="1459864" y="1295273"/>
                  </a:lnTo>
                  <a:lnTo>
                    <a:pt x="1506936" y="1309840"/>
                  </a:lnTo>
                  <a:lnTo>
                    <a:pt x="1550685" y="1332468"/>
                  </a:lnTo>
                  <a:lnTo>
                    <a:pt x="1591506" y="1362692"/>
                  </a:lnTo>
                  <a:lnTo>
                    <a:pt x="1629791" y="1400048"/>
                  </a:lnTo>
                  <a:lnTo>
                    <a:pt x="1657322" y="1434181"/>
                  </a:lnTo>
                  <a:lnTo>
                    <a:pt x="1681245" y="1471887"/>
                  </a:lnTo>
                  <a:lnTo>
                    <a:pt x="1701790" y="1513049"/>
                  </a:lnTo>
                  <a:lnTo>
                    <a:pt x="1719190" y="1557552"/>
                  </a:lnTo>
                  <a:lnTo>
                    <a:pt x="1733677" y="1605280"/>
                  </a:lnTo>
                  <a:lnTo>
                    <a:pt x="1749337" y="1683529"/>
                  </a:lnTo>
                  <a:lnTo>
                    <a:pt x="1755087" y="1728923"/>
                  </a:lnTo>
                  <a:lnTo>
                    <a:pt x="1759497" y="1778494"/>
                  </a:lnTo>
                  <a:lnTo>
                    <a:pt x="1762603" y="1832239"/>
                  </a:lnTo>
                  <a:lnTo>
                    <a:pt x="1764441" y="1890156"/>
                  </a:lnTo>
                  <a:lnTo>
                    <a:pt x="1765045" y="1952244"/>
                  </a:lnTo>
                  <a:lnTo>
                    <a:pt x="1765045" y="2003277"/>
                  </a:lnTo>
                  <a:lnTo>
                    <a:pt x="1765045" y="2054311"/>
                  </a:lnTo>
                  <a:lnTo>
                    <a:pt x="1765045" y="2921889"/>
                  </a:lnTo>
                  <a:lnTo>
                    <a:pt x="1727444" y="2928798"/>
                  </a:lnTo>
                  <a:lnTo>
                    <a:pt x="1689877" y="2935922"/>
                  </a:lnTo>
                  <a:lnTo>
                    <a:pt x="1652335" y="2943141"/>
                  </a:lnTo>
                  <a:lnTo>
                    <a:pt x="1614805" y="2950337"/>
                  </a:lnTo>
                  <a:lnTo>
                    <a:pt x="1614805" y="1944877"/>
                  </a:lnTo>
                  <a:lnTo>
                    <a:pt x="1613530" y="1880493"/>
                  </a:lnTo>
                  <a:lnTo>
                    <a:pt x="1609649" y="1821852"/>
                  </a:lnTo>
                  <a:lnTo>
                    <a:pt x="1603073" y="1768983"/>
                  </a:lnTo>
                  <a:lnTo>
                    <a:pt x="1593713" y="1721913"/>
                  </a:lnTo>
                  <a:lnTo>
                    <a:pt x="1581482" y="1680670"/>
                  </a:lnTo>
                  <a:lnTo>
                    <a:pt x="1566291" y="1645285"/>
                  </a:lnTo>
                  <a:lnTo>
                    <a:pt x="1538882" y="1600962"/>
                  </a:lnTo>
                  <a:lnTo>
                    <a:pt x="1507236" y="1566926"/>
                  </a:lnTo>
                  <a:lnTo>
                    <a:pt x="1470921" y="1543558"/>
                  </a:lnTo>
                  <a:lnTo>
                    <a:pt x="1429512" y="1531239"/>
                  </a:lnTo>
                  <a:lnTo>
                    <a:pt x="1397200" y="1530453"/>
                  </a:lnTo>
                  <a:lnTo>
                    <a:pt x="1365996" y="1538097"/>
                  </a:lnTo>
                  <a:lnTo>
                    <a:pt x="1305814" y="1578102"/>
                  </a:lnTo>
                  <a:lnTo>
                    <a:pt x="1278637" y="1610473"/>
                  </a:lnTo>
                  <a:lnTo>
                    <a:pt x="1256426" y="1650476"/>
                  </a:lnTo>
                  <a:lnTo>
                    <a:pt x="1238430" y="1697599"/>
                  </a:lnTo>
                  <a:lnTo>
                    <a:pt x="1223899" y="1751330"/>
                  </a:lnTo>
                  <a:lnTo>
                    <a:pt x="1215997" y="1792195"/>
                  </a:lnTo>
                  <a:lnTo>
                    <a:pt x="1209754" y="1838310"/>
                  </a:lnTo>
                  <a:lnTo>
                    <a:pt x="1205071" y="1889633"/>
                  </a:lnTo>
                  <a:lnTo>
                    <a:pt x="1201848" y="1946119"/>
                  </a:lnTo>
                  <a:lnTo>
                    <a:pt x="1199986" y="2007728"/>
                  </a:lnTo>
                  <a:lnTo>
                    <a:pt x="1199388" y="2074418"/>
                  </a:lnTo>
                  <a:lnTo>
                    <a:pt x="1199388" y="2125211"/>
                  </a:lnTo>
                  <a:lnTo>
                    <a:pt x="1199388" y="2176004"/>
                  </a:lnTo>
                  <a:lnTo>
                    <a:pt x="1199388" y="3039618"/>
                  </a:lnTo>
                  <a:lnTo>
                    <a:pt x="1162819" y="3048075"/>
                  </a:lnTo>
                  <a:lnTo>
                    <a:pt x="1126394" y="3056890"/>
                  </a:lnTo>
                  <a:lnTo>
                    <a:pt x="1090017" y="3065799"/>
                  </a:lnTo>
                  <a:lnTo>
                    <a:pt x="1053592" y="3074543"/>
                  </a:lnTo>
                  <a:lnTo>
                    <a:pt x="1053592" y="593559"/>
                  </a:lnTo>
                  <a:lnTo>
                    <a:pt x="1053592" y="542925"/>
                  </a:lnTo>
                  <a:close/>
                </a:path>
                <a:path w="7540625" h="3385185">
                  <a:moveTo>
                    <a:pt x="0" y="0"/>
                  </a:moveTo>
                  <a:lnTo>
                    <a:pt x="36674" y="21905"/>
                  </a:lnTo>
                  <a:lnTo>
                    <a:pt x="73371" y="43608"/>
                  </a:lnTo>
                  <a:lnTo>
                    <a:pt x="110110" y="65097"/>
                  </a:lnTo>
                  <a:lnTo>
                    <a:pt x="146913" y="86360"/>
                  </a:lnTo>
                  <a:lnTo>
                    <a:pt x="146913" y="136711"/>
                  </a:lnTo>
                  <a:lnTo>
                    <a:pt x="146913" y="1697736"/>
                  </a:lnTo>
                  <a:lnTo>
                    <a:pt x="168127" y="1646271"/>
                  </a:lnTo>
                  <a:lnTo>
                    <a:pt x="189095" y="1595078"/>
                  </a:lnTo>
                  <a:lnTo>
                    <a:pt x="209835" y="1544166"/>
                  </a:lnTo>
                  <a:lnTo>
                    <a:pt x="230368" y="1493543"/>
                  </a:lnTo>
                  <a:lnTo>
                    <a:pt x="250712" y="1443216"/>
                  </a:lnTo>
                  <a:lnTo>
                    <a:pt x="270887" y="1393193"/>
                  </a:lnTo>
                  <a:lnTo>
                    <a:pt x="290914" y="1343483"/>
                  </a:lnTo>
                  <a:lnTo>
                    <a:pt x="310810" y="1294093"/>
                  </a:lnTo>
                  <a:lnTo>
                    <a:pt x="330597" y="1245032"/>
                  </a:lnTo>
                  <a:lnTo>
                    <a:pt x="350293" y="1196307"/>
                  </a:lnTo>
                  <a:lnTo>
                    <a:pt x="369918" y="1147927"/>
                  </a:lnTo>
                  <a:lnTo>
                    <a:pt x="389491" y="1099900"/>
                  </a:lnTo>
                  <a:lnTo>
                    <a:pt x="409032" y="1052233"/>
                  </a:lnTo>
                  <a:lnTo>
                    <a:pt x="428561" y="1004935"/>
                  </a:lnTo>
                  <a:lnTo>
                    <a:pt x="448097" y="958013"/>
                  </a:lnTo>
                  <a:lnTo>
                    <a:pt x="467659" y="911476"/>
                  </a:lnTo>
                  <a:lnTo>
                    <a:pt x="487267" y="865332"/>
                  </a:lnTo>
                  <a:lnTo>
                    <a:pt x="506941" y="819588"/>
                  </a:lnTo>
                  <a:lnTo>
                    <a:pt x="526700" y="774253"/>
                  </a:lnTo>
                  <a:lnTo>
                    <a:pt x="546564" y="729335"/>
                  </a:lnTo>
                  <a:lnTo>
                    <a:pt x="566551" y="684841"/>
                  </a:lnTo>
                  <a:lnTo>
                    <a:pt x="586683" y="640780"/>
                  </a:lnTo>
                  <a:lnTo>
                    <a:pt x="606977" y="597160"/>
                  </a:lnTo>
                  <a:lnTo>
                    <a:pt x="627454" y="553989"/>
                  </a:lnTo>
                  <a:lnTo>
                    <a:pt x="648134" y="511275"/>
                  </a:lnTo>
                  <a:lnTo>
                    <a:pt x="669035" y="469025"/>
                  </a:lnTo>
                  <a:lnTo>
                    <a:pt x="690177" y="427248"/>
                  </a:lnTo>
                  <a:lnTo>
                    <a:pt x="711581" y="385952"/>
                  </a:lnTo>
                  <a:lnTo>
                    <a:pt x="753219" y="406088"/>
                  </a:lnTo>
                  <a:lnTo>
                    <a:pt x="794937" y="425967"/>
                  </a:lnTo>
                  <a:lnTo>
                    <a:pt x="836753" y="445608"/>
                  </a:lnTo>
                  <a:lnTo>
                    <a:pt x="878684" y="465030"/>
                  </a:lnTo>
                  <a:lnTo>
                    <a:pt x="920750" y="484250"/>
                  </a:lnTo>
                  <a:lnTo>
                    <a:pt x="896577" y="526012"/>
                  </a:lnTo>
                  <a:lnTo>
                    <a:pt x="872701" y="568338"/>
                  </a:lnTo>
                  <a:lnTo>
                    <a:pt x="849090" y="611215"/>
                  </a:lnTo>
                  <a:lnTo>
                    <a:pt x="825715" y="654629"/>
                  </a:lnTo>
                  <a:lnTo>
                    <a:pt x="802547" y="698564"/>
                  </a:lnTo>
                  <a:lnTo>
                    <a:pt x="779556" y="743008"/>
                  </a:lnTo>
                  <a:lnTo>
                    <a:pt x="756713" y="787945"/>
                  </a:lnTo>
                  <a:lnTo>
                    <a:pt x="733987" y="833362"/>
                  </a:lnTo>
                  <a:lnTo>
                    <a:pt x="711351" y="879245"/>
                  </a:lnTo>
                  <a:lnTo>
                    <a:pt x="688773" y="925580"/>
                  </a:lnTo>
                  <a:lnTo>
                    <a:pt x="666225" y="972351"/>
                  </a:lnTo>
                  <a:lnTo>
                    <a:pt x="643676" y="1019546"/>
                  </a:lnTo>
                  <a:lnTo>
                    <a:pt x="621098" y="1067150"/>
                  </a:lnTo>
                  <a:lnTo>
                    <a:pt x="598461" y="1115149"/>
                  </a:lnTo>
                  <a:lnTo>
                    <a:pt x="575735" y="1163528"/>
                  </a:lnTo>
                  <a:lnTo>
                    <a:pt x="552891" y="1212274"/>
                  </a:lnTo>
                  <a:lnTo>
                    <a:pt x="529899" y="1261373"/>
                  </a:lnTo>
                  <a:lnTo>
                    <a:pt x="506730" y="1310809"/>
                  </a:lnTo>
                  <a:lnTo>
                    <a:pt x="483354" y="1360570"/>
                  </a:lnTo>
                  <a:lnTo>
                    <a:pt x="459742" y="1410641"/>
                  </a:lnTo>
                  <a:lnTo>
                    <a:pt x="435863" y="1461008"/>
                  </a:lnTo>
                  <a:lnTo>
                    <a:pt x="451317" y="1513514"/>
                  </a:lnTo>
                  <a:lnTo>
                    <a:pt x="466600" y="1565807"/>
                  </a:lnTo>
                  <a:lnTo>
                    <a:pt x="481727" y="1617884"/>
                  </a:lnTo>
                  <a:lnTo>
                    <a:pt x="496709" y="1669739"/>
                  </a:lnTo>
                  <a:lnTo>
                    <a:pt x="511560" y="1721370"/>
                  </a:lnTo>
                  <a:lnTo>
                    <a:pt x="526292" y="1772771"/>
                  </a:lnTo>
                  <a:lnTo>
                    <a:pt x="540918" y="1823939"/>
                  </a:lnTo>
                  <a:lnTo>
                    <a:pt x="555451" y="1874870"/>
                  </a:lnTo>
                  <a:lnTo>
                    <a:pt x="569904" y="1925559"/>
                  </a:lnTo>
                  <a:lnTo>
                    <a:pt x="584289" y="1976004"/>
                  </a:lnTo>
                  <a:lnTo>
                    <a:pt x="598619" y="2026199"/>
                  </a:lnTo>
                  <a:lnTo>
                    <a:pt x="612907" y="2076141"/>
                  </a:lnTo>
                  <a:lnTo>
                    <a:pt x="627166" y="2125825"/>
                  </a:lnTo>
                  <a:lnTo>
                    <a:pt x="641409" y="2175248"/>
                  </a:lnTo>
                  <a:lnTo>
                    <a:pt x="655647" y="2224406"/>
                  </a:lnTo>
                  <a:lnTo>
                    <a:pt x="669895" y="2273294"/>
                  </a:lnTo>
                  <a:lnTo>
                    <a:pt x="684164" y="2321909"/>
                  </a:lnTo>
                  <a:lnTo>
                    <a:pt x="698469" y="2370246"/>
                  </a:lnTo>
                  <a:lnTo>
                    <a:pt x="712820" y="2418302"/>
                  </a:lnTo>
                  <a:lnTo>
                    <a:pt x="727232" y="2466072"/>
                  </a:lnTo>
                  <a:lnTo>
                    <a:pt x="741716" y="2513552"/>
                  </a:lnTo>
                  <a:lnTo>
                    <a:pt x="756287" y="2560739"/>
                  </a:lnTo>
                  <a:lnTo>
                    <a:pt x="770955" y="2607628"/>
                  </a:lnTo>
                  <a:lnTo>
                    <a:pt x="785735" y="2654216"/>
                  </a:lnTo>
                  <a:lnTo>
                    <a:pt x="800640" y="2700497"/>
                  </a:lnTo>
                  <a:lnTo>
                    <a:pt x="815681" y="2746469"/>
                  </a:lnTo>
                  <a:lnTo>
                    <a:pt x="830871" y="2792128"/>
                  </a:lnTo>
                  <a:lnTo>
                    <a:pt x="846224" y="2837468"/>
                  </a:lnTo>
                  <a:lnTo>
                    <a:pt x="861752" y="2882486"/>
                  </a:lnTo>
                  <a:lnTo>
                    <a:pt x="877468" y="2927179"/>
                  </a:lnTo>
                  <a:lnTo>
                    <a:pt x="893385" y="2971542"/>
                  </a:lnTo>
                  <a:lnTo>
                    <a:pt x="909515" y="3015570"/>
                  </a:lnTo>
                  <a:lnTo>
                    <a:pt x="925871" y="3059261"/>
                  </a:lnTo>
                  <a:lnTo>
                    <a:pt x="942467" y="3102610"/>
                  </a:lnTo>
                  <a:lnTo>
                    <a:pt x="891220" y="3115710"/>
                  </a:lnTo>
                  <a:lnTo>
                    <a:pt x="840247" y="3129407"/>
                  </a:lnTo>
                  <a:lnTo>
                    <a:pt x="789394" y="3143293"/>
                  </a:lnTo>
                  <a:lnTo>
                    <a:pt x="738505" y="3156966"/>
                  </a:lnTo>
                  <a:lnTo>
                    <a:pt x="723392" y="3112872"/>
                  </a:lnTo>
                  <a:lnTo>
                    <a:pt x="708548" y="3068455"/>
                  </a:lnTo>
                  <a:lnTo>
                    <a:pt x="693955" y="3023719"/>
                  </a:lnTo>
                  <a:lnTo>
                    <a:pt x="679596" y="2978669"/>
                  </a:lnTo>
                  <a:lnTo>
                    <a:pt x="665453" y="2933310"/>
                  </a:lnTo>
                  <a:lnTo>
                    <a:pt x="651508" y="2887648"/>
                  </a:lnTo>
                  <a:lnTo>
                    <a:pt x="637745" y="2841688"/>
                  </a:lnTo>
                  <a:lnTo>
                    <a:pt x="624145" y="2795435"/>
                  </a:lnTo>
                  <a:lnTo>
                    <a:pt x="610691" y="2748894"/>
                  </a:lnTo>
                  <a:lnTo>
                    <a:pt x="597365" y="2702070"/>
                  </a:lnTo>
                  <a:lnTo>
                    <a:pt x="584150" y="2654969"/>
                  </a:lnTo>
                  <a:lnTo>
                    <a:pt x="571029" y="2607596"/>
                  </a:lnTo>
                  <a:lnTo>
                    <a:pt x="557984" y="2559956"/>
                  </a:lnTo>
                  <a:lnTo>
                    <a:pt x="544996" y="2512054"/>
                  </a:lnTo>
                  <a:lnTo>
                    <a:pt x="532050" y="2463895"/>
                  </a:lnTo>
                  <a:lnTo>
                    <a:pt x="519127" y="2415484"/>
                  </a:lnTo>
                  <a:lnTo>
                    <a:pt x="506210" y="2366828"/>
                  </a:lnTo>
                  <a:lnTo>
                    <a:pt x="493281" y="2317930"/>
                  </a:lnTo>
                  <a:lnTo>
                    <a:pt x="480322" y="2268797"/>
                  </a:lnTo>
                  <a:lnTo>
                    <a:pt x="467317" y="2219433"/>
                  </a:lnTo>
                  <a:lnTo>
                    <a:pt x="454248" y="2169843"/>
                  </a:lnTo>
                  <a:lnTo>
                    <a:pt x="441096" y="2120033"/>
                  </a:lnTo>
                  <a:lnTo>
                    <a:pt x="427845" y="2070008"/>
                  </a:lnTo>
                  <a:lnTo>
                    <a:pt x="414478" y="2019773"/>
                  </a:lnTo>
                  <a:lnTo>
                    <a:pt x="400976" y="1969333"/>
                  </a:lnTo>
                  <a:lnTo>
                    <a:pt x="387321" y="1918694"/>
                  </a:lnTo>
                  <a:lnTo>
                    <a:pt x="373498" y="1867860"/>
                  </a:lnTo>
                  <a:lnTo>
                    <a:pt x="359487" y="1816838"/>
                  </a:lnTo>
                  <a:lnTo>
                    <a:pt x="345272" y="1765631"/>
                  </a:lnTo>
                  <a:lnTo>
                    <a:pt x="330834" y="1714246"/>
                  </a:lnTo>
                  <a:lnTo>
                    <a:pt x="310582" y="1761447"/>
                  </a:lnTo>
                  <a:lnTo>
                    <a:pt x="291469" y="1809479"/>
                  </a:lnTo>
                  <a:lnTo>
                    <a:pt x="273224" y="1858226"/>
                  </a:lnTo>
                  <a:lnTo>
                    <a:pt x="255573" y="1907572"/>
                  </a:lnTo>
                  <a:lnTo>
                    <a:pt x="238245" y="1957403"/>
                  </a:lnTo>
                  <a:lnTo>
                    <a:pt x="220968" y="2007603"/>
                  </a:lnTo>
                  <a:lnTo>
                    <a:pt x="203468" y="2058058"/>
                  </a:lnTo>
                  <a:lnTo>
                    <a:pt x="185474" y="2108653"/>
                  </a:lnTo>
                  <a:lnTo>
                    <a:pt x="166713" y="2159271"/>
                  </a:lnTo>
                  <a:lnTo>
                    <a:pt x="146913" y="2209800"/>
                  </a:lnTo>
                  <a:lnTo>
                    <a:pt x="146913" y="2260975"/>
                  </a:lnTo>
                  <a:lnTo>
                    <a:pt x="146913" y="3335782"/>
                  </a:lnTo>
                  <a:lnTo>
                    <a:pt x="110065" y="3347733"/>
                  </a:lnTo>
                  <a:lnTo>
                    <a:pt x="73423" y="3360340"/>
                  </a:lnTo>
                  <a:lnTo>
                    <a:pt x="36798" y="3373018"/>
                  </a:lnTo>
                  <a:lnTo>
                    <a:pt x="0" y="3385185"/>
                  </a:lnTo>
                  <a:lnTo>
                    <a:pt x="0" y="50525"/>
                  </a:lnTo>
                  <a:lnTo>
                    <a:pt x="0" y="0"/>
                  </a:lnTo>
                  <a:close/>
                </a:path>
                <a:path w="7540625" h="3385185">
                  <a:moveTo>
                    <a:pt x="7192899" y="183769"/>
                  </a:moveTo>
                  <a:lnTo>
                    <a:pt x="7238339" y="158638"/>
                  </a:lnTo>
                  <a:lnTo>
                    <a:pt x="7283624" y="133318"/>
                  </a:lnTo>
                  <a:lnTo>
                    <a:pt x="7328790" y="107759"/>
                  </a:lnTo>
                  <a:lnTo>
                    <a:pt x="7373874" y="81914"/>
                  </a:lnTo>
                  <a:lnTo>
                    <a:pt x="7362074" y="132114"/>
                  </a:lnTo>
                  <a:lnTo>
                    <a:pt x="7350335" y="182125"/>
                  </a:lnTo>
                  <a:lnTo>
                    <a:pt x="7338633" y="231941"/>
                  </a:lnTo>
                  <a:lnTo>
                    <a:pt x="7326941" y="281556"/>
                  </a:lnTo>
                  <a:lnTo>
                    <a:pt x="7315237" y="330963"/>
                  </a:lnTo>
                  <a:lnTo>
                    <a:pt x="7303494" y="380158"/>
                  </a:lnTo>
                  <a:lnTo>
                    <a:pt x="7291689" y="429132"/>
                  </a:lnTo>
                  <a:lnTo>
                    <a:pt x="7279796" y="477882"/>
                  </a:lnTo>
                  <a:lnTo>
                    <a:pt x="7267791" y="526400"/>
                  </a:lnTo>
                  <a:lnTo>
                    <a:pt x="7255649" y="574680"/>
                  </a:lnTo>
                  <a:lnTo>
                    <a:pt x="7243345" y="622716"/>
                  </a:lnTo>
                  <a:lnTo>
                    <a:pt x="7230855" y="670503"/>
                  </a:lnTo>
                  <a:lnTo>
                    <a:pt x="7218154" y="718033"/>
                  </a:lnTo>
                  <a:lnTo>
                    <a:pt x="7205218" y="765301"/>
                  </a:lnTo>
                  <a:lnTo>
                    <a:pt x="7176377" y="776184"/>
                  </a:lnTo>
                  <a:lnTo>
                    <a:pt x="7147655" y="787304"/>
                  </a:lnTo>
                  <a:lnTo>
                    <a:pt x="7118885" y="798377"/>
                  </a:lnTo>
                  <a:lnTo>
                    <a:pt x="7089902" y="809117"/>
                  </a:lnTo>
                  <a:lnTo>
                    <a:pt x="7099044" y="757939"/>
                  </a:lnTo>
                  <a:lnTo>
                    <a:pt x="7108008" y="706579"/>
                  </a:lnTo>
                  <a:lnTo>
                    <a:pt x="7116818" y="655042"/>
                  </a:lnTo>
                  <a:lnTo>
                    <a:pt x="7125494" y="603329"/>
                  </a:lnTo>
                  <a:lnTo>
                    <a:pt x="7134062" y="551446"/>
                  </a:lnTo>
                  <a:lnTo>
                    <a:pt x="7142543" y="499395"/>
                  </a:lnTo>
                  <a:lnTo>
                    <a:pt x="7150961" y="447180"/>
                  </a:lnTo>
                  <a:lnTo>
                    <a:pt x="7159338" y="394805"/>
                  </a:lnTo>
                  <a:lnTo>
                    <a:pt x="7167697" y="342272"/>
                  </a:lnTo>
                  <a:lnTo>
                    <a:pt x="7176062" y="289587"/>
                  </a:lnTo>
                  <a:lnTo>
                    <a:pt x="7184454" y="236751"/>
                  </a:lnTo>
                  <a:lnTo>
                    <a:pt x="7192899" y="183769"/>
                  </a:lnTo>
                  <a:close/>
                </a:path>
                <a:path w="7540625" h="3385185">
                  <a:moveTo>
                    <a:pt x="2383790" y="966470"/>
                  </a:moveTo>
                  <a:lnTo>
                    <a:pt x="2434564" y="977519"/>
                  </a:lnTo>
                  <a:lnTo>
                    <a:pt x="2485374" y="988187"/>
                  </a:lnTo>
                  <a:lnTo>
                    <a:pt x="2536255" y="998474"/>
                  </a:lnTo>
                  <a:lnTo>
                    <a:pt x="2587244" y="1008380"/>
                  </a:lnTo>
                  <a:lnTo>
                    <a:pt x="2559931" y="1052341"/>
                  </a:lnTo>
                  <a:lnTo>
                    <a:pt x="2532733" y="1096592"/>
                  </a:lnTo>
                  <a:lnTo>
                    <a:pt x="2505621" y="1141124"/>
                  </a:lnTo>
                  <a:lnTo>
                    <a:pt x="2478569" y="1185932"/>
                  </a:lnTo>
                  <a:lnTo>
                    <a:pt x="2451550" y="1231009"/>
                  </a:lnTo>
                  <a:lnTo>
                    <a:pt x="2424538" y="1276348"/>
                  </a:lnTo>
                  <a:lnTo>
                    <a:pt x="2397506" y="1321943"/>
                  </a:lnTo>
                  <a:lnTo>
                    <a:pt x="2365597" y="1316922"/>
                  </a:lnTo>
                  <a:lnTo>
                    <a:pt x="2333688" y="1311783"/>
                  </a:lnTo>
                  <a:lnTo>
                    <a:pt x="2301779" y="1306548"/>
                  </a:lnTo>
                  <a:lnTo>
                    <a:pt x="2269871" y="1301242"/>
                  </a:lnTo>
                  <a:lnTo>
                    <a:pt x="2286211" y="1252879"/>
                  </a:lnTo>
                  <a:lnTo>
                    <a:pt x="2302485" y="1204682"/>
                  </a:lnTo>
                  <a:lnTo>
                    <a:pt x="2318720" y="1156657"/>
                  </a:lnTo>
                  <a:lnTo>
                    <a:pt x="2334940" y="1108815"/>
                  </a:lnTo>
                  <a:lnTo>
                    <a:pt x="2351175" y="1061163"/>
                  </a:lnTo>
                  <a:lnTo>
                    <a:pt x="2367449" y="1013712"/>
                  </a:lnTo>
                  <a:lnTo>
                    <a:pt x="2383790" y="966470"/>
                  </a:lnTo>
                  <a:close/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49"/>
            <a:ext cx="9144000" cy="68389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844" y="5961075"/>
            <a:ext cx="37585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00FF"/>
                </a:solidFill>
              </a:rPr>
              <a:t>Bánh</a:t>
            </a:r>
            <a:r>
              <a:rPr sz="5400" spc="-95" dirty="0">
                <a:solidFill>
                  <a:srgbClr val="0000FF"/>
                </a:solidFill>
              </a:rPr>
              <a:t> </a:t>
            </a:r>
            <a:r>
              <a:rPr sz="5400" dirty="0">
                <a:solidFill>
                  <a:srgbClr val="0000FF"/>
                </a:solidFill>
              </a:rPr>
              <a:t>trưng</a:t>
            </a:r>
            <a:endParaRPr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49"/>
            <a:ext cx="9144000" cy="6838950"/>
            <a:chOff x="0" y="19049"/>
            <a:chExt cx="9144000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49"/>
              <a:ext cx="9144000" cy="68389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5638799"/>
              <a:ext cx="838200" cy="838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906462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044" y="6031179"/>
            <a:ext cx="35623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00FF"/>
                </a:solidFill>
              </a:rPr>
              <a:t>Nem</a:t>
            </a:r>
            <a:r>
              <a:rPr sz="6600" spc="-125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dán</a:t>
            </a:r>
            <a:endParaRPr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00" y="0"/>
            <a:ext cx="9064625" cy="6858000"/>
            <a:chOff x="50800" y="0"/>
            <a:chExt cx="90646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0"/>
              <a:ext cx="906462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715000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229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Calibri</vt:lpstr>
      <vt:lpstr>Office Theme</vt:lpstr>
      <vt:lpstr>PowerPoint Presentation</vt:lpstr>
      <vt:lpstr>I. Mục đích – Yêu cầu</vt:lpstr>
      <vt:lpstr>II. Chuẩn bị</vt:lpstr>
      <vt:lpstr>PowerPoint Presentation</vt:lpstr>
      <vt:lpstr>PowerPoint Presentation</vt:lpstr>
      <vt:lpstr>Bánh trưng</vt:lpstr>
      <vt:lpstr>PowerPoint Presentation</vt:lpstr>
      <vt:lpstr>Nem dán</vt:lpstr>
      <vt:lpstr>PowerPoint Presentation</vt:lpstr>
      <vt:lpstr>Giò lụa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X¸c ®Þnh vÞ trÝ cña ®å vËt so víi b¶n th©n trÎ</dc:title>
  <dc:creator>lavanhung</dc:creator>
  <cp:lastModifiedBy>HP</cp:lastModifiedBy>
  <cp:revision>3</cp:revision>
  <dcterms:created xsi:type="dcterms:W3CDTF">2021-04-11T01:26:21Z</dcterms:created>
  <dcterms:modified xsi:type="dcterms:W3CDTF">2024-06-17T09:03:44Z</dcterms:modified>
</cp:coreProperties>
</file>