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9E3B-08A4-4B99-8E81-19E2702DD4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774B-675F-408E-BE09-7B10F356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2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9E3B-08A4-4B99-8E81-19E2702DD4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774B-675F-408E-BE09-7B10F356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4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9E3B-08A4-4B99-8E81-19E2702DD4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774B-675F-408E-BE09-7B10F356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9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9E3B-08A4-4B99-8E81-19E2702DD4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774B-675F-408E-BE09-7B10F356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4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9E3B-08A4-4B99-8E81-19E2702DD4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774B-675F-408E-BE09-7B10F356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91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9E3B-08A4-4B99-8E81-19E2702DD4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774B-675F-408E-BE09-7B10F356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0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9E3B-08A4-4B99-8E81-19E2702DD4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774B-675F-408E-BE09-7B10F356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7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9E3B-08A4-4B99-8E81-19E2702DD4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774B-675F-408E-BE09-7B10F356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751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9E3B-08A4-4B99-8E81-19E2702DD4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774B-675F-408E-BE09-7B10F356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57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9E3B-08A4-4B99-8E81-19E2702DD4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774B-675F-408E-BE09-7B10F356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9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9E3B-08A4-4B99-8E81-19E2702DD4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774B-675F-408E-BE09-7B10F356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03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59E3B-08A4-4B99-8E81-19E2702DD4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8774B-675F-408E-BE09-7B10F356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6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44838" y="291366"/>
            <a:ext cx="73023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BẮC BIÊN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6551" y="1214438"/>
            <a:ext cx="1163125" cy="10899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59600" y="2504321"/>
            <a:ext cx="83970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NGÔN NGỮ</a:t>
            </a:r>
          </a:p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HỌC</a:t>
            </a: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2901" y="4320083"/>
            <a:ext cx="5087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(24-36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28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2982"/>
          </a:xfrm>
        </p:spPr>
      </p:pic>
      <p:sp>
        <p:nvSpPr>
          <p:cNvPr id="5" name="TextBox 4"/>
          <p:cNvSpPr txBox="1"/>
          <p:nvPr/>
        </p:nvSpPr>
        <p:spPr>
          <a:xfrm>
            <a:off x="2743200" y="2019399"/>
            <a:ext cx="8306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 ĐỊNH TỔ CHỨC CÔ CHO TRẺ LẮNG NGHE CÂU ĐỐ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6687" y="2588653"/>
            <a:ext cx="65424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chúm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chím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endParaRPr lang="en-US" sz="24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Thốt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</a:t>
            </a:r>
          </a:p>
          <a:p>
            <a:pPr algn="ctr"/>
            <a:endParaRPr lang="en-US" sz="24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07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sp>
        <p:nvSpPr>
          <p:cNvPr id="5" name="TextBox 4"/>
          <p:cNvSpPr txBox="1"/>
          <p:nvPr/>
        </p:nvSpPr>
        <p:spPr>
          <a:xfrm>
            <a:off x="3966693" y="632816"/>
            <a:ext cx="5473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ĐỌC BÀI THƠ CHO TRẺ NGHE</a:t>
            </a:r>
            <a:endParaRPr 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23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40158" y="154546"/>
            <a:ext cx="9633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5543"/>
            <a:ext cx="12191999" cy="5872457"/>
          </a:xfrm>
        </p:spPr>
      </p:pic>
    </p:spTree>
    <p:extLst>
      <p:ext uri="{BB962C8B-B14F-4D97-AF65-F5344CB8AC3E}">
        <p14:creationId xmlns:p14="http://schemas.microsoft.com/office/powerpoint/2010/main" val="411231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  <p:sp>
        <p:nvSpPr>
          <p:cNvPr id="5" name="Rectangle 4"/>
          <p:cNvSpPr/>
          <p:nvPr/>
        </p:nvSpPr>
        <p:spPr>
          <a:xfrm>
            <a:off x="3238500" y="126244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dirty="0">
                <a:solidFill>
                  <a:srgbClr val="FF0000"/>
                </a:solidFill>
                <a:latin typeface="Times New Roman" panose="02020603050405020304" pitchFamily="18" charset="0"/>
              </a:rPr>
              <a:t> 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Đàm </a:t>
            </a:r>
            <a:r>
              <a:rPr lang="vi-VN" dirty="0">
                <a:solidFill>
                  <a:srgbClr val="FF0000"/>
                </a:solidFill>
                <a:latin typeface="Times New Roman" panose="02020603050405020304" pitchFamily="18" charset="0"/>
              </a:rPr>
              <a:t>thoại về nội dung bài thơ.</a:t>
            </a:r>
            <a:endParaRPr lang="vi-VN" dirty="0">
              <a:solidFill>
                <a:srgbClr val="FF0000"/>
              </a:solidFill>
              <a:latin typeface="Roboto"/>
            </a:endParaRPr>
          </a:p>
          <a:p>
            <a:r>
              <a:rPr lang="vi-VN" dirty="0">
                <a:solidFill>
                  <a:srgbClr val="333333"/>
                </a:solidFill>
                <a:latin typeface="Times New Roman" panose="02020603050405020304" pitchFamily="18" charset="0"/>
              </a:rPr>
              <a:t>+ Cô vừa đọc bài thơ gì?</a:t>
            </a:r>
            <a:endParaRPr lang="vi-VN" dirty="0">
              <a:solidFill>
                <a:srgbClr val="333333"/>
              </a:solidFill>
              <a:latin typeface="Roboto"/>
            </a:endParaRPr>
          </a:p>
          <a:p>
            <a:r>
              <a:rPr lang="vi-VN" dirty="0">
                <a:solidFill>
                  <a:srgbClr val="333333"/>
                </a:solidFill>
                <a:latin typeface="Times New Roman" panose="02020603050405020304" pitchFamily="18" charset="0"/>
              </a:rPr>
              <a:t>+ Bài thơ của nhà thơ nào?</a:t>
            </a:r>
            <a:endParaRPr lang="vi-VN" dirty="0">
              <a:solidFill>
                <a:srgbClr val="333333"/>
              </a:solidFill>
              <a:latin typeface="Roboto"/>
            </a:endParaRPr>
          </a:p>
          <a:p>
            <a:r>
              <a:rPr lang="vi-VN" dirty="0">
                <a:solidFill>
                  <a:srgbClr val="333333"/>
                </a:solidFill>
                <a:latin typeface="Times New Roman" panose="02020603050405020304" pitchFamily="18" charset="0"/>
              </a:rPr>
              <a:t>+ Các con chơi với ai?</a:t>
            </a:r>
            <a:endParaRPr lang="vi-VN" dirty="0">
              <a:solidFill>
                <a:srgbClr val="333333"/>
              </a:solidFill>
              <a:latin typeface="Roboto"/>
            </a:endParaRPr>
          </a:p>
          <a:p>
            <a:pPr algn="ctr"/>
            <a:r>
              <a:rPr lang="vi-VN" i="1" dirty="0">
                <a:solidFill>
                  <a:srgbClr val="333333"/>
                </a:solidFill>
                <a:latin typeface="Times New Roman" panose="02020603050405020304" pitchFamily="18" charset="0"/>
              </a:rPr>
              <a:t>Các cháu chơi với bạn</a:t>
            </a:r>
            <a:endParaRPr lang="vi-VN" dirty="0">
              <a:solidFill>
                <a:srgbClr val="333333"/>
              </a:solidFill>
              <a:latin typeface="Roboto"/>
            </a:endParaRPr>
          </a:p>
          <a:p>
            <a:r>
              <a:rPr lang="vi-VN" dirty="0">
                <a:solidFill>
                  <a:srgbClr val="333333"/>
                </a:solidFill>
                <a:latin typeface="Times New Roman" panose="02020603050405020304" pitchFamily="18" charset="0"/>
              </a:rPr>
              <a:t>+ Khi chơi các con có cãi nhau không?</a:t>
            </a:r>
            <a:endParaRPr lang="vi-VN" dirty="0">
              <a:solidFill>
                <a:srgbClr val="333333"/>
              </a:solidFill>
              <a:latin typeface="Roboto"/>
            </a:endParaRPr>
          </a:p>
          <a:p>
            <a:r>
              <a:rPr lang="vi-VN" dirty="0">
                <a:solidFill>
                  <a:srgbClr val="333333"/>
                </a:solidFill>
                <a:latin typeface="Times New Roman" panose="02020603050405020304" pitchFamily="18" charset="0"/>
              </a:rPr>
              <a:t>+ Cãi nhau thì như thế nào?</a:t>
            </a:r>
            <a:endParaRPr lang="vi-VN" dirty="0">
              <a:solidFill>
                <a:srgbClr val="333333"/>
              </a:solidFill>
              <a:latin typeface="Roboto"/>
            </a:endParaRPr>
          </a:p>
          <a:p>
            <a:pPr algn="ctr"/>
            <a:r>
              <a:rPr lang="vi-VN" i="1" dirty="0">
                <a:solidFill>
                  <a:srgbClr val="333333"/>
                </a:solidFill>
                <a:latin typeface="Times New Roman" panose="02020603050405020304" pitchFamily="18" charset="0"/>
              </a:rPr>
              <a:t>Cãi nhau là không vui</a:t>
            </a:r>
            <a:endParaRPr lang="vi-VN" dirty="0">
              <a:solidFill>
                <a:srgbClr val="333333"/>
              </a:solidFill>
              <a:latin typeface="Roboto"/>
            </a:endParaRPr>
          </a:p>
          <a:p>
            <a:r>
              <a:rPr lang="vi-VN" dirty="0">
                <a:solidFill>
                  <a:srgbClr val="333333"/>
                </a:solidFill>
                <a:latin typeface="Times New Roman" panose="02020603050405020304" pitchFamily="18" charset="0"/>
              </a:rPr>
              <a:t>+ Cái miệng xinh chỉ nói điều gì?</a:t>
            </a:r>
            <a:endParaRPr lang="vi-VN" dirty="0">
              <a:solidFill>
                <a:srgbClr val="333333"/>
              </a:solidFill>
              <a:latin typeface="Roboto"/>
            </a:endParaRPr>
          </a:p>
          <a:p>
            <a:pPr algn="ctr"/>
            <a:r>
              <a:rPr lang="vi-VN" i="1" dirty="0">
                <a:solidFill>
                  <a:srgbClr val="333333"/>
                </a:solidFill>
                <a:latin typeface="Times New Roman" panose="02020603050405020304" pitchFamily="18" charset="0"/>
              </a:rPr>
              <a:t>Cái miệng nó xinh thế</a:t>
            </a:r>
            <a:endParaRPr lang="vi-VN" dirty="0">
              <a:solidFill>
                <a:srgbClr val="333333"/>
              </a:solidFill>
              <a:latin typeface="Roboto"/>
            </a:endParaRPr>
          </a:p>
          <a:p>
            <a:pPr algn="ctr"/>
            <a:r>
              <a:rPr lang="vi-VN" i="1" dirty="0">
                <a:solidFill>
                  <a:srgbClr val="333333"/>
                </a:solidFill>
                <a:latin typeface="Times New Roman" panose="02020603050405020304" pitchFamily="18" charset="0"/>
              </a:rPr>
              <a:t>Chỉ nói điều hay thôi</a:t>
            </a:r>
            <a:endParaRPr lang="vi-VN" b="0" i="0" dirty="0">
              <a:solidFill>
                <a:srgbClr val="333333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255639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sp>
        <p:nvSpPr>
          <p:cNvPr id="5" name="TextBox 4"/>
          <p:cNvSpPr txBox="1"/>
          <p:nvPr/>
        </p:nvSpPr>
        <p:spPr>
          <a:xfrm>
            <a:off x="1514341" y="1313349"/>
            <a:ext cx="98394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         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Hổ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endParaRPr lang="en-US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Qua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cãi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0680" y="192906"/>
            <a:ext cx="46106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39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9124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2483" y="398026"/>
            <a:ext cx="924703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54557" y="1493950"/>
            <a:ext cx="101335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86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032" y="1"/>
            <a:ext cx="12295031" cy="6858000"/>
          </a:xfrm>
        </p:spPr>
      </p:pic>
    </p:spTree>
    <p:extLst>
      <p:ext uri="{BB962C8B-B14F-4D97-AF65-F5344CB8AC3E}">
        <p14:creationId xmlns:p14="http://schemas.microsoft.com/office/powerpoint/2010/main" val="400506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202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 Nguyen Duc</dc:creator>
  <cp:lastModifiedBy>Huy Nguyen Duc</cp:lastModifiedBy>
  <cp:revision>8</cp:revision>
  <dcterms:created xsi:type="dcterms:W3CDTF">2024-08-12T11:00:06Z</dcterms:created>
  <dcterms:modified xsi:type="dcterms:W3CDTF">2024-11-09T14:18:48Z</dcterms:modified>
</cp:coreProperties>
</file>