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png"/>
  <Override PartName="/ppt/media/image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9156-C6AB-4E8D-9D07-B900B0E6681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976-908D-4B2D-AF00-5FB3A6B3E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40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9156-C6AB-4E8D-9D07-B900B0E6681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976-908D-4B2D-AF00-5FB3A6B3E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2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9156-C6AB-4E8D-9D07-B900B0E6681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976-908D-4B2D-AF00-5FB3A6B3E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1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9156-C6AB-4E8D-9D07-B900B0E6681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976-908D-4B2D-AF00-5FB3A6B3E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20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9156-C6AB-4E8D-9D07-B900B0E6681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976-908D-4B2D-AF00-5FB3A6B3E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1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9156-C6AB-4E8D-9D07-B900B0E6681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976-908D-4B2D-AF00-5FB3A6B3E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4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9156-C6AB-4E8D-9D07-B900B0E6681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976-908D-4B2D-AF00-5FB3A6B3E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6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9156-C6AB-4E8D-9D07-B900B0E6681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976-908D-4B2D-AF00-5FB3A6B3E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4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9156-C6AB-4E8D-9D07-B900B0E6681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976-908D-4B2D-AF00-5FB3A6B3E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24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9156-C6AB-4E8D-9D07-B900B0E6681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976-908D-4B2D-AF00-5FB3A6B3E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61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9156-C6AB-4E8D-9D07-B900B0E6681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976-908D-4B2D-AF00-5FB3A6B3E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4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99156-C6AB-4E8D-9D07-B900B0E6681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8C976-908D-4B2D-AF00-5FB3A6B3E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9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16"/>
            <a:ext cx="12192000" cy="68464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44969" y="26472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BIÊN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437" y="1183918"/>
            <a:ext cx="1163125" cy="10899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28800" y="2620264"/>
            <a:ext cx="67336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HỌC</a:t>
            </a:r>
          </a:p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Con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84123" y="4578910"/>
            <a:ext cx="63995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(24-36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36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5607" cy="6858000"/>
          </a:xfrm>
        </p:spPr>
      </p:pic>
      <p:sp>
        <p:nvSpPr>
          <p:cNvPr id="5" name="Rectangle 4"/>
          <p:cNvSpPr/>
          <p:nvPr/>
        </p:nvSpPr>
        <p:spPr>
          <a:xfrm>
            <a:off x="1282521" y="103515"/>
            <a:ext cx="10071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37" y="801923"/>
            <a:ext cx="10182532" cy="52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5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811" cy="6858000"/>
          </a:xfrm>
        </p:spPr>
      </p:pic>
      <p:sp>
        <p:nvSpPr>
          <p:cNvPr id="5" name="Rectangle 4"/>
          <p:cNvSpPr/>
          <p:nvPr/>
        </p:nvSpPr>
        <p:spPr>
          <a:xfrm>
            <a:off x="2682581" y="504686"/>
            <a:ext cx="7598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“Con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62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Cô đọc lần 2 bài thơ “yêu mẹ”</a:t>
            </a:r>
            <a:endParaRPr lang="en-US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694"/>
            <a:ext cx="12192000" cy="6145306"/>
          </a:xfrm>
        </p:spPr>
      </p:pic>
      <p:sp>
        <p:nvSpPr>
          <p:cNvPr id="5" name="Rectangle 4"/>
          <p:cNvSpPr/>
          <p:nvPr/>
        </p:nvSpPr>
        <p:spPr>
          <a:xfrm>
            <a:off x="2198940" y="72737"/>
            <a:ext cx="77941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“con </a:t>
            </a:r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04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4436"/>
          </a:xfrm>
        </p:spPr>
      </p:pic>
      <p:sp>
        <p:nvSpPr>
          <p:cNvPr id="5" name="Rectangle 4"/>
          <p:cNvSpPr/>
          <p:nvPr/>
        </p:nvSpPr>
        <p:spPr>
          <a:xfrm>
            <a:off x="2865627" y="1222351"/>
            <a:ext cx="3230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*</a:t>
            </a:r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Đàm thoại về nội dung bài thơ.</a:t>
            </a:r>
            <a:endParaRPr lang="vi-VN" dirty="0">
              <a:solidFill>
                <a:srgbClr val="FF0000"/>
              </a:solidFill>
              <a:latin typeface="Robot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1582341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0" i="0" dirty="0" smtClean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+ Cô vừa đọc cho các con nghe bài thơ gì?</a:t>
            </a:r>
            <a:endParaRPr lang="vi-VN" dirty="0">
              <a:solidFill>
                <a:srgbClr val="3C3C3C"/>
              </a:solidFill>
            </a:endParaRPr>
          </a:p>
          <a:p>
            <a:r>
              <a:rPr lang="vi-VN" b="0" i="0" dirty="0" smtClean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+ Bài thơ nói về con gì? (Con cá vàng)</a:t>
            </a:r>
            <a:endParaRPr lang="vi-VN" dirty="0">
              <a:solidFill>
                <a:srgbClr val="3C3C3C"/>
              </a:solidFill>
            </a:endParaRPr>
          </a:p>
          <a:p>
            <a:r>
              <a:rPr lang="vi-VN" b="0" i="0" dirty="0" smtClean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+ Cá vàng bơi như thế nào? (Bơi nhẹ nhàng)</a:t>
            </a:r>
            <a:endParaRPr lang="vi-VN" dirty="0">
              <a:solidFill>
                <a:srgbClr val="3C3C3C"/>
              </a:solidFill>
            </a:endParaRPr>
          </a:p>
          <a:p>
            <a:r>
              <a:rPr lang="vi-VN" b="0" i="0" dirty="0" smtClean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+ Cá vàng bơi ở đâu? (Trong bể nước)</a:t>
            </a:r>
            <a:endParaRPr lang="vi-VN" dirty="0">
              <a:solidFill>
                <a:srgbClr val="3C3C3C"/>
              </a:solidFill>
            </a:endParaRPr>
          </a:p>
          <a:p>
            <a:r>
              <a:rPr lang="vi-VN" b="0" i="0" dirty="0" smtClean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=&gt; Con cá vàng bơi nhẹ nhàng ở trong bể nước rất đẹp.</a:t>
            </a:r>
            <a:endParaRPr lang="vi-VN" dirty="0">
              <a:solidFill>
                <a:srgbClr val="3C3C3C"/>
              </a:solidFill>
            </a:endParaRPr>
          </a:p>
          <a:p>
            <a:r>
              <a:rPr lang="vi-VN" b="0" i="0" dirty="0" smtClean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+ Các con thấy con cá vàng bơi như thế nào? (rất tài)</a:t>
            </a:r>
            <a:endParaRPr lang="vi-VN" dirty="0">
              <a:solidFill>
                <a:srgbClr val="3C3C3C"/>
              </a:solidFill>
            </a:endParaRPr>
          </a:p>
          <a:p>
            <a:r>
              <a:rPr lang="vi-VN" b="0" i="0" dirty="0" smtClean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=&gt; Con cá vàng bơi rất tài, không ai có thể bơi được như chú cá vàng đâu.</a:t>
            </a:r>
            <a:endParaRPr lang="vi-VN" dirty="0">
              <a:solidFill>
                <a:srgbClr val="3C3C3C"/>
              </a:solidFill>
            </a:endParaRPr>
          </a:p>
          <a:p>
            <a:r>
              <a:rPr lang="vi-VN" b="0" i="0" dirty="0" smtClean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+ Các con có muốn bơi được như con cá vàng không?</a:t>
            </a:r>
            <a:endParaRPr lang="vi-VN" dirty="0">
              <a:solidFill>
                <a:srgbClr val="3C3C3C"/>
              </a:solidFill>
            </a:endParaRPr>
          </a:p>
          <a:p>
            <a:r>
              <a:rPr lang="vi-VN" b="0" i="0" dirty="0" smtClean="0">
                <a:solidFill>
                  <a:srgbClr val="3C3C3C"/>
                </a:solidFill>
                <a:effectLst/>
                <a:latin typeface="Times New Roman" panose="02020603050405020304" pitchFamily="18" charset="0"/>
              </a:rPr>
              <a:t>- Cô cho trẻ làm động tác cá vàng bơi.</a:t>
            </a:r>
            <a:endParaRPr lang="vi-VN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06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5" y="0"/>
            <a:ext cx="12209172" cy="6858000"/>
          </a:xfrm>
        </p:spPr>
      </p:pic>
      <p:sp>
        <p:nvSpPr>
          <p:cNvPr id="5" name="Rectangle 4"/>
          <p:cNvSpPr/>
          <p:nvPr/>
        </p:nvSpPr>
        <p:spPr>
          <a:xfrm>
            <a:off x="4463422" y="566241"/>
            <a:ext cx="30011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188695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các con có nuôi cá thì các con nhớ không được vứt đồ linh tinh vào vào bể cá và nhớ cho cá ăn, yêu thương , chăm sóc cá cũng như các con vật các con đồng ý với cô không nào 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28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3"/>
            <a:ext cx="12192000" cy="6853237"/>
          </a:xfrm>
        </p:spPr>
      </p:pic>
      <p:sp>
        <p:nvSpPr>
          <p:cNvPr id="5" name="Rectangle 4"/>
          <p:cNvSpPr/>
          <p:nvPr/>
        </p:nvSpPr>
        <p:spPr>
          <a:xfrm>
            <a:off x="3228304" y="704740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6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6600" dirty="0"/>
          </a:p>
        </p:txBody>
      </p:sp>
      <p:sp>
        <p:nvSpPr>
          <p:cNvPr id="6" name="Rectangle 5"/>
          <p:cNvSpPr/>
          <p:nvPr/>
        </p:nvSpPr>
        <p:spPr>
          <a:xfrm>
            <a:off x="1983346" y="1936906"/>
            <a:ext cx="895081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67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2056326" y="1009372"/>
            <a:ext cx="706191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  <a:p>
            <a:endParaRPr lang="en-US" sz="2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ở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3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85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315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Cô đọc lần 2 bài thơ “yêu mẹ”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Nguyen Duc</dc:creator>
  <cp:lastModifiedBy>Huy Nguyen Duc</cp:lastModifiedBy>
  <cp:revision>4</cp:revision>
  <dcterms:created xsi:type="dcterms:W3CDTF">2024-12-13T13:25:41Z</dcterms:created>
  <dcterms:modified xsi:type="dcterms:W3CDTF">2024-12-13T14:05:32Z</dcterms:modified>
</cp:coreProperties>
</file>