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5" r:id="rId1"/>
  </p:sldMasterIdLst>
  <p:notesMasterIdLst>
    <p:notesMasterId r:id="rId26"/>
  </p:notesMasterIdLst>
  <p:sldIdLst>
    <p:sldId id="257" r:id="rId2"/>
    <p:sldId id="291" r:id="rId3"/>
    <p:sldId id="259" r:id="rId4"/>
    <p:sldId id="261" r:id="rId5"/>
    <p:sldId id="262" r:id="rId6"/>
    <p:sldId id="263" r:id="rId7"/>
    <p:sldId id="264" r:id="rId8"/>
    <p:sldId id="265" r:id="rId9"/>
    <p:sldId id="266" r:id="rId10"/>
    <p:sldId id="267" r:id="rId11"/>
    <p:sldId id="268" r:id="rId12"/>
    <p:sldId id="269" r:id="rId13"/>
    <p:sldId id="272" r:id="rId14"/>
    <p:sldId id="276" r:id="rId15"/>
    <p:sldId id="277" r:id="rId16"/>
    <p:sldId id="278" r:id="rId17"/>
    <p:sldId id="279" r:id="rId18"/>
    <p:sldId id="280" r:id="rId19"/>
    <p:sldId id="281" r:id="rId20"/>
    <p:sldId id="282" r:id="rId21"/>
    <p:sldId id="284" r:id="rId22"/>
    <p:sldId id="286" r:id="rId23"/>
    <p:sldId id="287" r:id="rId24"/>
    <p:sldId id="289" r:id="rId25"/>
  </p:sldIdLst>
  <p:sldSz cx="9144000" cy="6858000" type="screen4x3"/>
  <p:notesSz cx="6858000" cy="9144000"/>
  <p:embeddedFontLst>
    <p:embeddedFont>
      <p:font typeface=".VnArial NarrowH" panose="020B7200000000000000" pitchFamily="34" charset="0"/>
      <p:regular r:id="rId27"/>
    </p:embeddedFont>
    <p:embeddedFont>
      <p:font typeface="Century Gothic" panose="020B0502020202020204" pitchFamily="34" charset="0"/>
      <p:regular r:id="rId28"/>
      <p:bold r:id="rId29"/>
      <p:italic r:id="rId30"/>
      <p:boldItalic r:id="rId31"/>
    </p:embeddedFont>
    <p:embeddedFont>
      <p:font typeface="Showcard Gothic" panose="04020904020102020604" pitchFamily="82" charset="0"/>
      <p:regular r:id="rId32"/>
    </p:embeddedFont>
    <p:embeddedFont>
      <p:font typeface="Tahoma" panose="020B0604030504040204" pitchFamily="34" charset="0"/>
      <p:regular r:id="rId33"/>
      <p:bold r:id="rId34"/>
    </p:embeddedFont>
    <p:embeddedFont>
      <p:font typeface="Wingdings 3" panose="05040102010807070707" pitchFamily="18" charset="2"/>
      <p:regular r:id="rId35"/>
    </p:embeddedFont>
  </p:embeddedFontLst>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56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9/20/2024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7</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8</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24</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9551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8636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vi-VN"/>
              <a:t>Bấm để sửa kiểu tiêu đề Bản cái</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64029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vi-VN"/>
              <a:t>Bấm để sửa kiểu tiêu đề Bản cái</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5332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vi-VN"/>
              <a:t>Bấm để sửa kiểu tiêu đề Bản cái</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07990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vi-VN"/>
              <a:t>Bấm để sửa kiểu tiêu đề Bản cái</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35299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60624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21731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96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173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vi-VN"/>
              <a:t>Bấm để sửa kiểu tiêu đề Bản cái</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7368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7297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38290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vi-VN"/>
              <a:t>Bấm để sửa kiểu tiêu đề Bản cái</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20904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95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51252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vi-VN"/>
              <a:t>Bấm để sửa kiểu tiêu đề Bản cái</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7491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en-US">
              <a:solidFill>
                <a:srgbClr val="000000"/>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12485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ltLang="en-US">
              <a:solidFill>
                <a:srgbClr val="000000"/>
              </a:solidFill>
            </a:endParaRP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fontAlgn="base">
              <a:spcBef>
                <a:spcPct val="0"/>
              </a:spcBef>
              <a:spcAft>
                <a:spcPct val="0"/>
              </a:spcAft>
              <a:defRPr/>
            </a:pPr>
            <a:fld id="{2E861A1F-7F29-4FB7-9EF0-AE3AD12DF8A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21374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3" r:id="rId17"/>
    <p:sldLayoutId id="2147483694"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5.gif"/><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8.jpe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7.xml"/><Relationship Id="rId1" Type="http://schemas.openxmlformats.org/officeDocument/2006/relationships/tags" Target="../tags/tag10.xml"/><Relationship Id="rId5" Type="http://schemas.openxmlformats.org/officeDocument/2006/relationships/image" Target="../media/image5.gif"/><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7.xml"/><Relationship Id="rId1" Type="http://schemas.openxmlformats.org/officeDocument/2006/relationships/tags" Target="../tags/tag11.xml"/><Relationship Id="rId5" Type="http://schemas.openxmlformats.org/officeDocument/2006/relationships/image" Target="../media/image5.gif"/><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7.xml"/><Relationship Id="rId1" Type="http://schemas.openxmlformats.org/officeDocument/2006/relationships/tags" Target="../tags/tag13.xml"/><Relationship Id="rId5" Type="http://schemas.openxmlformats.org/officeDocument/2006/relationships/image" Target="../media/image5.gif"/><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17.xml"/><Relationship Id="rId7" Type="http://schemas.openxmlformats.org/officeDocument/2006/relationships/image" Target="../media/image21.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18.xml"/><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7.xml"/><Relationship Id="rId1" Type="http://schemas.openxmlformats.org/officeDocument/2006/relationships/tags" Target="../tags/tag20.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gif"/><Relationship Id="rId7" Type="http://schemas.openxmlformats.org/officeDocument/2006/relationships/image" Target="../media/image30.gif"/><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gif"/><Relationship Id="rId12"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35.png"/><Relationship Id="rId11" Type="http://schemas.openxmlformats.org/officeDocument/2006/relationships/slide" Target="slide22.xml"/><Relationship Id="rId5" Type="http://schemas.openxmlformats.org/officeDocument/2006/relationships/image" Target="../media/image34.gif"/><Relationship Id="rId10" Type="http://schemas.openxmlformats.org/officeDocument/2006/relationships/image" Target="../media/image26.gif"/><Relationship Id="rId4" Type="http://schemas.openxmlformats.org/officeDocument/2006/relationships/image" Target="../media/image33.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9.png"/><Relationship Id="rId7" Type="http://schemas.openxmlformats.org/officeDocument/2006/relationships/image" Target="../media/image37.png"/><Relationship Id="rId12"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36.gif"/><Relationship Id="rId11" Type="http://schemas.openxmlformats.org/officeDocument/2006/relationships/slide" Target="slide22.xml"/><Relationship Id="rId5" Type="http://schemas.openxmlformats.org/officeDocument/2006/relationships/image" Target="../media/image35.png"/><Relationship Id="rId10" Type="http://schemas.openxmlformats.org/officeDocument/2006/relationships/image" Target="../media/image26.gif"/><Relationship Id="rId4" Type="http://schemas.openxmlformats.org/officeDocument/2006/relationships/image" Target="../media/image33.png"/><Relationship Id="rId9" Type="http://schemas.openxmlformats.org/officeDocument/2006/relationships/image" Target="../media/image34.gif"/></Relationships>
</file>

<file path=ppt/slides/_rels/slide23.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39.png"/><Relationship Id="rId7" Type="http://schemas.openxmlformats.org/officeDocument/2006/relationships/image" Target="../media/image36.gif"/><Relationship Id="rId12"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35.png"/><Relationship Id="rId11" Type="http://schemas.openxmlformats.org/officeDocument/2006/relationships/slide" Target="slide22.xml"/><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4.gif"/><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slideLayout" Target="../slideLayouts/slideLayout1.xml"/><Relationship Id="rId18" Type="http://schemas.openxmlformats.org/officeDocument/2006/relationships/image" Target="../media/image42.gif"/><Relationship Id="rId3" Type="http://schemas.openxmlformats.org/officeDocument/2006/relationships/tags" Target="../tags/tag23.xml"/><Relationship Id="rId21" Type="http://schemas.openxmlformats.org/officeDocument/2006/relationships/image" Target="../media/image45.gif"/><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image" Target="../media/image41.wmf"/><Relationship Id="rId2" Type="http://schemas.openxmlformats.org/officeDocument/2006/relationships/tags" Target="../tags/tag22.xml"/><Relationship Id="rId16" Type="http://schemas.openxmlformats.org/officeDocument/2006/relationships/image" Target="../media/image40.wmf"/><Relationship Id="rId20" Type="http://schemas.openxmlformats.org/officeDocument/2006/relationships/image" Target="../media/image44.gif"/><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audio" Target="../media/audio1.wav"/><Relationship Id="rId10" Type="http://schemas.openxmlformats.org/officeDocument/2006/relationships/tags" Target="../tags/tag30.xml"/><Relationship Id="rId19" Type="http://schemas.openxmlformats.org/officeDocument/2006/relationships/image" Target="../media/image43.gif"/><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3.png"/><Relationship Id="rId2" Type="http://schemas.microsoft.com/office/2007/relationships/media" Target="../media/media1.wmv"/><Relationship Id="rId1" Type="http://schemas.openxmlformats.org/officeDocument/2006/relationships/tags" Target="../tags/tag3.xml"/><Relationship Id="rId6" Type="http://schemas.openxmlformats.org/officeDocument/2006/relationships/image" Target="../media/image12.jpeg"/><Relationship Id="rId5" Type="http://schemas.openxmlformats.org/officeDocument/2006/relationships/audio" Target="../media/audio1.wav"/><Relationship Id="rId4"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12.jpeg"/><Relationship Id="rId4" Type="http://schemas.openxmlformats.org/officeDocument/2006/relationships/audio" Target="../media/audio4.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2.jpeg"/><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7.jpe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
            <a:ext cx="9144000" cy="990600"/>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00B0F0"/>
                </a:solidFill>
              </a:rPr>
              <a:t>ỦY BAN NHÂN DÂN QUẬN LONG BIÊN</a:t>
            </a:r>
          </a:p>
          <a:p>
            <a:pPr algn="ctr" fontAlgn="base">
              <a:spcBef>
                <a:spcPct val="0"/>
              </a:spcBef>
              <a:spcAft>
                <a:spcPct val="0"/>
              </a:spcAft>
              <a:defRPr/>
            </a:pPr>
            <a:r>
              <a:rPr lang="en-US" sz="2400" b="1" dirty="0">
                <a:solidFill>
                  <a:srgbClr val="00B0F0"/>
                </a:solidFill>
              </a:rPr>
              <a:t>TRƯỜNG MẦM NON BẮC BIÊN</a:t>
            </a:r>
          </a:p>
        </p:txBody>
      </p:sp>
      <p:sp>
        <p:nvSpPr>
          <p:cNvPr id="9" name="TextBox 8"/>
          <p:cNvSpPr txBox="1">
            <a:spLocks noChangeArrowheads="1"/>
          </p:cNvSpPr>
          <p:nvPr/>
        </p:nvSpPr>
        <p:spPr bwMode="auto">
          <a:xfrm>
            <a:off x="1382645" y="2773560"/>
            <a:ext cx="6532366" cy="2062103"/>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dirty="0" err="1">
                <a:solidFill>
                  <a:srgbClr val="FF0000"/>
                </a:solidFill>
              </a:rPr>
              <a:t>Trò</a:t>
            </a:r>
            <a:r>
              <a:rPr lang="en-US" altLang="en-US" b="1" dirty="0">
                <a:solidFill>
                  <a:srgbClr val="FF0000"/>
                </a:solidFill>
              </a:rPr>
              <a:t> chuyện về ngày tết trung thu</a:t>
            </a:r>
          </a:p>
          <a:p>
            <a:pPr eaLnBrk="1" fontAlgn="base" hangingPunct="1">
              <a:spcBef>
                <a:spcPct val="0"/>
              </a:spcBef>
              <a:spcAft>
                <a:spcPct val="0"/>
              </a:spcAft>
              <a:buFontTx/>
              <a:buNone/>
            </a:pPr>
            <a:r>
              <a:rPr lang="en-US" altLang="en-US" b="1" dirty="0">
                <a:solidFill>
                  <a:srgbClr val="FF0000"/>
                </a:solidFill>
              </a:rPr>
              <a:t>Lứa tuổi:4 – 5 </a:t>
            </a:r>
            <a:r>
              <a:rPr lang="en-US" altLang="en-US" b="1" dirty="0" err="1">
                <a:solidFill>
                  <a:srgbClr val="FF0000"/>
                </a:solidFill>
              </a:rPr>
              <a:t>tuổi</a:t>
            </a:r>
            <a:endParaRPr lang="en-US" altLang="en-US" b="1" dirty="0">
              <a:solidFill>
                <a:srgbClr val="FF0000"/>
              </a:solidFill>
            </a:endParaRPr>
          </a:p>
          <a:p>
            <a:pPr eaLnBrk="1" fontAlgn="base" hangingPunct="1">
              <a:spcBef>
                <a:spcPct val="0"/>
              </a:spcBef>
              <a:spcAft>
                <a:spcPct val="0"/>
              </a:spcAft>
              <a:buFontTx/>
              <a:buNone/>
            </a:pPr>
            <a:r>
              <a:rPr lang="en-US" altLang="en-US" b="1" dirty="0" err="1">
                <a:solidFill>
                  <a:srgbClr val="FF0000"/>
                </a:solidFill>
              </a:rPr>
              <a:t>Lớp</a:t>
            </a:r>
            <a:r>
              <a:rPr lang="en-US" altLang="en-US" b="1" dirty="0">
                <a:solidFill>
                  <a:srgbClr val="FF0000"/>
                </a:solidFill>
              </a:rPr>
              <a:t>: MGN B3</a:t>
            </a:r>
          </a:p>
          <a:p>
            <a:pPr eaLnBrk="1" fontAlgn="base" hangingPunct="1">
              <a:spcBef>
                <a:spcPct val="0"/>
              </a:spcBef>
              <a:spcAft>
                <a:spcPct val="0"/>
              </a:spcAft>
              <a:buFontTx/>
              <a:buNone/>
            </a:pPr>
            <a:r>
              <a:rPr lang="en-US" altLang="en-US" b="1" dirty="0" err="1">
                <a:solidFill>
                  <a:srgbClr val="FF0000"/>
                </a:solidFill>
              </a:rPr>
              <a:t>Giáo</a:t>
            </a:r>
            <a:r>
              <a:rPr lang="en-US" altLang="en-US" b="1" dirty="0">
                <a:solidFill>
                  <a:srgbClr val="FF0000"/>
                </a:solidFill>
              </a:rPr>
              <a:t> </a:t>
            </a:r>
            <a:r>
              <a:rPr lang="en-US" altLang="en-US" b="1" dirty="0" err="1">
                <a:solidFill>
                  <a:srgbClr val="FF0000"/>
                </a:solidFill>
              </a:rPr>
              <a:t>viên</a:t>
            </a:r>
            <a:r>
              <a:rPr lang="en-US" altLang="en-US" b="1" dirty="0">
                <a:solidFill>
                  <a:srgbClr val="FF0000"/>
                </a:solidFill>
              </a:rPr>
              <a:t>: </a:t>
            </a:r>
            <a:r>
              <a:rPr lang="en-US" altLang="en-US" b="1" dirty="0" err="1">
                <a:solidFill>
                  <a:srgbClr val="FF0000"/>
                </a:solidFill>
              </a:rPr>
              <a:t>Dương</a:t>
            </a:r>
            <a:r>
              <a:rPr lang="en-US" altLang="en-US" b="1" dirty="0">
                <a:solidFill>
                  <a:srgbClr val="FF0000"/>
                </a:solidFill>
              </a:rPr>
              <a:t> </a:t>
            </a:r>
            <a:r>
              <a:rPr lang="en-US" altLang="en-US" b="1" dirty="0" err="1">
                <a:solidFill>
                  <a:srgbClr val="FF0000"/>
                </a:solidFill>
              </a:rPr>
              <a:t>Thị</a:t>
            </a:r>
            <a:r>
              <a:rPr lang="en-US" altLang="en-US" b="1" dirty="0">
                <a:solidFill>
                  <a:srgbClr val="FF0000"/>
                </a:solidFill>
              </a:rPr>
              <a:t> </a:t>
            </a:r>
            <a:r>
              <a:rPr lang="en-US" altLang="en-US" b="1" dirty="0" err="1">
                <a:solidFill>
                  <a:srgbClr val="FF0000"/>
                </a:solidFill>
              </a:rPr>
              <a:t>Yến</a:t>
            </a:r>
            <a:endParaRPr lang="en-US" altLang="en-US" b="1" dirty="0">
              <a:solidFill>
                <a:srgbClr val="FF0000"/>
              </a:solidFill>
            </a:endParaRPr>
          </a:p>
        </p:txBody>
      </p:sp>
      <p:sp>
        <p:nvSpPr>
          <p:cNvPr id="2" name="Rectangle 1"/>
          <p:cNvSpPr/>
          <p:nvPr/>
        </p:nvSpPr>
        <p:spPr>
          <a:xfrm>
            <a:off x="1219200" y="1968906"/>
            <a:ext cx="7261924" cy="707886"/>
          </a:xfrm>
          <a:prstGeom prst="rect">
            <a:avLst/>
          </a:prstGeom>
          <a:noFill/>
        </p:spPr>
        <p:txBody>
          <a:bodyPr wrap="none">
            <a:spAutoFit/>
          </a:bodyPr>
          <a:lstStyle/>
          <a:p>
            <a:pPr algn="ctr" fontAlgn="base">
              <a:spcBef>
                <a:spcPct val="0"/>
              </a:spcBef>
              <a:spcAft>
                <a:spcPct val="0"/>
              </a:spcAft>
              <a:defRPr/>
            </a:pPr>
            <a:r>
              <a:rPr lang="en-US" sz="4000" b="1" dirty="0">
                <a:ln w="1905"/>
                <a:solidFill>
                  <a:srgbClr val="0070C0"/>
                </a:solidFill>
                <a:effectLst>
                  <a:innerShdw blurRad="69850" dist="43180" dir="5400000">
                    <a:srgbClr val="000000">
                      <a:alpha val="65000"/>
                    </a:srgbClr>
                  </a:innerShdw>
                </a:effectLst>
              </a:rPr>
              <a:t>Lĩnh vực phát triển nhận thức</a:t>
            </a:r>
          </a:p>
        </p:txBody>
      </p:sp>
      <p:pic>
        <p:nvPicPr>
          <p:cNvPr id="4101" name="Picture 4"/>
          <p:cNvPicPr>
            <a:picLocks noChangeAspect="1"/>
          </p:cNvPicPr>
          <p:nvPr/>
        </p:nvPicPr>
        <p:blipFill>
          <a:blip r:embed="rId3">
            <a:extLst>
              <a:ext uri="{28A0092B-C50C-407E-A947-70E740481C1C}">
                <a14:useLocalDpi xmlns:a14="http://schemas.microsoft.com/office/drawing/2010/main" val="0"/>
              </a:ext>
            </a:extLst>
          </a:blip>
          <a:srcRect t="54866"/>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ình ảnh 2">
            <a:extLst>
              <a:ext uri="{FF2B5EF4-FFF2-40B4-BE49-F238E27FC236}">
                <a16:creationId xmlns:a16="http://schemas.microsoft.com/office/drawing/2014/main" id="{A94F61E2-31E8-52EA-48DF-C0BD867D0F8E}"/>
              </a:ext>
            </a:extLst>
          </p:cNvPr>
          <p:cNvPicPr>
            <a:picLocks noChangeAspect="1"/>
          </p:cNvPicPr>
          <p:nvPr/>
        </p:nvPicPr>
        <p:blipFill>
          <a:blip r:embed="rId4"/>
          <a:stretch>
            <a:fillRect/>
          </a:stretch>
        </p:blipFill>
        <p:spPr>
          <a:xfrm>
            <a:off x="3866660" y="977900"/>
            <a:ext cx="1543540" cy="1072657"/>
          </a:xfrm>
          <a:prstGeom prst="rect">
            <a:avLst/>
          </a:prstGeom>
        </p:spPr>
      </p:pic>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
            <a:ext cx="9144000" cy="990600"/>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entury Gothic" panose="020B0502020202020204"/>
                <a:ea typeface="+mn-ea"/>
                <a:cs typeface="+mn-cs"/>
              </a:rPr>
              <a:t>ỦY BAN NHÂN DÂN QUẬN LONG BIÊN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entury Gothic" panose="020B0502020202020204"/>
                <a:ea typeface="+mn-ea"/>
                <a:cs typeface="+mn-cs"/>
              </a:rPr>
              <a:t>TRƯỜNG MẦM NON BẮC BIÊN</a:t>
            </a:r>
          </a:p>
        </p:txBody>
      </p:sp>
      <p:sp>
        <p:nvSpPr>
          <p:cNvPr id="9" name="TextBox 8"/>
          <p:cNvSpPr txBox="1">
            <a:spLocks noChangeArrowheads="1"/>
          </p:cNvSpPr>
          <p:nvPr/>
        </p:nvSpPr>
        <p:spPr bwMode="auto">
          <a:xfrm>
            <a:off x="1382645" y="2773560"/>
            <a:ext cx="6532366" cy="2062103"/>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Arial" charset="0"/>
                <a:ea typeface="+mn-ea"/>
                <a:cs typeface="+mn-cs"/>
              </a:rPr>
              <a:t>Trò</a:t>
            </a:r>
            <a:r>
              <a:rPr kumimoji="0" lang="en-US" altLang="en-US" sz="3200" b="1" i="0" u="none" strike="noStrike" kern="1200" cap="none" spc="0" normalizeH="0" baseline="0" noProof="0" dirty="0">
                <a:ln>
                  <a:noFill/>
                </a:ln>
                <a:solidFill>
                  <a:srgbClr val="FF0000"/>
                </a:solidFill>
                <a:effectLst/>
                <a:uLnTx/>
                <a:uFillTx/>
                <a:latin typeface="Arial" charset="0"/>
                <a:ea typeface="+mn-ea"/>
                <a:cs typeface="+mn-cs"/>
              </a:rPr>
              <a:t> chuyện về ngày tết trung thu</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charset="0"/>
                <a:ea typeface="+mn-ea"/>
                <a:cs typeface="+mn-cs"/>
              </a:rPr>
              <a:t>Lứa tuổi:4 – 5 </a:t>
            </a:r>
            <a:r>
              <a:rPr kumimoji="0" lang="en-US" altLang="en-US" sz="3200" b="1" i="0" u="none" strike="noStrike" kern="1200" cap="none" spc="0" normalizeH="0" baseline="0" noProof="0" dirty="0" err="1">
                <a:ln>
                  <a:noFill/>
                </a:ln>
                <a:solidFill>
                  <a:srgbClr val="FF0000"/>
                </a:solidFill>
                <a:effectLst/>
                <a:uLnTx/>
                <a:uFillTx/>
                <a:latin typeface="Arial" charset="0"/>
                <a:ea typeface="+mn-ea"/>
                <a:cs typeface="+mn-cs"/>
              </a:rPr>
              <a:t>tuổi</a:t>
            </a:r>
            <a:endParaRPr kumimoji="0" lang="en-US" altLang="en-US" sz="32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Arial" charset="0"/>
                <a:ea typeface="+mn-ea"/>
                <a:cs typeface="+mn-cs"/>
              </a:rPr>
              <a:t>Lớp</a:t>
            </a:r>
            <a:r>
              <a:rPr kumimoji="0" lang="en-US" altLang="en-US" sz="3200" b="1" i="0" u="none" strike="noStrike" kern="1200" cap="none" spc="0" normalizeH="0" baseline="0" noProof="0" dirty="0">
                <a:ln>
                  <a:noFill/>
                </a:ln>
                <a:solidFill>
                  <a:srgbClr val="FF0000"/>
                </a:solidFill>
                <a:effectLst/>
                <a:uLnTx/>
                <a:uFillTx/>
                <a:latin typeface="Arial" charset="0"/>
                <a:ea typeface="+mn-ea"/>
                <a:cs typeface="+mn-cs"/>
              </a:rPr>
              <a:t>: MGN B3</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Arial" charset="0"/>
                <a:ea typeface="+mn-ea"/>
                <a:cs typeface="+mn-cs"/>
              </a:rPr>
              <a:t>Giáo</a:t>
            </a:r>
            <a:r>
              <a:rPr kumimoji="0" lang="en-US" altLang="en-US" sz="32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Arial" charset="0"/>
                <a:ea typeface="+mn-ea"/>
                <a:cs typeface="+mn-cs"/>
              </a:rPr>
              <a:t>viên</a:t>
            </a:r>
            <a:r>
              <a:rPr kumimoji="0" lang="en-US" altLang="en-US" sz="32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Arial" charset="0"/>
                <a:ea typeface="+mn-ea"/>
                <a:cs typeface="+mn-cs"/>
              </a:rPr>
              <a:t>Dương</a:t>
            </a:r>
            <a:r>
              <a:rPr kumimoji="0" lang="en-US" altLang="en-US" sz="32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Arial" charset="0"/>
                <a:ea typeface="+mn-ea"/>
                <a:cs typeface="+mn-cs"/>
              </a:rPr>
              <a:t>Thị</a:t>
            </a:r>
            <a:r>
              <a:rPr kumimoji="0" lang="en-US" altLang="en-US" sz="32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Arial" charset="0"/>
                <a:ea typeface="+mn-ea"/>
                <a:cs typeface="+mn-cs"/>
              </a:rPr>
              <a:t>Yến</a:t>
            </a:r>
            <a:endParaRPr kumimoji="0" lang="en-US" altLang="en-US" sz="32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1219200" y="1968906"/>
            <a:ext cx="7261924" cy="707886"/>
          </a:xfrm>
          <a:prstGeom prst="rect">
            <a:avLst/>
          </a:prstGeom>
          <a:noFill/>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905"/>
                <a:solidFill>
                  <a:srgbClr val="0070C0"/>
                </a:solidFill>
                <a:effectLst>
                  <a:innerShdw blurRad="69850" dist="43180" dir="5400000">
                    <a:srgbClr val="000000">
                      <a:alpha val="65000"/>
                    </a:srgbClr>
                  </a:innerShdw>
                </a:effectLst>
                <a:uLnTx/>
                <a:uFillTx/>
                <a:latin typeface="Century Gothic" panose="020B0502020202020204"/>
                <a:ea typeface="+mn-ea"/>
                <a:cs typeface="+mn-cs"/>
              </a:rPr>
              <a:t>Lĩnh vực phát triển nhận thức</a:t>
            </a:r>
          </a:p>
        </p:txBody>
      </p:sp>
      <p:pic>
        <p:nvPicPr>
          <p:cNvPr id="4101" name="Picture 4"/>
          <p:cNvPicPr>
            <a:picLocks noChangeAspect="1"/>
          </p:cNvPicPr>
          <p:nvPr/>
        </p:nvPicPr>
        <p:blipFill>
          <a:blip r:embed="rId3">
            <a:extLst>
              <a:ext uri="{28A0092B-C50C-407E-A947-70E740481C1C}">
                <a14:useLocalDpi xmlns:a14="http://schemas.microsoft.com/office/drawing/2010/main" val="0"/>
              </a:ext>
            </a:extLst>
          </a:blip>
          <a:srcRect t="54866"/>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ình ảnh 2">
            <a:extLst>
              <a:ext uri="{FF2B5EF4-FFF2-40B4-BE49-F238E27FC236}">
                <a16:creationId xmlns:a16="http://schemas.microsoft.com/office/drawing/2014/main" id="{A94F61E2-31E8-52EA-48DF-C0BD867D0F8E}"/>
              </a:ext>
            </a:extLst>
          </p:cNvPr>
          <p:cNvPicPr>
            <a:picLocks noChangeAspect="1"/>
          </p:cNvPicPr>
          <p:nvPr/>
        </p:nvPicPr>
        <p:blipFill>
          <a:blip r:embed="rId4"/>
          <a:stretch>
            <a:fillRect/>
          </a:stretch>
        </p:blipFill>
        <p:spPr>
          <a:xfrm>
            <a:off x="3866660" y="977900"/>
            <a:ext cx="1543540" cy="1072657"/>
          </a:xfrm>
          <a:prstGeom prst="rect">
            <a:avLst/>
          </a:prstGeom>
        </p:spPr>
      </p:pic>
    </p:spTree>
    <p:extLst>
      <p:ext uri="{BB962C8B-B14F-4D97-AF65-F5344CB8AC3E}">
        <p14:creationId xmlns:p14="http://schemas.microsoft.com/office/powerpoint/2010/main" val="3246571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wavAudioFile r:embed="rId1"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wavAudioFile r:embed="rId1" name="DF056017.wav"/>
          </p:nvPr>
        </p:nvPicPr>
        <p:blipFill>
          <a:blip r:embed="rId7">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16.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17.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18.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19.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23.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27.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28.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29.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4.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7.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heme/theme1.xml><?xml version="1.0" encoding="utf-8"?>
<a:theme xmlns:a="http://schemas.openxmlformats.org/drawingml/2006/main" name="Bó sợi">
  <a:themeElements>
    <a:clrScheme name="Bó sợi">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ó sợi">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ó sợi">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86</TotalTime>
  <Words>420</Words>
  <Application>Microsoft Office PowerPoint</Application>
  <PresentationFormat>Trình chiếu Trên màn hình (4:3)</PresentationFormat>
  <Paragraphs>78</Paragraphs>
  <Slides>24</Slides>
  <Notes>3</Notes>
  <HiddenSlides>0</HiddenSlides>
  <MMClips>4</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24</vt:i4>
      </vt:variant>
    </vt:vector>
  </HeadingPairs>
  <TitlesOfParts>
    <vt:vector size="33" baseType="lpstr">
      <vt:lpstr>Showcard Gothic</vt:lpstr>
      <vt:lpstr>Times New Roman</vt:lpstr>
      <vt:lpstr>Arial</vt:lpstr>
      <vt:lpstr>Wingdings 3</vt:lpstr>
      <vt:lpstr>Century Gothic</vt:lpstr>
      <vt:lpstr>Calibri</vt:lpstr>
      <vt:lpstr>Tahoma</vt:lpstr>
      <vt:lpstr>.VnArial NarrowH</vt:lpstr>
      <vt:lpstr>Bó sợi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Techsi.vn</cp:lastModifiedBy>
  <cp:revision>15</cp:revision>
  <dcterms:created xsi:type="dcterms:W3CDTF">2018-09-10T12:35:01Z</dcterms:created>
  <dcterms:modified xsi:type="dcterms:W3CDTF">2024-09-20T03:18:26Z</dcterms:modified>
</cp:coreProperties>
</file>