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7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5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6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0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3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CDAB-959B-4303-890E-4085BDFA62A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08380" y="23519"/>
            <a:ext cx="3018775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BÁO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0148" y="1545597"/>
            <a:ext cx="11016343" cy="4601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1.Thời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04/10/2024</a:t>
            </a:r>
            <a:endParaRPr lang="en-US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2.Nội dung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khoa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:Tai –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Răng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khoa:Tim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liễu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3.Địa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hụynh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116" y="555736"/>
            <a:ext cx="11204478" cy="9194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(V/v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2025)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phối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Trạm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Phường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Thụy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ợt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US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 TE</dc:creator>
  <cp:lastModifiedBy>Y TE</cp:lastModifiedBy>
  <cp:revision>4</cp:revision>
  <dcterms:created xsi:type="dcterms:W3CDTF">2023-10-03T02:53:32Z</dcterms:created>
  <dcterms:modified xsi:type="dcterms:W3CDTF">2024-09-23T08:55:03Z</dcterms:modified>
</cp:coreProperties>
</file>