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03" r:id="rId5"/>
    <p:sldId id="295" r:id="rId6"/>
    <p:sldId id="296" r:id="rId7"/>
    <p:sldId id="297" r:id="rId8"/>
    <p:sldId id="298" r:id="rId9"/>
    <p:sldId id="299" r:id="rId10"/>
    <p:sldId id="300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10/17/2024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10/17/2024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10/17/2024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10/17/2024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10/17/2024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10/17/2024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10/17/2024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10/17/2024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7E90EC-E2D7-E2DB-22C3-9D633AF6B03A}"/>
              </a:ext>
            </a:extLst>
          </p:cNvPr>
          <p:cNvSpPr txBox="1"/>
          <p:nvPr/>
        </p:nvSpPr>
        <p:spPr>
          <a:xfrm>
            <a:off x="2743199" y="0"/>
            <a:ext cx="6105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6C63E2-5966-AB88-1E56-D9EDECF3F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63" y="1025065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CBAA87-362E-85C8-3F2C-8879D64B14E7}"/>
              </a:ext>
            </a:extLst>
          </p:cNvPr>
          <p:cNvSpPr txBox="1"/>
          <p:nvPr/>
        </p:nvSpPr>
        <p:spPr>
          <a:xfrm>
            <a:off x="4134289" y="2034715"/>
            <a:ext cx="6105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5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0519E7-4A33-A1EF-1C75-136F9B7F64F0}"/>
              </a:ext>
            </a:extLst>
          </p:cNvPr>
          <p:cNvSpPr txBox="1"/>
          <p:nvPr/>
        </p:nvSpPr>
        <p:spPr>
          <a:xfrm>
            <a:off x="2475914" y="2934636"/>
            <a:ext cx="8581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vi-VN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B2916E-F986-7D2B-713B-3A49B8375BB0}"/>
              </a:ext>
            </a:extLst>
          </p:cNvPr>
          <p:cNvSpPr txBox="1"/>
          <p:nvPr/>
        </p:nvSpPr>
        <p:spPr>
          <a:xfrm>
            <a:off x="3248024" y="3715805"/>
            <a:ext cx="6105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D5F20C-B477-1405-FD12-B8F9C6FED3BF}"/>
              </a:ext>
            </a:extLst>
          </p:cNvPr>
          <p:cNvSpPr txBox="1"/>
          <p:nvPr/>
        </p:nvSpPr>
        <p:spPr>
          <a:xfrm>
            <a:off x="4529796" y="6251302"/>
            <a:ext cx="6105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Năm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học</a:t>
            </a:r>
            <a:r>
              <a:rPr lang="en-US" sz="2000" dirty="0">
                <a:solidFill>
                  <a:srgbClr val="C00000"/>
                </a:solidFill>
              </a:rPr>
              <a:t>: 2024- 2025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17434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êu Hà Nội - Tốp ca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705" y="62800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8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74"/>
            <a:ext cx="12192000" cy="68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23" y="0"/>
            <a:ext cx="5363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18"/>
            <a:ext cx="12192000" cy="69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637"/>
            <a:ext cx="12192000" cy="68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27</TotalTime>
  <Words>32</Words>
  <Application>Microsoft Office PowerPoint</Application>
  <PresentationFormat>Widescreen</PresentationFormat>
  <Paragraphs>6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</vt:lpstr>
      <vt:lpstr>Times New Roman</vt:lpstr>
      <vt:lpstr>Back to School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Phá: Một số danh lam thắng cảnh của Hà Nội</dc:title>
  <dc:creator>welcome</dc:creator>
  <cp:lastModifiedBy>Lop A1</cp:lastModifiedBy>
  <cp:revision>6</cp:revision>
  <dcterms:created xsi:type="dcterms:W3CDTF">2023-05-03T08:55:24Z</dcterms:created>
  <dcterms:modified xsi:type="dcterms:W3CDTF">2024-10-17T03:21:27Z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