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</p:sldMasterIdLst>
  <p:notesMasterIdLst>
    <p:notesMasterId r:id="rId24"/>
  </p:notesMasterIdLst>
  <p:sldIdLst>
    <p:sldId id="276" r:id="rId4"/>
    <p:sldId id="282" r:id="rId5"/>
    <p:sldId id="284" r:id="rId6"/>
    <p:sldId id="287" r:id="rId7"/>
    <p:sldId id="290" r:id="rId8"/>
    <p:sldId id="292" r:id="rId9"/>
    <p:sldId id="294" r:id="rId10"/>
    <p:sldId id="296" r:id="rId11"/>
    <p:sldId id="308" r:id="rId12"/>
    <p:sldId id="298" r:id="rId13"/>
    <p:sldId id="300" r:id="rId14"/>
    <p:sldId id="301" r:id="rId15"/>
    <p:sldId id="303" r:id="rId16"/>
    <p:sldId id="305" r:id="rId17"/>
    <p:sldId id="307" r:id="rId18"/>
    <p:sldId id="309" r:id="rId19"/>
    <p:sldId id="281" r:id="rId20"/>
    <p:sldId id="285" r:id="rId21"/>
    <p:sldId id="28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>
      <p:cViewPr varScale="1">
        <p:scale>
          <a:sx n="115" d="100"/>
          <a:sy n="115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7D92-F8C1-427C-8A87-3809B6279D64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A3DB-0917-406C-9D31-78B0FF3F8B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5D18-458A-4777-8A90-B4CE259BF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F5C13-69C9-48A2-9572-BA3F20EF9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4" y="188"/>
              <a:ext cx="4297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20" cy="2150"/>
                  <a:chOff x="1265" y="815"/>
                  <a:chExt cx="2920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0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6"/>
                    <a:chOff x="3471" y="1530"/>
                    <a:chExt cx="1258" cy="2326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3" cy="1331"/>
                    <a:chOff x="2864" y="2020"/>
                    <a:chExt cx="2463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346 h 504"/>
                        <a:gd name="T2" fmla="*/ 573 w 2736"/>
                        <a:gd name="T3" fmla="*/ 115 h 504"/>
                        <a:gd name="T4" fmla="*/ 1177 w 2736"/>
                        <a:gd name="T5" fmla="*/ 16 h 504"/>
                        <a:gd name="T6" fmla="*/ 1813 w 2736"/>
                        <a:gd name="T7" fmla="*/ 16 h 504"/>
                        <a:gd name="T8" fmla="*/ 1802 w 2736"/>
                        <a:gd name="T9" fmla="*/ 71 h 504"/>
                        <a:gd name="T10" fmla="*/ 1169 w 2736"/>
                        <a:gd name="T11" fmla="*/ 71 h 504"/>
                        <a:gd name="T12" fmla="*/ 433 w 2736"/>
                        <a:gd name="T13" fmla="*/ 200 h 504"/>
                        <a:gd name="T14" fmla="*/ 0 w 2736"/>
                        <a:gd name="T15" fmla="*/ 3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2 h 791"/>
                        <a:gd name="T12" fmla="*/ 876 w 1769"/>
                        <a:gd name="T13" fmla="*/ 435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8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8 w 2736"/>
                        <a:gd name="T7" fmla="*/ 16 h 504"/>
                        <a:gd name="T8" fmla="*/ 1668 w 2736"/>
                        <a:gd name="T9" fmla="*/ 68 h 504"/>
                        <a:gd name="T10" fmla="*/ 1082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4 w 2736"/>
                        <a:gd name="T3" fmla="*/ 73 h 504"/>
                        <a:gd name="T4" fmla="*/ 912 w 2736"/>
                        <a:gd name="T5" fmla="*/ 10 h 504"/>
                        <a:gd name="T6" fmla="*/ 1405 w 2736"/>
                        <a:gd name="T7" fmla="*/ 10 h 504"/>
                        <a:gd name="T8" fmla="*/ 1397 w 2736"/>
                        <a:gd name="T9" fmla="*/ 45 h 504"/>
                        <a:gd name="T10" fmla="*/ 906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5" cy="342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6 h 791"/>
                        <a:gd name="T6" fmla="*/ 688 w 1769"/>
                        <a:gd name="T7" fmla="*/ 187 h 791"/>
                        <a:gd name="T8" fmla="*/ 749 w 1769"/>
                        <a:gd name="T9" fmla="*/ 263 h 791"/>
                        <a:gd name="T10" fmla="*/ 721 w 1769"/>
                        <a:gd name="T11" fmla="*/ 340 h 791"/>
                        <a:gd name="T12" fmla="*/ 678 w 1769"/>
                        <a:gd name="T13" fmla="*/ 273 h 791"/>
                        <a:gd name="T14" fmla="*/ 593 w 1769"/>
                        <a:gd name="T15" fmla="*/ 196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6 w 1769"/>
                        <a:gd name="T5" fmla="*/ 124 h 791"/>
                        <a:gd name="T6" fmla="*/ 843 w 1769"/>
                        <a:gd name="T7" fmla="*/ 267 h 791"/>
                        <a:gd name="T8" fmla="*/ 919 w 1769"/>
                        <a:gd name="T9" fmla="*/ 376 h 791"/>
                        <a:gd name="T10" fmla="*/ 884 w 1769"/>
                        <a:gd name="T11" fmla="*/ 487 h 791"/>
                        <a:gd name="T12" fmla="*/ 832 w 1769"/>
                        <a:gd name="T13" fmla="*/ 391 h 791"/>
                        <a:gd name="T14" fmla="*/ 727 w 1769"/>
                        <a:gd name="T15" fmla="*/ 281 h 791"/>
                        <a:gd name="T16" fmla="*/ 581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70" y="2168"/>
                    <a:ext cx="2462" cy="1333"/>
                    <a:chOff x="-4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3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348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2 h 504"/>
                        <a:gd name="T14" fmla="*/ 0 w 2736"/>
                        <a:gd name="T15" fmla="*/ 3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6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3 h 791"/>
                        <a:gd name="T12" fmla="*/ 876 w 1769"/>
                        <a:gd name="T13" fmla="*/ 436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6" cy="1063"/>
                    <a:chOff x="-52" y="2009"/>
                    <a:chExt cx="2476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90" y="2009"/>
                      <a:ext cx="1734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6 w 2736"/>
                        <a:gd name="T5" fmla="*/ 14 h 504"/>
                        <a:gd name="T6" fmla="*/ 1734 w 2736"/>
                        <a:gd name="T7" fmla="*/ 14 h 504"/>
                        <a:gd name="T8" fmla="*/ 1724 w 2736"/>
                        <a:gd name="T9" fmla="*/ 62 h 504"/>
                        <a:gd name="T10" fmla="*/ 1118 w 2736"/>
                        <a:gd name="T11" fmla="*/ 62 h 504"/>
                        <a:gd name="T12" fmla="*/ 414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1" cy="927"/>
                    <a:chOff x="-74" y="1814"/>
                    <a:chExt cx="2471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5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49" cy="344"/>
                    <a:chOff x="189" y="1445"/>
                    <a:chExt cx="2149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5" cy="344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7 h 791"/>
                        <a:gd name="T6" fmla="*/ 688 w 1769"/>
                        <a:gd name="T7" fmla="*/ 188 h 791"/>
                        <a:gd name="T8" fmla="*/ 749 w 1769"/>
                        <a:gd name="T9" fmla="*/ 265 h 791"/>
                        <a:gd name="T10" fmla="*/ 721 w 1769"/>
                        <a:gd name="T11" fmla="*/ 342 h 791"/>
                        <a:gd name="T12" fmla="*/ 678 w 1769"/>
                        <a:gd name="T13" fmla="*/ 275 h 791"/>
                        <a:gd name="T14" fmla="*/ 593 w 1769"/>
                        <a:gd name="T15" fmla="*/ 197 h 791"/>
                        <a:gd name="T16" fmla="*/ 473 w 1769"/>
                        <a:gd name="T17" fmla="*/ 129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89"/>
                      <a:ext cx="662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5 h 791"/>
                        <a:gd name="T12" fmla="*/ 595 w 1769"/>
                        <a:gd name="T13" fmla="*/ 269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3 w 2736"/>
                        <a:gd name="T5" fmla="*/ 10 h 504"/>
                        <a:gd name="T6" fmla="*/ 1252 w 2736"/>
                        <a:gd name="T7" fmla="*/ 10 h 504"/>
                        <a:gd name="T8" fmla="*/ 1245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6 h 791"/>
                        <a:gd name="T6" fmla="*/ 612 w 1769"/>
                        <a:gd name="T7" fmla="*/ 185 h 791"/>
                        <a:gd name="T8" fmla="*/ 667 w 1769"/>
                        <a:gd name="T9" fmla="*/ 261 h 791"/>
                        <a:gd name="T10" fmla="*/ 642 w 1769"/>
                        <a:gd name="T11" fmla="*/ 337 h 791"/>
                        <a:gd name="T12" fmla="*/ 604 w 1769"/>
                        <a:gd name="T13" fmla="*/ 271 h 791"/>
                        <a:gd name="T14" fmla="*/ 528 w 1769"/>
                        <a:gd name="T15" fmla="*/ 195 h 791"/>
                        <a:gd name="T16" fmla="*/ 421 w 1769"/>
                        <a:gd name="T17" fmla="*/ 127 h 791"/>
                        <a:gd name="T18" fmla="*/ 221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3"/>
                    <a:chOff x="1633" y="104"/>
                    <a:chExt cx="778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8 w 2736"/>
                        <a:gd name="T3" fmla="*/ 72 h 504"/>
                        <a:gd name="T4" fmla="*/ 715 w 2736"/>
                        <a:gd name="T5" fmla="*/ 10 h 504"/>
                        <a:gd name="T6" fmla="*/ 1101 w 2736"/>
                        <a:gd name="T7" fmla="*/ 10 h 504"/>
                        <a:gd name="T8" fmla="*/ 1095 w 2736"/>
                        <a:gd name="T9" fmla="*/ 44 h 504"/>
                        <a:gd name="T10" fmla="*/ 710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0"/>
                      <a:ext cx="591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4 h 791"/>
                        <a:gd name="T8" fmla="*/ 587 w 1769"/>
                        <a:gd name="T9" fmla="*/ 259 h 791"/>
                        <a:gd name="T10" fmla="*/ 564 w 1769"/>
                        <a:gd name="T11" fmla="*/ 335 h 791"/>
                        <a:gd name="T12" fmla="*/ 531 w 1769"/>
                        <a:gd name="T13" fmla="*/ 269 h 791"/>
                        <a:gd name="T14" fmla="*/ 464 w 1769"/>
                        <a:gd name="T15" fmla="*/ 193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4" cy="1534"/>
                    <a:chOff x="1935" y="29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45"/>
                      <a:ext cx="570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4 h 791"/>
                        <a:gd name="T8" fmla="*/ 566 w 1769"/>
                        <a:gd name="T9" fmla="*/ 259 h 791"/>
                        <a:gd name="T10" fmla="*/ 544 w 1769"/>
                        <a:gd name="T11" fmla="*/ 335 h 791"/>
                        <a:gd name="T12" fmla="*/ 512 w 1769"/>
                        <a:gd name="T13" fmla="*/ 269 h 791"/>
                        <a:gd name="T14" fmla="*/ 448 w 1769"/>
                        <a:gd name="T15" fmla="*/ 193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7" y="644"/>
                    <a:ext cx="1845" cy="566"/>
                    <a:chOff x="2823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1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5 h 791"/>
                        <a:gd name="T8" fmla="*/ 657 w 1769"/>
                        <a:gd name="T9" fmla="*/ 261 h 791"/>
                        <a:gd name="T10" fmla="*/ 632 w 1769"/>
                        <a:gd name="T11" fmla="*/ 337 h 791"/>
                        <a:gd name="T12" fmla="*/ 595 w 1769"/>
                        <a:gd name="T13" fmla="*/ 271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50"/>
                    <a:ext cx="1026" cy="144"/>
                  </a:xfrm>
                  <a:custGeom>
                    <a:avLst/>
                    <a:gdLst>
                      <a:gd name="T0" fmla="*/ 0 w 2736"/>
                      <a:gd name="T1" fmla="*/ 144 h 504"/>
                      <a:gd name="T2" fmla="*/ 324 w 2736"/>
                      <a:gd name="T3" fmla="*/ 48 h 504"/>
                      <a:gd name="T4" fmla="*/ 666 w 2736"/>
                      <a:gd name="T5" fmla="*/ 7 h 504"/>
                      <a:gd name="T6" fmla="*/ 1026 w 2736"/>
                      <a:gd name="T7" fmla="*/ 7 h 504"/>
                      <a:gd name="T8" fmla="*/ 1020 w 2736"/>
                      <a:gd name="T9" fmla="*/ 29 h 504"/>
                      <a:gd name="T10" fmla="*/ 662 w 2736"/>
                      <a:gd name="T11" fmla="*/ 29 h 504"/>
                      <a:gd name="T12" fmla="*/ 245 w 2736"/>
                      <a:gd name="T13" fmla="*/ 83 h 504"/>
                      <a:gd name="T14" fmla="*/ 0 w 2736"/>
                      <a:gd name="T15" fmla="*/ 1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3" y="13"/>
                    <a:ext cx="641" cy="1520"/>
                    <a:chOff x="2799" y="41"/>
                    <a:chExt cx="641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1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9 h 791"/>
                        <a:gd name="T12" fmla="*/ 512 w 1769"/>
                        <a:gd name="T13" fmla="*/ 232 h 791"/>
                        <a:gd name="T14" fmla="*/ 448 w 1769"/>
                        <a:gd name="T15" fmla="*/ 166 h 791"/>
                        <a:gd name="T16" fmla="*/ 357 w 1769"/>
                        <a:gd name="T17" fmla="*/ 109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7" cy="1463"/>
                    <a:chOff x="2935" y="163"/>
                    <a:chExt cx="1017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6 w 1769"/>
                        <a:gd name="T7" fmla="*/ 232 h 791"/>
                        <a:gd name="T8" fmla="*/ 616 w 1769"/>
                        <a:gd name="T9" fmla="*/ 326 h 791"/>
                        <a:gd name="T10" fmla="*/ 593 w 1769"/>
                        <a:gd name="T11" fmla="*/ 422 h 791"/>
                        <a:gd name="T12" fmla="*/ 558 w 1769"/>
                        <a:gd name="T13" fmla="*/ 339 h 791"/>
                        <a:gd name="T14" fmla="*/ 488 w 1769"/>
                        <a:gd name="T15" fmla="*/ 243 h 791"/>
                        <a:gd name="T16" fmla="*/ 389 w 1769"/>
                        <a:gd name="T17" fmla="*/ 159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6" cy="2449"/>
                    <a:chOff x="943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2"/>
                      <a:ext cx="924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7 h 791"/>
                        <a:gd name="T8" fmla="*/ 917 w 1769"/>
                        <a:gd name="T9" fmla="*/ 376 h 791"/>
                        <a:gd name="T10" fmla="*/ 882 w 1769"/>
                        <a:gd name="T11" fmla="*/ 487 h 791"/>
                        <a:gd name="T12" fmla="*/ 830 w 1769"/>
                        <a:gd name="T13" fmla="*/ 391 h 791"/>
                        <a:gd name="T14" fmla="*/ 726 w 1769"/>
                        <a:gd name="T15" fmla="*/ 281 h 791"/>
                        <a:gd name="T16" fmla="*/ 579 w 1769"/>
                        <a:gd name="T17" fmla="*/ 183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30" y="1908"/>
                    <a:ext cx="766" cy="2372"/>
                    <a:chOff x="1456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1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8 h 791"/>
                        <a:gd name="T10" fmla="*/ 817 w 1769"/>
                        <a:gd name="T11" fmla="*/ 489 h 791"/>
                        <a:gd name="T12" fmla="*/ 769 w 1769"/>
                        <a:gd name="T13" fmla="*/ 392 h 791"/>
                        <a:gd name="T14" fmla="*/ 672 w 1769"/>
                        <a:gd name="T15" fmla="*/ 282 h 791"/>
                        <a:gd name="T16" fmla="*/ 537 w 1769"/>
                        <a:gd name="T17" fmla="*/ 184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2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1 w 2736"/>
                        <a:gd name="T3" fmla="*/ 100 h 504"/>
                        <a:gd name="T4" fmla="*/ 1111 w 2736"/>
                        <a:gd name="T5" fmla="*/ 14 h 504"/>
                        <a:gd name="T6" fmla="*/ 1712 w 2736"/>
                        <a:gd name="T7" fmla="*/ 14 h 504"/>
                        <a:gd name="T8" fmla="*/ 1702 w 2736"/>
                        <a:gd name="T9" fmla="*/ 62 h 504"/>
                        <a:gd name="T10" fmla="*/ 1104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7"/>
                      <a:ext cx="918" cy="47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19 h 791"/>
                        <a:gd name="T6" fmla="*/ 836 w 1769"/>
                        <a:gd name="T7" fmla="*/ 257 h 791"/>
                        <a:gd name="T8" fmla="*/ 911 w 1769"/>
                        <a:gd name="T9" fmla="*/ 363 h 791"/>
                        <a:gd name="T10" fmla="*/ 876 w 1769"/>
                        <a:gd name="T11" fmla="*/ 469 h 791"/>
                        <a:gd name="T12" fmla="*/ 825 w 1769"/>
                        <a:gd name="T13" fmla="*/ 376 h 791"/>
                        <a:gd name="T14" fmla="*/ 721 w 1769"/>
                        <a:gd name="T15" fmla="*/ 270 h 791"/>
                        <a:gd name="T16" fmla="*/ 576 w 1769"/>
                        <a:gd name="T17" fmla="*/ 176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7" y="1689"/>
                    <a:ext cx="1125" cy="2425"/>
                    <a:chOff x="3333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5"/>
                    <a:chOff x="3180" y="1867"/>
                    <a:chExt cx="883" cy="2425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0 w 2736"/>
                        <a:gd name="T3" fmla="*/ 100 h 504"/>
                        <a:gd name="T4" fmla="*/ 1070 w 2736"/>
                        <a:gd name="T5" fmla="*/ 14 h 504"/>
                        <a:gd name="T6" fmla="*/ 1648 w 2736"/>
                        <a:gd name="T7" fmla="*/ 14 h 504"/>
                        <a:gd name="T8" fmla="*/ 1638 w 2736"/>
                        <a:gd name="T9" fmla="*/ 61 h 504"/>
                        <a:gd name="T10" fmla="*/ 1063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3" cy="46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42 w 1769"/>
                        <a:gd name="T3" fmla="*/ 33 h 791"/>
                        <a:gd name="T4" fmla="*/ 578 w 1769"/>
                        <a:gd name="T5" fmla="*/ 119 h 791"/>
                        <a:gd name="T6" fmla="*/ 804 w 1769"/>
                        <a:gd name="T7" fmla="*/ 256 h 791"/>
                        <a:gd name="T8" fmla="*/ 877 w 1769"/>
                        <a:gd name="T9" fmla="*/ 361 h 791"/>
                        <a:gd name="T10" fmla="*/ 843 w 1769"/>
                        <a:gd name="T11" fmla="*/ 467 h 791"/>
                        <a:gd name="T12" fmla="*/ 793 w 1769"/>
                        <a:gd name="T13" fmla="*/ 375 h 791"/>
                        <a:gd name="T14" fmla="*/ 693 w 1769"/>
                        <a:gd name="T15" fmla="*/ 269 h 791"/>
                        <a:gd name="T16" fmla="*/ 554 w 1769"/>
                        <a:gd name="T17" fmla="*/ 176 h 791"/>
                        <a:gd name="T18" fmla="*/ 290 w 1769"/>
                        <a:gd name="T19" fmla="*/ 90 h 791"/>
                        <a:gd name="T20" fmla="*/ 0 w 1769"/>
                        <a:gd name="T21" fmla="*/ 45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79" y="1956"/>
                    <a:ext cx="620" cy="2385"/>
                    <a:chOff x="3005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5 w 2736"/>
                        <a:gd name="T3" fmla="*/ 82 h 504"/>
                        <a:gd name="T4" fmla="*/ 1038 w 2736"/>
                        <a:gd name="T5" fmla="*/ 12 h 504"/>
                        <a:gd name="T6" fmla="*/ 1599 w 2736"/>
                        <a:gd name="T7" fmla="*/ 12 h 504"/>
                        <a:gd name="T8" fmla="*/ 1590 w 2736"/>
                        <a:gd name="T9" fmla="*/ 50 h 504"/>
                        <a:gd name="T10" fmla="*/ 1031 w 2736"/>
                        <a:gd name="T11" fmla="*/ 50 h 504"/>
                        <a:gd name="T12" fmla="*/ 38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6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5" cy="2220"/>
                    <a:chOff x="2819" y="2100"/>
                    <a:chExt cx="405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4 w 2736"/>
                        <a:gd name="T3" fmla="*/ 82 h 504"/>
                        <a:gd name="T4" fmla="*/ 954 w 2736"/>
                        <a:gd name="T5" fmla="*/ 12 h 504"/>
                        <a:gd name="T6" fmla="*/ 1470 w 2736"/>
                        <a:gd name="T7" fmla="*/ 12 h 504"/>
                        <a:gd name="T8" fmla="*/ 1461 w 2736"/>
                        <a:gd name="T9" fmla="*/ 50 h 504"/>
                        <a:gd name="T10" fmla="*/ 948 w 2736"/>
                        <a:gd name="T11" fmla="*/ 50 h 504"/>
                        <a:gd name="T12" fmla="*/ 351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7" y="3733"/>
                      <a:ext cx="789" cy="38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6 w 1769"/>
                        <a:gd name="T3" fmla="*/ 27 h 791"/>
                        <a:gd name="T4" fmla="*/ 516 w 1769"/>
                        <a:gd name="T5" fmla="*/ 97 h 791"/>
                        <a:gd name="T6" fmla="*/ 719 w 1769"/>
                        <a:gd name="T7" fmla="*/ 210 h 791"/>
                        <a:gd name="T8" fmla="*/ 783 w 1769"/>
                        <a:gd name="T9" fmla="*/ 296 h 791"/>
                        <a:gd name="T10" fmla="*/ 753 w 1769"/>
                        <a:gd name="T11" fmla="*/ 383 h 791"/>
                        <a:gd name="T12" fmla="*/ 709 w 1769"/>
                        <a:gd name="T13" fmla="*/ 308 h 791"/>
                        <a:gd name="T14" fmla="*/ 620 w 1769"/>
                        <a:gd name="T15" fmla="*/ 221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7" y="455"/>
                    <a:ext cx="2566" cy="2047"/>
                  </a:xfrm>
                  <a:custGeom>
                    <a:avLst/>
                    <a:gdLst>
                      <a:gd name="T0" fmla="*/ 179 w 36729"/>
                      <a:gd name="T1" fmla="*/ 94 h 21600"/>
                      <a:gd name="T2" fmla="*/ 0 w 36729"/>
                      <a:gd name="T3" fmla="*/ 110 h 21600"/>
                      <a:gd name="T4" fmla="*/ 87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5" cy="2379"/>
                  </a:xfrm>
                  <a:custGeom>
                    <a:avLst/>
                    <a:gdLst>
                      <a:gd name="T0" fmla="*/ 0 w 30473"/>
                      <a:gd name="T1" fmla="*/ 22 h 22305"/>
                      <a:gd name="T2" fmla="*/ 133 w 30473"/>
                      <a:gd name="T3" fmla="*/ 254 h 22305"/>
                      <a:gd name="T4" fmla="*/ 39 w 30473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30" y="1180"/>
                    <a:ext cx="1425" cy="2380"/>
                  </a:xfrm>
                  <a:custGeom>
                    <a:avLst/>
                    <a:gdLst>
                      <a:gd name="T0" fmla="*/ 0 w 34812"/>
                      <a:gd name="T1" fmla="*/ 51 h 22305"/>
                      <a:gd name="T2" fmla="*/ 58 w 34812"/>
                      <a:gd name="T3" fmla="*/ 254 h 22305"/>
                      <a:gd name="T4" fmla="*/ 22 w 34812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39" cy="2380"/>
                  </a:xfrm>
                  <a:custGeom>
                    <a:avLst/>
                    <a:gdLst>
                      <a:gd name="T0" fmla="*/ 0 w 36830"/>
                      <a:gd name="T1" fmla="*/ 71 h 22305"/>
                      <a:gd name="T2" fmla="*/ 175 w 36830"/>
                      <a:gd name="T3" fmla="*/ 254 h 22305"/>
                      <a:gd name="T4" fmla="*/ 72 w 36830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5"/>
                  </a:xfrm>
                  <a:custGeom>
                    <a:avLst/>
                    <a:gdLst>
                      <a:gd name="T0" fmla="*/ 0 w 31881"/>
                      <a:gd name="T1" fmla="*/ 114 h 21600"/>
                      <a:gd name="T2" fmla="*/ 107 w 31881"/>
                      <a:gd name="T3" fmla="*/ 55 h 21600"/>
                      <a:gd name="T4" fmla="*/ 61 w 31881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5"/>
                  </a:xfrm>
                  <a:custGeom>
                    <a:avLst/>
                    <a:gdLst>
                      <a:gd name="T0" fmla="*/ 0 w 31146"/>
                      <a:gd name="T1" fmla="*/ 51 h 21600"/>
                      <a:gd name="T2" fmla="*/ 19 w 31146"/>
                      <a:gd name="T3" fmla="*/ 109 h 21600"/>
                      <a:gd name="T4" fmla="*/ 8 w 31146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3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2 w 776"/>
                    <a:gd name="T7" fmla="*/ 57 h 2368"/>
                    <a:gd name="T8" fmla="*/ 110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4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4 w 776"/>
                    <a:gd name="T21" fmla="*/ 260 h 2368"/>
                    <a:gd name="T22" fmla="*/ 329 w 776"/>
                    <a:gd name="T23" fmla="*/ 294 h 2368"/>
                    <a:gd name="T24" fmla="*/ 329 w 776"/>
                    <a:gd name="T25" fmla="*/ 328 h 2368"/>
                    <a:gd name="T26" fmla="*/ 384 w 776"/>
                    <a:gd name="T27" fmla="*/ 379 h 2368"/>
                    <a:gd name="T28" fmla="*/ 356 w 776"/>
                    <a:gd name="T29" fmla="*/ 430 h 2368"/>
                    <a:gd name="T30" fmla="*/ 411 w 776"/>
                    <a:gd name="T31" fmla="*/ 464 h 2368"/>
                    <a:gd name="T32" fmla="*/ 384 w 776"/>
                    <a:gd name="T33" fmla="*/ 515 h 2368"/>
                    <a:gd name="T34" fmla="*/ 411 w 776"/>
                    <a:gd name="T35" fmla="*/ 566 h 2368"/>
                    <a:gd name="T36" fmla="*/ 384 w 776"/>
                    <a:gd name="T37" fmla="*/ 599 h 2368"/>
                    <a:gd name="T38" fmla="*/ 438 w 776"/>
                    <a:gd name="T39" fmla="*/ 650 h 2368"/>
                    <a:gd name="T40" fmla="*/ 411 w 776"/>
                    <a:gd name="T41" fmla="*/ 701 h 2368"/>
                    <a:gd name="T42" fmla="*/ 438 w 776"/>
                    <a:gd name="T43" fmla="*/ 769 h 2368"/>
                    <a:gd name="T44" fmla="*/ 411 w 776"/>
                    <a:gd name="T45" fmla="*/ 786 h 2368"/>
                    <a:gd name="T46" fmla="*/ 438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1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53 w 21600"/>
                  <a:gd name="T1" fmla="*/ 0 h 21602"/>
                  <a:gd name="T2" fmla="*/ 208 w 21600"/>
                  <a:gd name="T3" fmla="*/ 246 h 21602"/>
                  <a:gd name="T4" fmla="*/ 0 w 21600"/>
                  <a:gd name="T5" fmla="*/ 23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15 h 22305"/>
                  <a:gd name="T2" fmla="*/ 54 w 28940"/>
                  <a:gd name="T3" fmla="*/ 254 h 22305"/>
                  <a:gd name="T4" fmla="*/ 14 w 28940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8 h 22305"/>
                  <a:gd name="T2" fmla="*/ 164 w 34455"/>
                  <a:gd name="T3" fmla="*/ 254 h 22305"/>
                  <a:gd name="T4" fmla="*/ 61 w 34455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1" y="1503"/>
                <a:ext cx="381" cy="2379"/>
              </a:xfrm>
              <a:custGeom>
                <a:avLst/>
                <a:gdLst>
                  <a:gd name="T0" fmla="*/ 0 w 34812"/>
                  <a:gd name="T1" fmla="*/ 51 h 22305"/>
                  <a:gd name="T2" fmla="*/ 4 w 34812"/>
                  <a:gd name="T3" fmla="*/ 254 h 22305"/>
                  <a:gd name="T4" fmla="*/ 2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5" cy="2379"/>
              </a:xfrm>
              <a:custGeom>
                <a:avLst/>
                <a:gdLst>
                  <a:gd name="T0" fmla="*/ 0 w 34812"/>
                  <a:gd name="T1" fmla="*/ 51 h 22305"/>
                  <a:gd name="T2" fmla="*/ 29 w 34812"/>
                  <a:gd name="T3" fmla="*/ 254 h 22305"/>
                  <a:gd name="T4" fmla="*/ 11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8 h 2368"/>
                  <a:gd name="T10" fmla="*/ 219 w 776"/>
                  <a:gd name="T11" fmla="*/ 125 h 2368"/>
                  <a:gd name="T12" fmla="*/ 164 w 776"/>
                  <a:gd name="T13" fmla="*/ 159 h 2368"/>
                  <a:gd name="T14" fmla="*/ 273 w 776"/>
                  <a:gd name="T15" fmla="*/ 176 h 2368"/>
                  <a:gd name="T16" fmla="*/ 219 w 776"/>
                  <a:gd name="T17" fmla="*/ 210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600 h 2368"/>
                  <a:gd name="T38" fmla="*/ 437 w 776"/>
                  <a:gd name="T39" fmla="*/ 651 h 2368"/>
                  <a:gd name="T40" fmla="*/ 410 w 776"/>
                  <a:gd name="T41" fmla="*/ 702 h 2368"/>
                  <a:gd name="T42" fmla="*/ 437 w 776"/>
                  <a:gd name="T43" fmla="*/ 770 h 2368"/>
                  <a:gd name="T44" fmla="*/ 410 w 776"/>
                  <a:gd name="T45" fmla="*/ 787 h 2368"/>
                  <a:gd name="T46" fmla="*/ 437 w 776"/>
                  <a:gd name="T47" fmla="*/ 8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4" cy="1524"/>
              </a:xfrm>
              <a:custGeom>
                <a:avLst/>
                <a:gdLst>
                  <a:gd name="T0" fmla="*/ 0 w 776"/>
                  <a:gd name="T1" fmla="*/ 41 h 2368"/>
                  <a:gd name="T2" fmla="*/ 335 w 776"/>
                  <a:gd name="T3" fmla="*/ 10 h 2368"/>
                  <a:gd name="T4" fmla="*/ 134 w 776"/>
                  <a:gd name="T5" fmla="*/ 103 h 2368"/>
                  <a:gd name="T6" fmla="*/ 469 w 776"/>
                  <a:gd name="T7" fmla="*/ 103 h 2368"/>
                  <a:gd name="T8" fmla="*/ 268 w 776"/>
                  <a:gd name="T9" fmla="*/ 196 h 2368"/>
                  <a:gd name="T10" fmla="*/ 536 w 776"/>
                  <a:gd name="T11" fmla="*/ 227 h 2368"/>
                  <a:gd name="T12" fmla="*/ 402 w 776"/>
                  <a:gd name="T13" fmla="*/ 288 h 2368"/>
                  <a:gd name="T14" fmla="*/ 671 w 776"/>
                  <a:gd name="T15" fmla="*/ 319 h 2368"/>
                  <a:gd name="T16" fmla="*/ 536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39 w 776"/>
                  <a:gd name="T27" fmla="*/ 690 h 2368"/>
                  <a:gd name="T28" fmla="*/ 872 w 776"/>
                  <a:gd name="T29" fmla="*/ 783 h 2368"/>
                  <a:gd name="T30" fmla="*/ 1006 w 776"/>
                  <a:gd name="T31" fmla="*/ 844 h 2368"/>
                  <a:gd name="T32" fmla="*/ 939 w 776"/>
                  <a:gd name="T33" fmla="*/ 937 h 2368"/>
                  <a:gd name="T34" fmla="*/ 1006 w 776"/>
                  <a:gd name="T35" fmla="*/ 1030 h 2368"/>
                  <a:gd name="T36" fmla="*/ 939 w 776"/>
                  <a:gd name="T37" fmla="*/ 1092 h 2368"/>
                  <a:gd name="T38" fmla="*/ 1073 w 776"/>
                  <a:gd name="T39" fmla="*/ 1184 h 2368"/>
                  <a:gd name="T40" fmla="*/ 1006 w 776"/>
                  <a:gd name="T41" fmla="*/ 1277 h 2368"/>
                  <a:gd name="T42" fmla="*/ 1073 w 776"/>
                  <a:gd name="T43" fmla="*/ 1400 h 2368"/>
                  <a:gd name="T44" fmla="*/ 1006 w 776"/>
                  <a:gd name="T45" fmla="*/ 1431 h 2368"/>
                  <a:gd name="T46" fmla="*/ 1073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0 w 776"/>
                  <a:gd name="T15" fmla="*/ 319 h 2368"/>
                  <a:gd name="T16" fmla="*/ 344 w 776"/>
                  <a:gd name="T17" fmla="*/ 381 h 2368"/>
                  <a:gd name="T18" fmla="*/ 473 w 776"/>
                  <a:gd name="T19" fmla="*/ 412 h 2368"/>
                  <a:gd name="T20" fmla="*/ 430 w 776"/>
                  <a:gd name="T21" fmla="*/ 474 h 2368"/>
                  <a:gd name="T22" fmla="*/ 516 w 776"/>
                  <a:gd name="T23" fmla="*/ 535 h 2368"/>
                  <a:gd name="T24" fmla="*/ 516 w 776"/>
                  <a:gd name="T25" fmla="*/ 597 h 2368"/>
                  <a:gd name="T26" fmla="*/ 602 w 776"/>
                  <a:gd name="T27" fmla="*/ 690 h 2368"/>
                  <a:gd name="T28" fmla="*/ 559 w 776"/>
                  <a:gd name="T29" fmla="*/ 783 h 2368"/>
                  <a:gd name="T30" fmla="*/ 645 w 776"/>
                  <a:gd name="T31" fmla="*/ 844 h 2368"/>
                  <a:gd name="T32" fmla="*/ 602 w 776"/>
                  <a:gd name="T33" fmla="*/ 937 h 2368"/>
                  <a:gd name="T34" fmla="*/ 645 w 776"/>
                  <a:gd name="T35" fmla="*/ 1030 h 2368"/>
                  <a:gd name="T36" fmla="*/ 602 w 776"/>
                  <a:gd name="T37" fmla="*/ 1092 h 2368"/>
                  <a:gd name="T38" fmla="*/ 688 w 776"/>
                  <a:gd name="T39" fmla="*/ 1184 h 2368"/>
                  <a:gd name="T40" fmla="*/ 645 w 776"/>
                  <a:gd name="T41" fmla="*/ 1277 h 2368"/>
                  <a:gd name="T42" fmla="*/ 688 w 776"/>
                  <a:gd name="T43" fmla="*/ 1400 h 2368"/>
                  <a:gd name="T44" fmla="*/ 645 w 776"/>
                  <a:gd name="T45" fmla="*/ 1431 h 2368"/>
                  <a:gd name="T46" fmla="*/ 688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5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2 h 2368"/>
                  <a:gd name="T20" fmla="*/ 623 w 776"/>
                  <a:gd name="T21" fmla="*/ 497 h 2368"/>
                  <a:gd name="T22" fmla="*/ 747 w 776"/>
                  <a:gd name="T23" fmla="*/ 562 h 2368"/>
                  <a:gd name="T24" fmla="*/ 747 w 776"/>
                  <a:gd name="T25" fmla="*/ 627 h 2368"/>
                  <a:gd name="T26" fmla="*/ 872 w 776"/>
                  <a:gd name="T27" fmla="*/ 724 h 2368"/>
                  <a:gd name="T28" fmla="*/ 810 w 776"/>
                  <a:gd name="T29" fmla="*/ 822 h 2368"/>
                  <a:gd name="T30" fmla="*/ 934 w 776"/>
                  <a:gd name="T31" fmla="*/ 886 h 2368"/>
                  <a:gd name="T32" fmla="*/ 872 w 776"/>
                  <a:gd name="T33" fmla="*/ 984 h 2368"/>
                  <a:gd name="T34" fmla="*/ 934 w 776"/>
                  <a:gd name="T35" fmla="*/ 1081 h 2368"/>
                  <a:gd name="T36" fmla="*/ 872 w 776"/>
                  <a:gd name="T37" fmla="*/ 1146 h 2368"/>
                  <a:gd name="T38" fmla="*/ 997 w 776"/>
                  <a:gd name="T39" fmla="*/ 1243 h 2368"/>
                  <a:gd name="T40" fmla="*/ 934 w 776"/>
                  <a:gd name="T41" fmla="*/ 1341 h 2368"/>
                  <a:gd name="T42" fmla="*/ 997 w 776"/>
                  <a:gd name="T43" fmla="*/ 1470 h 2368"/>
                  <a:gd name="T44" fmla="*/ 934 w 776"/>
                  <a:gd name="T45" fmla="*/ 1503 h 2368"/>
                  <a:gd name="T46" fmla="*/ 997 w 776"/>
                  <a:gd name="T47" fmla="*/ 160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29 h 2368"/>
                  <a:gd name="T2" fmla="*/ 470 w 776"/>
                  <a:gd name="T3" fmla="*/ 7 h 2368"/>
                  <a:gd name="T4" fmla="*/ 188 w 776"/>
                  <a:gd name="T5" fmla="*/ 72 h 2368"/>
                  <a:gd name="T6" fmla="*/ 658 w 776"/>
                  <a:gd name="T7" fmla="*/ 72 h 2368"/>
                  <a:gd name="T8" fmla="*/ 376 w 776"/>
                  <a:gd name="T9" fmla="*/ 137 h 2368"/>
                  <a:gd name="T10" fmla="*/ 752 w 776"/>
                  <a:gd name="T11" fmla="*/ 159 h 2368"/>
                  <a:gd name="T12" fmla="*/ 564 w 776"/>
                  <a:gd name="T13" fmla="*/ 202 h 2368"/>
                  <a:gd name="T14" fmla="*/ 940 w 776"/>
                  <a:gd name="T15" fmla="*/ 223 h 2368"/>
                  <a:gd name="T16" fmla="*/ 752 w 776"/>
                  <a:gd name="T17" fmla="*/ 267 h 2368"/>
                  <a:gd name="T18" fmla="*/ 1034 w 776"/>
                  <a:gd name="T19" fmla="*/ 288 h 2368"/>
                  <a:gd name="T20" fmla="*/ 940 w 776"/>
                  <a:gd name="T21" fmla="*/ 332 h 2368"/>
                  <a:gd name="T22" fmla="*/ 1128 w 776"/>
                  <a:gd name="T23" fmla="*/ 375 h 2368"/>
                  <a:gd name="T24" fmla="*/ 1128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9 w 776"/>
                  <a:gd name="T31" fmla="*/ 591 h 2368"/>
                  <a:gd name="T32" fmla="*/ 1315 w 776"/>
                  <a:gd name="T33" fmla="*/ 656 h 2368"/>
                  <a:gd name="T34" fmla="*/ 1409 w 776"/>
                  <a:gd name="T35" fmla="*/ 721 h 2368"/>
                  <a:gd name="T36" fmla="*/ 1315 w 776"/>
                  <a:gd name="T37" fmla="*/ 764 h 2368"/>
                  <a:gd name="T38" fmla="*/ 1503 w 776"/>
                  <a:gd name="T39" fmla="*/ 829 h 2368"/>
                  <a:gd name="T40" fmla="*/ 1409 w 776"/>
                  <a:gd name="T41" fmla="*/ 894 h 2368"/>
                  <a:gd name="T42" fmla="*/ 1503 w 776"/>
                  <a:gd name="T43" fmla="*/ 980 h 2368"/>
                  <a:gd name="T44" fmla="*/ 1409 w 776"/>
                  <a:gd name="T45" fmla="*/ 1002 h 2368"/>
                  <a:gd name="T46" fmla="*/ 1503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8 w 776"/>
                  <a:gd name="T7" fmla="*/ 97 h 2368"/>
                  <a:gd name="T8" fmla="*/ 164 w 776"/>
                  <a:gd name="T9" fmla="*/ 184 h 2368"/>
                  <a:gd name="T10" fmla="*/ 329 w 776"/>
                  <a:gd name="T11" fmla="*/ 213 h 2368"/>
                  <a:gd name="T12" fmla="*/ 246 w 776"/>
                  <a:gd name="T13" fmla="*/ 271 h 2368"/>
                  <a:gd name="T14" fmla="*/ 411 w 776"/>
                  <a:gd name="T15" fmla="*/ 300 h 2368"/>
                  <a:gd name="T16" fmla="*/ 329 w 776"/>
                  <a:gd name="T17" fmla="*/ 359 h 2368"/>
                  <a:gd name="T18" fmla="*/ 452 w 776"/>
                  <a:gd name="T19" fmla="*/ 388 h 2368"/>
                  <a:gd name="T20" fmla="*/ 411 w 776"/>
                  <a:gd name="T21" fmla="*/ 446 h 2368"/>
                  <a:gd name="T22" fmla="*/ 493 w 776"/>
                  <a:gd name="T23" fmla="*/ 504 h 2368"/>
                  <a:gd name="T24" fmla="*/ 493 w 776"/>
                  <a:gd name="T25" fmla="*/ 562 h 2368"/>
                  <a:gd name="T26" fmla="*/ 575 w 776"/>
                  <a:gd name="T27" fmla="*/ 649 h 2368"/>
                  <a:gd name="T28" fmla="*/ 534 w 776"/>
                  <a:gd name="T29" fmla="*/ 736 h 2368"/>
                  <a:gd name="T30" fmla="*/ 616 w 776"/>
                  <a:gd name="T31" fmla="*/ 795 h 2368"/>
                  <a:gd name="T32" fmla="*/ 575 w 776"/>
                  <a:gd name="T33" fmla="*/ 882 h 2368"/>
                  <a:gd name="T34" fmla="*/ 616 w 776"/>
                  <a:gd name="T35" fmla="*/ 969 h 2368"/>
                  <a:gd name="T36" fmla="*/ 575 w 776"/>
                  <a:gd name="T37" fmla="*/ 1027 h 2368"/>
                  <a:gd name="T38" fmla="*/ 657 w 776"/>
                  <a:gd name="T39" fmla="*/ 1114 h 2368"/>
                  <a:gd name="T40" fmla="*/ 616 w 776"/>
                  <a:gd name="T41" fmla="*/ 1201 h 2368"/>
                  <a:gd name="T42" fmla="*/ 657 w 776"/>
                  <a:gd name="T43" fmla="*/ 1318 h 2368"/>
                  <a:gd name="T44" fmla="*/ 616 w 776"/>
                  <a:gd name="T45" fmla="*/ 1347 h 2368"/>
                  <a:gd name="T46" fmla="*/ 657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3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88B5-8F6A-421A-A131-B01DFC185EFE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7675B-9932-4EDD-B46C-1DB6250E5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406"/>
      </p:ext>
    </p:extLst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B349-3B90-4742-8CA5-F3C035210C65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48A3-BA3E-4FA2-86AD-2F019B65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3133"/>
      </p:ext>
    </p:extLst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5A7D-5978-461F-92BC-2EDCFEA01622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7953-0BC2-4C13-A508-F5FD61A92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5066"/>
      </p:ext>
    </p:extLst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2CA6-1FB5-4EAF-B3B9-EDB234ED9037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9EFE-2912-4A5C-BC00-567A64BC3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28183"/>
      </p:ext>
    </p:extLst>
  </p:cSld>
  <p:clrMapOvr>
    <a:masterClrMapping/>
  </p:clrMapOvr>
  <p:transition spd="slow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92F2-0B51-45E8-B71A-5C0BE8D08765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580C-D7C3-43C9-AC14-A16C6AF5C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98973"/>
      </p:ext>
    </p:extLst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ADEF-A4FE-4E06-861C-0D532890B971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16F9-BDCA-435D-9171-49754337A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96197"/>
      </p:ext>
    </p:extLst>
  </p:cSld>
  <p:clrMapOvr>
    <a:masterClrMapping/>
  </p:clrMapOvr>
  <p:transition spd="slow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9B4-E65D-4B0E-81AD-BB69B1F5A0BE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B6BD5-0C76-4713-821A-FE84232E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03283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0358-6762-47CC-A190-1110E7962C92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4931-F861-45BE-AC3B-DED0A49D2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88012"/>
      </p:ext>
    </p:extLst>
  </p:cSld>
  <p:clrMapOvr>
    <a:masterClrMapping/>
  </p:clrMapOvr>
  <p:transition spd="slow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32F2-B220-43F6-A3E2-C740FD8FB09B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5A59-7B34-4534-A20C-FFB37C77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5834"/>
      </p:ext>
    </p:extLst>
  </p:cSld>
  <p:clrMapOvr>
    <a:masterClrMapping/>
  </p:clrMapOvr>
  <p:transition spd="slow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89BC-6075-4E5C-8950-28307A7FE778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DAB7-8F01-46FB-9C0C-12EB0981D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65075"/>
      </p:ext>
    </p:extLst>
  </p:cSld>
  <p:clrMapOvr>
    <a:masterClrMapping/>
  </p:clrMapOvr>
  <p:transition spd="slow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F9CA-7B2F-4492-A547-A912F06A7D1B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5830-077D-4641-93A0-24F9F0A12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9652"/>
      </p:ext>
    </p:extLst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2 w 2736"/>
                      <a:gd name="T3" fmla="*/ 104 h 504"/>
                      <a:gd name="T4" fmla="*/ 1115 w 2736"/>
                      <a:gd name="T5" fmla="*/ 15 h 504"/>
                      <a:gd name="T6" fmla="*/ 1717 w 2736"/>
                      <a:gd name="T7" fmla="*/ 15 h 504"/>
                      <a:gd name="T8" fmla="*/ 1707 w 2736"/>
                      <a:gd name="T9" fmla="*/ 64 h 504"/>
                      <a:gd name="T10" fmla="*/ 1107 w 2736"/>
                      <a:gd name="T11" fmla="*/ 64 h 504"/>
                      <a:gd name="T12" fmla="*/ 410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3 w 1769"/>
                      <a:gd name="T3" fmla="*/ 35 h 791"/>
                      <a:gd name="T4" fmla="*/ 603 w 1769"/>
                      <a:gd name="T5" fmla="*/ 124 h 791"/>
                      <a:gd name="T6" fmla="*/ 840 w 1769"/>
                      <a:gd name="T7" fmla="*/ 267 h 791"/>
                      <a:gd name="T8" fmla="*/ 915 w 1769"/>
                      <a:gd name="T9" fmla="*/ 376 h 791"/>
                      <a:gd name="T10" fmla="*/ 880 w 1769"/>
                      <a:gd name="T11" fmla="*/ 487 h 791"/>
                      <a:gd name="T12" fmla="*/ 828 w 1769"/>
                      <a:gd name="T13" fmla="*/ 391 h 791"/>
                      <a:gd name="T14" fmla="*/ 724 w 1769"/>
                      <a:gd name="T15" fmla="*/ 281 h 791"/>
                      <a:gd name="T16" fmla="*/ 578 w 1769"/>
                      <a:gd name="T17" fmla="*/ 183 h 791"/>
                      <a:gd name="T18" fmla="*/ 303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2 w 2736"/>
                      <a:gd name="T3" fmla="*/ 116 h 504"/>
                      <a:gd name="T4" fmla="*/ 1176 w 2736"/>
                      <a:gd name="T5" fmla="*/ 17 h 504"/>
                      <a:gd name="T6" fmla="*/ 1812 w 2736"/>
                      <a:gd name="T7" fmla="*/ 17 h 504"/>
                      <a:gd name="T8" fmla="*/ 1801 w 2736"/>
                      <a:gd name="T9" fmla="*/ 71 h 504"/>
                      <a:gd name="T10" fmla="*/ 1168 w 2736"/>
                      <a:gd name="T11" fmla="*/ 71 h 504"/>
                      <a:gd name="T12" fmla="*/ 433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4 h 791"/>
                      <a:gd name="T4" fmla="*/ 609 w 1769"/>
                      <a:gd name="T5" fmla="*/ 121 h 791"/>
                      <a:gd name="T6" fmla="*/ 848 w 1769"/>
                      <a:gd name="T7" fmla="*/ 261 h 791"/>
                      <a:gd name="T8" fmla="*/ 924 w 1769"/>
                      <a:gd name="T9" fmla="*/ 367 h 791"/>
                      <a:gd name="T10" fmla="*/ 889 w 1769"/>
                      <a:gd name="T11" fmla="*/ 475 h 791"/>
                      <a:gd name="T12" fmla="*/ 836 w 1769"/>
                      <a:gd name="T13" fmla="*/ 381 h 791"/>
                      <a:gd name="T14" fmla="*/ 731 w 1769"/>
                      <a:gd name="T15" fmla="*/ 274 h 791"/>
                      <a:gd name="T16" fmla="*/ 584 w 1769"/>
                      <a:gd name="T17" fmla="*/ 178 h 791"/>
                      <a:gd name="T18" fmla="*/ 306 w 1769"/>
                      <a:gd name="T19" fmla="*/ 92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334 h 504"/>
                      <a:gd name="T2" fmla="*/ 530 w 2736"/>
                      <a:gd name="T3" fmla="*/ 111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0 w 1769"/>
                      <a:gd name="T7" fmla="*/ 287 h 791"/>
                      <a:gd name="T8" fmla="*/ 893 w 1769"/>
                      <a:gd name="T9" fmla="*/ 404 h 791"/>
                      <a:gd name="T10" fmla="*/ 859 w 1769"/>
                      <a:gd name="T11" fmla="*/ 522 h 791"/>
                      <a:gd name="T12" fmla="*/ 808 w 1769"/>
                      <a:gd name="T13" fmla="*/ 419 h 791"/>
                      <a:gd name="T14" fmla="*/ 707 w 1769"/>
                      <a:gd name="T15" fmla="*/ 301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4 h 791"/>
                      <a:gd name="T4" fmla="*/ 542 w 1769"/>
                      <a:gd name="T5" fmla="*/ 123 h 791"/>
                      <a:gd name="T6" fmla="*/ 755 w 1769"/>
                      <a:gd name="T7" fmla="*/ 265 h 791"/>
                      <a:gd name="T8" fmla="*/ 823 w 1769"/>
                      <a:gd name="T9" fmla="*/ 373 h 791"/>
                      <a:gd name="T10" fmla="*/ 792 w 1769"/>
                      <a:gd name="T11" fmla="*/ 483 h 791"/>
                      <a:gd name="T12" fmla="*/ 745 w 1769"/>
                      <a:gd name="T13" fmla="*/ 388 h 791"/>
                      <a:gd name="T14" fmla="*/ 651 w 1769"/>
                      <a:gd name="T15" fmla="*/ 278 h 791"/>
                      <a:gd name="T16" fmla="*/ 520 w 1769"/>
                      <a:gd name="T17" fmla="*/ 181 h 791"/>
                      <a:gd name="T18" fmla="*/ 272 w 1769"/>
                      <a:gd name="T19" fmla="*/ 93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211 h 504"/>
                      <a:gd name="T2" fmla="*/ 391 w 2736"/>
                      <a:gd name="T3" fmla="*/ 70 h 504"/>
                      <a:gd name="T4" fmla="*/ 803 w 2736"/>
                      <a:gd name="T5" fmla="*/ 10 h 504"/>
                      <a:gd name="T6" fmla="*/ 1237 w 2736"/>
                      <a:gd name="T7" fmla="*/ 10 h 504"/>
                      <a:gd name="T8" fmla="*/ 1230 w 2736"/>
                      <a:gd name="T9" fmla="*/ 43 h 504"/>
                      <a:gd name="T10" fmla="*/ 798 w 2736"/>
                      <a:gd name="T11" fmla="*/ 43 h 504"/>
                      <a:gd name="T12" fmla="*/ 296 w 2736"/>
                      <a:gd name="T13" fmla="*/ 122 h 504"/>
                      <a:gd name="T14" fmla="*/ 0 w 2736"/>
                      <a:gd name="T15" fmla="*/ 21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2 w 1769"/>
                      <a:gd name="T3" fmla="*/ 24 h 791"/>
                      <a:gd name="T4" fmla="*/ 435 w 1769"/>
                      <a:gd name="T5" fmla="*/ 85 h 791"/>
                      <a:gd name="T6" fmla="*/ 606 w 1769"/>
                      <a:gd name="T7" fmla="*/ 183 h 791"/>
                      <a:gd name="T8" fmla="*/ 660 w 1769"/>
                      <a:gd name="T9" fmla="*/ 258 h 791"/>
                      <a:gd name="T10" fmla="*/ 635 w 1769"/>
                      <a:gd name="T11" fmla="*/ 333 h 791"/>
                      <a:gd name="T12" fmla="*/ 597 w 1769"/>
                      <a:gd name="T13" fmla="*/ 268 h 791"/>
                      <a:gd name="T14" fmla="*/ 522 w 1769"/>
                      <a:gd name="T15" fmla="*/ 192 h 791"/>
                      <a:gd name="T16" fmla="*/ 417 w 1769"/>
                      <a:gd name="T17" fmla="*/ 125 h 791"/>
                      <a:gd name="T18" fmla="*/ 21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1 w 2736"/>
                      <a:gd name="T3" fmla="*/ 116 h 504"/>
                      <a:gd name="T4" fmla="*/ 1174 w 2736"/>
                      <a:gd name="T5" fmla="*/ 17 h 504"/>
                      <a:gd name="T6" fmla="*/ 1809 w 2736"/>
                      <a:gd name="T7" fmla="*/ 17 h 504"/>
                      <a:gd name="T8" fmla="*/ 1798 w 2736"/>
                      <a:gd name="T9" fmla="*/ 71 h 504"/>
                      <a:gd name="T10" fmla="*/ 1166 w 2736"/>
                      <a:gd name="T11" fmla="*/ 71 h 504"/>
                      <a:gd name="T12" fmla="*/ 432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6 w 1769"/>
                      <a:gd name="T3" fmla="*/ 39 h 791"/>
                      <a:gd name="T4" fmla="*/ 635 w 1769"/>
                      <a:gd name="T5" fmla="*/ 138 h 791"/>
                      <a:gd name="T6" fmla="*/ 884 w 1769"/>
                      <a:gd name="T7" fmla="*/ 298 h 791"/>
                      <a:gd name="T8" fmla="*/ 964 w 1769"/>
                      <a:gd name="T9" fmla="*/ 420 h 791"/>
                      <a:gd name="T10" fmla="*/ 927 w 1769"/>
                      <a:gd name="T11" fmla="*/ 542 h 791"/>
                      <a:gd name="T12" fmla="*/ 872 w 1769"/>
                      <a:gd name="T13" fmla="*/ 435 h 791"/>
                      <a:gd name="T14" fmla="*/ 762 w 1769"/>
                      <a:gd name="T15" fmla="*/ 313 h 791"/>
                      <a:gd name="T16" fmla="*/ 609 w 1769"/>
                      <a:gd name="T17" fmla="*/ 204 h 791"/>
                      <a:gd name="T18" fmla="*/ 319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3 h 791"/>
                      <a:gd name="T4" fmla="*/ 609 w 1769"/>
                      <a:gd name="T5" fmla="*/ 119 h 791"/>
                      <a:gd name="T6" fmla="*/ 848 w 1769"/>
                      <a:gd name="T7" fmla="*/ 257 h 791"/>
                      <a:gd name="T8" fmla="*/ 924 w 1769"/>
                      <a:gd name="T9" fmla="*/ 362 h 791"/>
                      <a:gd name="T10" fmla="*/ 889 w 1769"/>
                      <a:gd name="T11" fmla="*/ 468 h 791"/>
                      <a:gd name="T12" fmla="*/ 836 w 1769"/>
                      <a:gd name="T13" fmla="*/ 376 h 791"/>
                      <a:gd name="T14" fmla="*/ 731 w 1769"/>
                      <a:gd name="T15" fmla="*/ 270 h 791"/>
                      <a:gd name="T16" fmla="*/ 584 w 1769"/>
                      <a:gd name="T17" fmla="*/ 176 h 791"/>
                      <a:gd name="T18" fmla="*/ 306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331 h 504"/>
                      <a:gd name="T2" fmla="*/ 530 w 2736"/>
                      <a:gd name="T3" fmla="*/ 110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2 h 504"/>
                      <a:gd name="T14" fmla="*/ 0 w 2736"/>
                      <a:gd name="T15" fmla="*/ 33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2 h 791"/>
                      <a:gd name="T6" fmla="*/ 820 w 1769"/>
                      <a:gd name="T7" fmla="*/ 286 h 791"/>
                      <a:gd name="T8" fmla="*/ 893 w 1769"/>
                      <a:gd name="T9" fmla="*/ 403 h 791"/>
                      <a:gd name="T10" fmla="*/ 859 w 1769"/>
                      <a:gd name="T11" fmla="*/ 520 h 791"/>
                      <a:gd name="T12" fmla="*/ 808 w 1769"/>
                      <a:gd name="T13" fmla="*/ 418 h 791"/>
                      <a:gd name="T14" fmla="*/ 707 w 1769"/>
                      <a:gd name="T15" fmla="*/ 300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5 h 791"/>
                      <a:gd name="T4" fmla="*/ 542 w 1769"/>
                      <a:gd name="T5" fmla="*/ 124 h 791"/>
                      <a:gd name="T6" fmla="*/ 755 w 1769"/>
                      <a:gd name="T7" fmla="*/ 268 h 791"/>
                      <a:gd name="T8" fmla="*/ 823 w 1769"/>
                      <a:gd name="T9" fmla="*/ 377 h 791"/>
                      <a:gd name="T10" fmla="*/ 792 w 1769"/>
                      <a:gd name="T11" fmla="*/ 488 h 791"/>
                      <a:gd name="T12" fmla="*/ 745 w 1769"/>
                      <a:gd name="T13" fmla="*/ 392 h 791"/>
                      <a:gd name="T14" fmla="*/ 651 w 1769"/>
                      <a:gd name="T15" fmla="*/ 281 h 791"/>
                      <a:gd name="T16" fmla="*/ 520 w 1769"/>
                      <a:gd name="T17" fmla="*/ 183 h 791"/>
                      <a:gd name="T18" fmla="*/ 272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90 w 2736"/>
                      <a:gd name="T3" fmla="*/ 71 h 504"/>
                      <a:gd name="T4" fmla="*/ 801 w 2736"/>
                      <a:gd name="T5" fmla="*/ 10 h 504"/>
                      <a:gd name="T6" fmla="*/ 1234 w 2736"/>
                      <a:gd name="T7" fmla="*/ 10 h 504"/>
                      <a:gd name="T8" fmla="*/ 1227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3 h 791"/>
                      <a:gd name="T8" fmla="*/ 657 w 1769"/>
                      <a:gd name="T9" fmla="*/ 258 h 791"/>
                      <a:gd name="T10" fmla="*/ 632 w 1769"/>
                      <a:gd name="T11" fmla="*/ 333 h 791"/>
                      <a:gd name="T12" fmla="*/ 595 w 1769"/>
                      <a:gd name="T13" fmla="*/ 268 h 791"/>
                      <a:gd name="T14" fmla="*/ 520 w 1769"/>
                      <a:gd name="T15" fmla="*/ 192 h 791"/>
                      <a:gd name="T16" fmla="*/ 415 w 1769"/>
                      <a:gd name="T17" fmla="*/ 125 h 791"/>
                      <a:gd name="T18" fmla="*/ 217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90 w 2736"/>
                      <a:gd name="T3" fmla="*/ 72 h 504"/>
                      <a:gd name="T4" fmla="*/ 802 w 2736"/>
                      <a:gd name="T5" fmla="*/ 10 h 504"/>
                      <a:gd name="T6" fmla="*/ 1235 w 2736"/>
                      <a:gd name="T7" fmla="*/ 10 h 504"/>
                      <a:gd name="T8" fmla="*/ 1228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6 h 791"/>
                      <a:gd name="T6" fmla="*/ 603 w 1769"/>
                      <a:gd name="T7" fmla="*/ 185 h 791"/>
                      <a:gd name="T8" fmla="*/ 657 w 1769"/>
                      <a:gd name="T9" fmla="*/ 261 h 791"/>
                      <a:gd name="T10" fmla="*/ 632 w 1769"/>
                      <a:gd name="T11" fmla="*/ 337 h 791"/>
                      <a:gd name="T12" fmla="*/ 595 w 1769"/>
                      <a:gd name="T13" fmla="*/ 271 h 791"/>
                      <a:gd name="T14" fmla="*/ 520 w 1769"/>
                      <a:gd name="T15" fmla="*/ 195 h 791"/>
                      <a:gd name="T16" fmla="*/ 415 w 1769"/>
                      <a:gd name="T17" fmla="*/ 127 h 791"/>
                      <a:gd name="T18" fmla="*/ 217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8 w 2736"/>
                      <a:gd name="T5" fmla="*/ 4 h 504"/>
                      <a:gd name="T6" fmla="*/ 490 w 2736"/>
                      <a:gd name="T7" fmla="*/ 4 h 504"/>
                      <a:gd name="T8" fmla="*/ 487 w 2736"/>
                      <a:gd name="T9" fmla="*/ 17 h 504"/>
                      <a:gd name="T10" fmla="*/ 316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2 w 1769"/>
                      <a:gd name="T5" fmla="*/ 33 h 791"/>
                      <a:gd name="T6" fmla="*/ 240 w 1769"/>
                      <a:gd name="T7" fmla="*/ 72 h 791"/>
                      <a:gd name="T8" fmla="*/ 261 w 1769"/>
                      <a:gd name="T9" fmla="*/ 102 h 791"/>
                      <a:gd name="T10" fmla="*/ 251 w 1769"/>
                      <a:gd name="T11" fmla="*/ 131 h 791"/>
                      <a:gd name="T12" fmla="*/ 236 w 1769"/>
                      <a:gd name="T13" fmla="*/ 105 h 791"/>
                      <a:gd name="T14" fmla="*/ 207 w 1769"/>
                      <a:gd name="T15" fmla="*/ 76 h 791"/>
                      <a:gd name="T16" fmla="*/ 165 w 1769"/>
                      <a:gd name="T17" fmla="*/ 49 h 791"/>
                      <a:gd name="T18" fmla="*/ 86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217 h 504"/>
                      <a:gd name="T2" fmla="*/ 348 w 2736"/>
                      <a:gd name="T3" fmla="*/ 72 h 504"/>
                      <a:gd name="T4" fmla="*/ 715 w 2736"/>
                      <a:gd name="T5" fmla="*/ 10 h 504"/>
                      <a:gd name="T6" fmla="*/ 1101 w 2736"/>
                      <a:gd name="T7" fmla="*/ 10 h 504"/>
                      <a:gd name="T8" fmla="*/ 1095 w 2736"/>
                      <a:gd name="T9" fmla="*/ 44 h 504"/>
                      <a:gd name="T10" fmla="*/ 710 w 2736"/>
                      <a:gd name="T11" fmla="*/ 44 h 504"/>
                      <a:gd name="T12" fmla="*/ 263 w 2736"/>
                      <a:gd name="T13" fmla="*/ 126 h 504"/>
                      <a:gd name="T14" fmla="*/ 0 w 2736"/>
                      <a:gd name="T15" fmla="*/ 2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4 h 791"/>
                      <a:gd name="T8" fmla="*/ 587 w 1769"/>
                      <a:gd name="T9" fmla="*/ 259 h 791"/>
                      <a:gd name="T10" fmla="*/ 564 w 1769"/>
                      <a:gd name="T11" fmla="*/ 335 h 791"/>
                      <a:gd name="T12" fmla="*/ 531 w 1769"/>
                      <a:gd name="T13" fmla="*/ 269 h 791"/>
                      <a:gd name="T14" fmla="*/ 464 w 1769"/>
                      <a:gd name="T15" fmla="*/ 193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33 w 2736"/>
                      <a:gd name="T3" fmla="*/ 71 h 504"/>
                      <a:gd name="T4" fmla="*/ 685 w 2736"/>
                      <a:gd name="T5" fmla="*/ 10 h 504"/>
                      <a:gd name="T6" fmla="*/ 1055 w 2736"/>
                      <a:gd name="T7" fmla="*/ 10 h 504"/>
                      <a:gd name="T8" fmla="*/ 1049 w 2736"/>
                      <a:gd name="T9" fmla="*/ 44 h 504"/>
                      <a:gd name="T10" fmla="*/ 680 w 2736"/>
                      <a:gd name="T11" fmla="*/ 44 h 504"/>
                      <a:gd name="T12" fmla="*/ 252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2 w 2736"/>
                      <a:gd name="T7" fmla="*/ 10 h 504"/>
                      <a:gd name="T8" fmla="*/ 1225 w 2736"/>
                      <a:gd name="T9" fmla="*/ 44 h 504"/>
                      <a:gd name="T10" fmla="*/ 794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1 w 1769"/>
                      <a:gd name="T5" fmla="*/ 85 h 791"/>
                      <a:gd name="T6" fmla="*/ 600 w 1769"/>
                      <a:gd name="T7" fmla="*/ 184 h 791"/>
                      <a:gd name="T8" fmla="*/ 654 w 1769"/>
                      <a:gd name="T9" fmla="*/ 259 h 791"/>
                      <a:gd name="T10" fmla="*/ 629 w 1769"/>
                      <a:gd name="T11" fmla="*/ 335 h 791"/>
                      <a:gd name="T12" fmla="*/ 592 w 1769"/>
                      <a:gd name="T13" fmla="*/ 269 h 791"/>
                      <a:gd name="T14" fmla="*/ 517 w 1769"/>
                      <a:gd name="T15" fmla="*/ 193 h 791"/>
                      <a:gd name="T16" fmla="*/ 413 w 1769"/>
                      <a:gd name="T17" fmla="*/ 126 h 791"/>
                      <a:gd name="T18" fmla="*/ 216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8 w 2736"/>
                      <a:gd name="T3" fmla="*/ 72 h 504"/>
                      <a:gd name="T4" fmla="*/ 798 w 2736"/>
                      <a:gd name="T5" fmla="*/ 10 h 504"/>
                      <a:gd name="T6" fmla="*/ 1230 w 2736"/>
                      <a:gd name="T7" fmla="*/ 10 h 504"/>
                      <a:gd name="T8" fmla="*/ 1223 w 2736"/>
                      <a:gd name="T9" fmla="*/ 44 h 504"/>
                      <a:gd name="T10" fmla="*/ 793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0 w 1769"/>
                      <a:gd name="T3" fmla="*/ 24 h 791"/>
                      <a:gd name="T4" fmla="*/ 430 w 1769"/>
                      <a:gd name="T5" fmla="*/ 86 h 791"/>
                      <a:gd name="T6" fmla="*/ 599 w 1769"/>
                      <a:gd name="T7" fmla="*/ 185 h 791"/>
                      <a:gd name="T8" fmla="*/ 653 w 1769"/>
                      <a:gd name="T9" fmla="*/ 261 h 791"/>
                      <a:gd name="T10" fmla="*/ 628 w 1769"/>
                      <a:gd name="T11" fmla="*/ 337 h 791"/>
                      <a:gd name="T12" fmla="*/ 591 w 1769"/>
                      <a:gd name="T13" fmla="*/ 271 h 791"/>
                      <a:gd name="T14" fmla="*/ 517 w 1769"/>
                      <a:gd name="T15" fmla="*/ 195 h 791"/>
                      <a:gd name="T16" fmla="*/ 413 w 1769"/>
                      <a:gd name="T17" fmla="*/ 127 h 791"/>
                      <a:gd name="T18" fmla="*/ 216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50 h 791"/>
                    <a:gd name="T8" fmla="*/ 214 w 1769"/>
                    <a:gd name="T9" fmla="*/ 70 h 791"/>
                    <a:gd name="T10" fmla="*/ 206 w 1769"/>
                    <a:gd name="T11" fmla="*/ 91 h 791"/>
                    <a:gd name="T12" fmla="*/ 194 w 1769"/>
                    <a:gd name="T13" fmla="*/ 73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334 w 2736"/>
                      <a:gd name="T3" fmla="*/ 62 h 504"/>
                      <a:gd name="T4" fmla="*/ 687 w 2736"/>
                      <a:gd name="T5" fmla="*/ 9 h 504"/>
                      <a:gd name="T6" fmla="*/ 1058 w 2736"/>
                      <a:gd name="T7" fmla="*/ 9 h 504"/>
                      <a:gd name="T8" fmla="*/ 1052 w 2736"/>
                      <a:gd name="T9" fmla="*/ 38 h 504"/>
                      <a:gd name="T10" fmla="*/ 682 w 2736"/>
                      <a:gd name="T11" fmla="*/ 38 h 504"/>
                      <a:gd name="T12" fmla="*/ 253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5 w 1769"/>
                      <a:gd name="T3" fmla="*/ 20 h 791"/>
                      <a:gd name="T4" fmla="*/ 370 w 1769"/>
                      <a:gd name="T5" fmla="*/ 73 h 791"/>
                      <a:gd name="T6" fmla="*/ 515 w 1769"/>
                      <a:gd name="T7" fmla="*/ 157 h 791"/>
                      <a:gd name="T8" fmla="*/ 562 w 1769"/>
                      <a:gd name="T9" fmla="*/ 222 h 791"/>
                      <a:gd name="T10" fmla="*/ 540 w 1769"/>
                      <a:gd name="T11" fmla="*/ 287 h 791"/>
                      <a:gd name="T12" fmla="*/ 508 w 1769"/>
                      <a:gd name="T13" fmla="*/ 230 h 791"/>
                      <a:gd name="T14" fmla="*/ 444 w 1769"/>
                      <a:gd name="T15" fmla="*/ 165 h 791"/>
                      <a:gd name="T16" fmla="*/ 355 w 1769"/>
                      <a:gd name="T17" fmla="*/ 108 h 791"/>
                      <a:gd name="T18" fmla="*/ 186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4 w 2736"/>
                      <a:gd name="T3" fmla="*/ 90 h 504"/>
                      <a:gd name="T4" fmla="*/ 749 w 2736"/>
                      <a:gd name="T5" fmla="*/ 13 h 504"/>
                      <a:gd name="T6" fmla="*/ 1154 w 2736"/>
                      <a:gd name="T7" fmla="*/ 13 h 504"/>
                      <a:gd name="T8" fmla="*/ 1147 w 2736"/>
                      <a:gd name="T9" fmla="*/ 55 h 504"/>
                      <a:gd name="T10" fmla="*/ 744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5 w 1769"/>
                      <a:gd name="T5" fmla="*/ 107 h 791"/>
                      <a:gd name="T6" fmla="*/ 564 w 1769"/>
                      <a:gd name="T7" fmla="*/ 230 h 791"/>
                      <a:gd name="T8" fmla="*/ 614 w 1769"/>
                      <a:gd name="T9" fmla="*/ 325 h 791"/>
                      <a:gd name="T10" fmla="*/ 591 w 1769"/>
                      <a:gd name="T11" fmla="*/ 420 h 791"/>
                      <a:gd name="T12" fmla="*/ 556 w 1769"/>
                      <a:gd name="T13" fmla="*/ 337 h 791"/>
                      <a:gd name="T14" fmla="*/ 486 w 1769"/>
                      <a:gd name="T15" fmla="*/ 242 h 791"/>
                      <a:gd name="T16" fmla="*/ 388 w 1769"/>
                      <a:gd name="T17" fmla="*/ 158 h 791"/>
                      <a:gd name="T18" fmla="*/ 203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9 h 791"/>
                      <a:gd name="T4" fmla="*/ 334 w 1769"/>
                      <a:gd name="T5" fmla="*/ 34 h 791"/>
                      <a:gd name="T6" fmla="*/ 465 w 1769"/>
                      <a:gd name="T7" fmla="*/ 73 h 791"/>
                      <a:gd name="T8" fmla="*/ 507 w 1769"/>
                      <a:gd name="T9" fmla="*/ 102 h 791"/>
                      <a:gd name="T10" fmla="*/ 488 w 1769"/>
                      <a:gd name="T11" fmla="*/ 132 h 791"/>
                      <a:gd name="T12" fmla="*/ 459 w 1769"/>
                      <a:gd name="T13" fmla="*/ 106 h 791"/>
                      <a:gd name="T14" fmla="*/ 401 w 1769"/>
                      <a:gd name="T15" fmla="*/ 76 h 791"/>
                      <a:gd name="T16" fmla="*/ 320 w 1769"/>
                      <a:gd name="T17" fmla="*/ 50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03 w 2736"/>
                      <a:gd name="T3" fmla="*/ 104 h 504"/>
                      <a:gd name="T4" fmla="*/ 1035 w 2736"/>
                      <a:gd name="T5" fmla="*/ 15 h 504"/>
                      <a:gd name="T6" fmla="*/ 1594 w 2736"/>
                      <a:gd name="T7" fmla="*/ 15 h 504"/>
                      <a:gd name="T8" fmla="*/ 1585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3 w 1769"/>
                      <a:gd name="T3" fmla="*/ 35 h 791"/>
                      <a:gd name="T4" fmla="*/ 557 w 1769"/>
                      <a:gd name="T5" fmla="*/ 124 h 791"/>
                      <a:gd name="T6" fmla="*/ 775 w 1769"/>
                      <a:gd name="T7" fmla="*/ 267 h 791"/>
                      <a:gd name="T8" fmla="*/ 845 w 1769"/>
                      <a:gd name="T9" fmla="*/ 376 h 791"/>
                      <a:gd name="T10" fmla="*/ 813 w 1769"/>
                      <a:gd name="T11" fmla="*/ 487 h 791"/>
                      <a:gd name="T12" fmla="*/ 764 w 1769"/>
                      <a:gd name="T13" fmla="*/ 391 h 791"/>
                      <a:gd name="T14" fmla="*/ 668 w 1769"/>
                      <a:gd name="T15" fmla="*/ 281 h 791"/>
                      <a:gd name="T16" fmla="*/ 533 w 1769"/>
                      <a:gd name="T17" fmla="*/ 183 h 791"/>
                      <a:gd name="T18" fmla="*/ 279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02 h 504"/>
                      <a:gd name="T2" fmla="*/ 541 w 2736"/>
                      <a:gd name="T3" fmla="*/ 101 h 504"/>
                      <a:gd name="T4" fmla="*/ 1111 w 2736"/>
                      <a:gd name="T5" fmla="*/ 14 h 504"/>
                      <a:gd name="T6" fmla="*/ 1712 w 2736"/>
                      <a:gd name="T7" fmla="*/ 14 h 504"/>
                      <a:gd name="T8" fmla="*/ 1702 w 2736"/>
                      <a:gd name="T9" fmla="*/ 62 h 504"/>
                      <a:gd name="T10" fmla="*/ 1104 w 2736"/>
                      <a:gd name="T11" fmla="*/ 62 h 504"/>
                      <a:gd name="T12" fmla="*/ 409 w 2736"/>
                      <a:gd name="T13" fmla="*/ 175 h 504"/>
                      <a:gd name="T14" fmla="*/ 0 w 2736"/>
                      <a:gd name="T15" fmla="*/ 30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1 w 1769"/>
                      <a:gd name="T3" fmla="*/ 33 h 791"/>
                      <a:gd name="T4" fmla="*/ 600 w 1769"/>
                      <a:gd name="T5" fmla="*/ 119 h 791"/>
                      <a:gd name="T6" fmla="*/ 835 w 1769"/>
                      <a:gd name="T7" fmla="*/ 257 h 791"/>
                      <a:gd name="T8" fmla="*/ 910 w 1769"/>
                      <a:gd name="T9" fmla="*/ 363 h 791"/>
                      <a:gd name="T10" fmla="*/ 876 w 1769"/>
                      <a:gd name="T11" fmla="*/ 469 h 791"/>
                      <a:gd name="T12" fmla="*/ 824 w 1769"/>
                      <a:gd name="T13" fmla="*/ 376 h 791"/>
                      <a:gd name="T14" fmla="*/ 720 w 1769"/>
                      <a:gd name="T15" fmla="*/ 270 h 791"/>
                      <a:gd name="T16" fmla="*/ 575 w 1769"/>
                      <a:gd name="T17" fmla="*/ 176 h 791"/>
                      <a:gd name="T18" fmla="*/ 301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8 h 791"/>
                      <a:gd name="T10" fmla="*/ 883 w 1769"/>
                      <a:gd name="T11" fmla="*/ 489 h 791"/>
                      <a:gd name="T12" fmla="*/ 831 w 1769"/>
                      <a:gd name="T13" fmla="*/ 392 h 791"/>
                      <a:gd name="T14" fmla="*/ 726 w 1769"/>
                      <a:gd name="T15" fmla="*/ 282 h 791"/>
                      <a:gd name="T16" fmla="*/ 580 w 1769"/>
                      <a:gd name="T17" fmla="*/ 184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0 w 2736"/>
                      <a:gd name="T5" fmla="*/ 14 h 504"/>
                      <a:gd name="T6" fmla="*/ 1649 w 2736"/>
                      <a:gd name="T7" fmla="*/ 14 h 504"/>
                      <a:gd name="T8" fmla="*/ 1639 w 2736"/>
                      <a:gd name="T9" fmla="*/ 61 h 504"/>
                      <a:gd name="T10" fmla="*/ 1063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244 h 504"/>
                      <a:gd name="T2" fmla="*/ 505 w 2736"/>
                      <a:gd name="T3" fmla="*/ 81 h 504"/>
                      <a:gd name="T4" fmla="*/ 1039 w 2736"/>
                      <a:gd name="T5" fmla="*/ 12 h 504"/>
                      <a:gd name="T6" fmla="*/ 1600 w 2736"/>
                      <a:gd name="T7" fmla="*/ 12 h 504"/>
                      <a:gd name="T8" fmla="*/ 1591 w 2736"/>
                      <a:gd name="T9" fmla="*/ 50 h 504"/>
                      <a:gd name="T10" fmla="*/ 1032 w 2736"/>
                      <a:gd name="T11" fmla="*/ 50 h 504"/>
                      <a:gd name="T12" fmla="*/ 382 w 2736"/>
                      <a:gd name="T13" fmla="*/ 141 h 504"/>
                      <a:gd name="T14" fmla="*/ 0 w 2736"/>
                      <a:gd name="T15" fmla="*/ 2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3 w 1769"/>
                      <a:gd name="T7" fmla="*/ 211 h 791"/>
                      <a:gd name="T8" fmla="*/ 854 w 1769"/>
                      <a:gd name="T9" fmla="*/ 297 h 791"/>
                      <a:gd name="T10" fmla="*/ 821 w 1769"/>
                      <a:gd name="T11" fmla="*/ 384 h 791"/>
                      <a:gd name="T12" fmla="*/ 772 w 1769"/>
                      <a:gd name="T13" fmla="*/ 308 h 791"/>
                      <a:gd name="T14" fmla="*/ 675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247 h 504"/>
                      <a:gd name="T2" fmla="*/ 463 w 2736"/>
                      <a:gd name="T3" fmla="*/ 82 h 504"/>
                      <a:gd name="T4" fmla="*/ 952 w 2736"/>
                      <a:gd name="T5" fmla="*/ 12 h 504"/>
                      <a:gd name="T6" fmla="*/ 1466 w 2736"/>
                      <a:gd name="T7" fmla="*/ 12 h 504"/>
                      <a:gd name="T8" fmla="*/ 1457 w 2736"/>
                      <a:gd name="T9" fmla="*/ 50 h 504"/>
                      <a:gd name="T10" fmla="*/ 945 w 2736"/>
                      <a:gd name="T11" fmla="*/ 50 h 504"/>
                      <a:gd name="T12" fmla="*/ 350 w 2736"/>
                      <a:gd name="T13" fmla="*/ 143 h 504"/>
                      <a:gd name="T14" fmla="*/ 0 w 2736"/>
                      <a:gd name="T15" fmla="*/ 2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6 w 1769"/>
                      <a:gd name="T3" fmla="*/ 27 h 791"/>
                      <a:gd name="T4" fmla="*/ 516 w 1769"/>
                      <a:gd name="T5" fmla="*/ 98 h 791"/>
                      <a:gd name="T6" fmla="*/ 719 w 1769"/>
                      <a:gd name="T7" fmla="*/ 211 h 791"/>
                      <a:gd name="T8" fmla="*/ 783 w 1769"/>
                      <a:gd name="T9" fmla="*/ 297 h 791"/>
                      <a:gd name="T10" fmla="*/ 753 w 1769"/>
                      <a:gd name="T11" fmla="*/ 384 h 791"/>
                      <a:gd name="T12" fmla="*/ 709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452 w 2736"/>
                      <a:gd name="T3" fmla="*/ 62 h 504"/>
                      <a:gd name="T4" fmla="*/ 930 w 2736"/>
                      <a:gd name="T5" fmla="*/ 9 h 504"/>
                      <a:gd name="T6" fmla="*/ 1432 w 2736"/>
                      <a:gd name="T7" fmla="*/ 9 h 504"/>
                      <a:gd name="T8" fmla="*/ 1424 w 2736"/>
                      <a:gd name="T9" fmla="*/ 38 h 504"/>
                      <a:gd name="T10" fmla="*/ 923 w 2736"/>
                      <a:gd name="T11" fmla="*/ 38 h 504"/>
                      <a:gd name="T12" fmla="*/ 342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0 w 1769"/>
                      <a:gd name="T3" fmla="*/ 21 h 791"/>
                      <a:gd name="T4" fmla="*/ 502 w 1769"/>
                      <a:gd name="T5" fmla="*/ 74 h 791"/>
                      <a:gd name="T6" fmla="*/ 698 w 1769"/>
                      <a:gd name="T7" fmla="*/ 161 h 791"/>
                      <a:gd name="T8" fmla="*/ 761 w 1769"/>
                      <a:gd name="T9" fmla="*/ 226 h 791"/>
                      <a:gd name="T10" fmla="*/ 732 w 1769"/>
                      <a:gd name="T11" fmla="*/ 293 h 791"/>
                      <a:gd name="T12" fmla="*/ 689 w 1769"/>
                      <a:gd name="T13" fmla="*/ 235 h 791"/>
                      <a:gd name="T14" fmla="*/ 602 w 1769"/>
                      <a:gd name="T15" fmla="*/ 169 h 791"/>
                      <a:gd name="T16" fmla="*/ 481 w 1769"/>
                      <a:gd name="T17" fmla="*/ 110 h 791"/>
                      <a:gd name="T18" fmla="*/ 252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6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6 h 2368"/>
                  <a:gd name="T2" fmla="*/ 58 w 776"/>
                  <a:gd name="T3" fmla="*/ 4 h 2368"/>
                  <a:gd name="T4" fmla="*/ 23 w 776"/>
                  <a:gd name="T5" fmla="*/ 39 h 2368"/>
                  <a:gd name="T6" fmla="*/ 81 w 776"/>
                  <a:gd name="T7" fmla="*/ 39 h 2368"/>
                  <a:gd name="T8" fmla="*/ 47 w 776"/>
                  <a:gd name="T9" fmla="*/ 74 h 2368"/>
                  <a:gd name="T10" fmla="*/ 93 w 776"/>
                  <a:gd name="T11" fmla="*/ 86 h 2368"/>
                  <a:gd name="T12" fmla="*/ 70 w 776"/>
                  <a:gd name="T13" fmla="*/ 110 h 2368"/>
                  <a:gd name="T14" fmla="*/ 116 w 776"/>
                  <a:gd name="T15" fmla="*/ 121 h 2368"/>
                  <a:gd name="T16" fmla="*/ 93 w 776"/>
                  <a:gd name="T17" fmla="*/ 145 h 2368"/>
                  <a:gd name="T18" fmla="*/ 128 w 776"/>
                  <a:gd name="T19" fmla="*/ 157 h 2368"/>
                  <a:gd name="T20" fmla="*/ 116 w 776"/>
                  <a:gd name="T21" fmla="*/ 180 h 2368"/>
                  <a:gd name="T22" fmla="*/ 140 w 776"/>
                  <a:gd name="T23" fmla="*/ 204 h 2368"/>
                  <a:gd name="T24" fmla="*/ 140 w 776"/>
                  <a:gd name="T25" fmla="*/ 227 h 2368"/>
                  <a:gd name="T26" fmla="*/ 163 w 776"/>
                  <a:gd name="T27" fmla="*/ 263 h 2368"/>
                  <a:gd name="T28" fmla="*/ 151 w 776"/>
                  <a:gd name="T29" fmla="*/ 298 h 2368"/>
                  <a:gd name="T30" fmla="*/ 174 w 776"/>
                  <a:gd name="T31" fmla="*/ 321 h 2368"/>
                  <a:gd name="T32" fmla="*/ 163 w 776"/>
                  <a:gd name="T33" fmla="*/ 357 h 2368"/>
                  <a:gd name="T34" fmla="*/ 174 w 776"/>
                  <a:gd name="T35" fmla="*/ 392 h 2368"/>
                  <a:gd name="T36" fmla="*/ 163 w 776"/>
                  <a:gd name="T37" fmla="*/ 415 h 2368"/>
                  <a:gd name="T38" fmla="*/ 186 w 776"/>
                  <a:gd name="T39" fmla="*/ 451 h 2368"/>
                  <a:gd name="T40" fmla="*/ 174 w 776"/>
                  <a:gd name="T41" fmla="*/ 486 h 2368"/>
                  <a:gd name="T42" fmla="*/ 186 w 776"/>
                  <a:gd name="T43" fmla="*/ 533 h 2368"/>
                  <a:gd name="T44" fmla="*/ 174 w 776"/>
                  <a:gd name="T45" fmla="*/ 545 h 2368"/>
                  <a:gd name="T46" fmla="*/ 186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2 w 776"/>
                  <a:gd name="T9" fmla="*/ 42 h 2368"/>
                  <a:gd name="T10" fmla="*/ 85 w 776"/>
                  <a:gd name="T11" fmla="*/ 48 h 2368"/>
                  <a:gd name="T12" fmla="*/ 63 w 776"/>
                  <a:gd name="T13" fmla="*/ 62 h 2368"/>
                  <a:gd name="T14" fmla="*/ 106 w 776"/>
                  <a:gd name="T15" fmla="*/ 68 h 2368"/>
                  <a:gd name="T16" fmla="*/ 85 w 776"/>
                  <a:gd name="T17" fmla="*/ 82 h 2368"/>
                  <a:gd name="T18" fmla="*/ 116 w 776"/>
                  <a:gd name="T19" fmla="*/ 88 h 2368"/>
                  <a:gd name="T20" fmla="*/ 106 w 776"/>
                  <a:gd name="T21" fmla="*/ 101 h 2368"/>
                  <a:gd name="T22" fmla="*/ 127 w 776"/>
                  <a:gd name="T23" fmla="*/ 115 h 2368"/>
                  <a:gd name="T24" fmla="*/ 127 w 776"/>
                  <a:gd name="T25" fmla="*/ 128 h 2368"/>
                  <a:gd name="T26" fmla="*/ 148 w 776"/>
                  <a:gd name="T27" fmla="*/ 148 h 2368"/>
                  <a:gd name="T28" fmla="*/ 138 w 776"/>
                  <a:gd name="T29" fmla="*/ 167 h 2368"/>
                  <a:gd name="T30" fmla="*/ 159 w 776"/>
                  <a:gd name="T31" fmla="*/ 181 h 2368"/>
                  <a:gd name="T32" fmla="*/ 148 w 776"/>
                  <a:gd name="T33" fmla="*/ 200 h 2368"/>
                  <a:gd name="T34" fmla="*/ 159 w 776"/>
                  <a:gd name="T35" fmla="*/ 220 h 2368"/>
                  <a:gd name="T36" fmla="*/ 148 w 776"/>
                  <a:gd name="T37" fmla="*/ 233 h 2368"/>
                  <a:gd name="T38" fmla="*/ 169 w 776"/>
                  <a:gd name="T39" fmla="*/ 253 h 2368"/>
                  <a:gd name="T40" fmla="*/ 159 w 776"/>
                  <a:gd name="T41" fmla="*/ 273 h 2368"/>
                  <a:gd name="T42" fmla="*/ 169 w 776"/>
                  <a:gd name="T43" fmla="*/ 300 h 2368"/>
                  <a:gd name="T44" fmla="*/ 159 w 776"/>
                  <a:gd name="T45" fmla="*/ 306 h 2368"/>
                  <a:gd name="T46" fmla="*/ 169 w 776"/>
                  <a:gd name="T47" fmla="*/ 3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17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6 h 2368"/>
                  <a:gd name="T2" fmla="*/ 132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1 w 776"/>
                  <a:gd name="T11" fmla="*/ 89 h 2368"/>
                  <a:gd name="T12" fmla="*/ 158 w 776"/>
                  <a:gd name="T13" fmla="*/ 113 h 2368"/>
                  <a:gd name="T14" fmla="*/ 264 w 776"/>
                  <a:gd name="T15" fmla="*/ 125 h 2368"/>
                  <a:gd name="T16" fmla="*/ 211 w 776"/>
                  <a:gd name="T17" fmla="*/ 150 h 2368"/>
                  <a:gd name="T18" fmla="*/ 290 w 776"/>
                  <a:gd name="T19" fmla="*/ 162 h 2368"/>
                  <a:gd name="T20" fmla="*/ 264 w 776"/>
                  <a:gd name="T21" fmla="*/ 186 h 2368"/>
                  <a:gd name="T22" fmla="*/ 316 w 776"/>
                  <a:gd name="T23" fmla="*/ 210 h 2368"/>
                  <a:gd name="T24" fmla="*/ 316 w 776"/>
                  <a:gd name="T25" fmla="*/ 234 h 2368"/>
                  <a:gd name="T26" fmla="*/ 369 w 776"/>
                  <a:gd name="T27" fmla="*/ 271 h 2368"/>
                  <a:gd name="T28" fmla="*/ 343 w 776"/>
                  <a:gd name="T29" fmla="*/ 307 h 2368"/>
                  <a:gd name="T30" fmla="*/ 395 w 776"/>
                  <a:gd name="T31" fmla="*/ 331 h 2368"/>
                  <a:gd name="T32" fmla="*/ 369 w 776"/>
                  <a:gd name="T33" fmla="*/ 368 h 2368"/>
                  <a:gd name="T34" fmla="*/ 395 w 776"/>
                  <a:gd name="T35" fmla="*/ 404 h 2368"/>
                  <a:gd name="T36" fmla="*/ 369 w 776"/>
                  <a:gd name="T37" fmla="*/ 428 h 2368"/>
                  <a:gd name="T38" fmla="*/ 422 w 776"/>
                  <a:gd name="T39" fmla="*/ 465 h 2368"/>
                  <a:gd name="T40" fmla="*/ 395 w 776"/>
                  <a:gd name="T41" fmla="*/ 501 h 2368"/>
                  <a:gd name="T42" fmla="*/ 422 w 776"/>
                  <a:gd name="T43" fmla="*/ 550 h 2368"/>
                  <a:gd name="T44" fmla="*/ 395 w 776"/>
                  <a:gd name="T45" fmla="*/ 562 h 2368"/>
                  <a:gd name="T46" fmla="*/ 422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49 h 2368"/>
                  <a:gd name="T18" fmla="*/ 186 w 776"/>
                  <a:gd name="T19" fmla="*/ 161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0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7 h 2368"/>
                  <a:gd name="T34" fmla="*/ 253 w 776"/>
                  <a:gd name="T35" fmla="*/ 403 h 2368"/>
                  <a:gd name="T36" fmla="*/ 236 w 776"/>
                  <a:gd name="T37" fmla="*/ 428 h 2368"/>
                  <a:gd name="T38" fmla="*/ 270 w 776"/>
                  <a:gd name="T39" fmla="*/ 464 h 2368"/>
                  <a:gd name="T40" fmla="*/ 253 w 776"/>
                  <a:gd name="T41" fmla="*/ 500 h 2368"/>
                  <a:gd name="T42" fmla="*/ 270 w 776"/>
                  <a:gd name="T43" fmla="*/ 549 h 2368"/>
                  <a:gd name="T44" fmla="*/ 253 w 776"/>
                  <a:gd name="T45" fmla="*/ 561 h 2368"/>
                  <a:gd name="T46" fmla="*/ 270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3 w 776"/>
                  <a:gd name="T5" fmla="*/ 28 h 2368"/>
                  <a:gd name="T6" fmla="*/ 257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0 w 776"/>
                  <a:gd name="T13" fmla="*/ 79 h 2368"/>
                  <a:gd name="T14" fmla="*/ 367 w 776"/>
                  <a:gd name="T15" fmla="*/ 87 h 2368"/>
                  <a:gd name="T16" fmla="*/ 294 w 776"/>
                  <a:gd name="T17" fmla="*/ 104 h 2368"/>
                  <a:gd name="T18" fmla="*/ 404 w 776"/>
                  <a:gd name="T19" fmla="*/ 113 h 2368"/>
                  <a:gd name="T20" fmla="*/ 367 w 776"/>
                  <a:gd name="T21" fmla="*/ 130 h 2368"/>
                  <a:gd name="T22" fmla="*/ 441 w 776"/>
                  <a:gd name="T23" fmla="*/ 147 h 2368"/>
                  <a:gd name="T24" fmla="*/ 441 w 776"/>
                  <a:gd name="T25" fmla="*/ 163 h 2368"/>
                  <a:gd name="T26" fmla="*/ 514 w 776"/>
                  <a:gd name="T27" fmla="*/ 189 h 2368"/>
                  <a:gd name="T28" fmla="*/ 478 w 776"/>
                  <a:gd name="T29" fmla="*/ 214 h 2368"/>
                  <a:gd name="T30" fmla="*/ 551 w 776"/>
                  <a:gd name="T31" fmla="*/ 231 h 2368"/>
                  <a:gd name="T32" fmla="*/ 514 w 776"/>
                  <a:gd name="T33" fmla="*/ 256 h 2368"/>
                  <a:gd name="T34" fmla="*/ 551 w 776"/>
                  <a:gd name="T35" fmla="*/ 282 h 2368"/>
                  <a:gd name="T36" fmla="*/ 514 w 776"/>
                  <a:gd name="T37" fmla="*/ 299 h 2368"/>
                  <a:gd name="T38" fmla="*/ 588 w 776"/>
                  <a:gd name="T39" fmla="*/ 324 h 2368"/>
                  <a:gd name="T40" fmla="*/ 551 w 776"/>
                  <a:gd name="T41" fmla="*/ 349 h 2368"/>
                  <a:gd name="T42" fmla="*/ 588 w 776"/>
                  <a:gd name="T43" fmla="*/ 383 h 2368"/>
                  <a:gd name="T44" fmla="*/ 551 w 776"/>
                  <a:gd name="T45" fmla="*/ 392 h 2368"/>
                  <a:gd name="T46" fmla="*/ 588 w 776"/>
                  <a:gd name="T47" fmla="*/ 4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3 h 2368"/>
                  <a:gd name="T12" fmla="*/ 96 w 776"/>
                  <a:gd name="T13" fmla="*/ 106 h 2368"/>
                  <a:gd name="T14" fmla="*/ 161 w 776"/>
                  <a:gd name="T15" fmla="*/ 117 h 2368"/>
                  <a:gd name="T16" fmla="*/ 129 w 776"/>
                  <a:gd name="T17" fmla="*/ 140 h 2368"/>
                  <a:gd name="T18" fmla="*/ 177 w 776"/>
                  <a:gd name="T19" fmla="*/ 151 h 2368"/>
                  <a:gd name="T20" fmla="*/ 161 w 776"/>
                  <a:gd name="T21" fmla="*/ 174 h 2368"/>
                  <a:gd name="T22" fmla="*/ 193 w 776"/>
                  <a:gd name="T23" fmla="*/ 197 h 2368"/>
                  <a:gd name="T24" fmla="*/ 193 w 776"/>
                  <a:gd name="T25" fmla="*/ 219 h 2368"/>
                  <a:gd name="T26" fmla="*/ 225 w 776"/>
                  <a:gd name="T27" fmla="*/ 254 h 2368"/>
                  <a:gd name="T28" fmla="*/ 209 w 776"/>
                  <a:gd name="T29" fmla="*/ 288 h 2368"/>
                  <a:gd name="T30" fmla="*/ 241 w 776"/>
                  <a:gd name="T31" fmla="*/ 310 h 2368"/>
                  <a:gd name="T32" fmla="*/ 225 w 776"/>
                  <a:gd name="T33" fmla="*/ 344 h 2368"/>
                  <a:gd name="T34" fmla="*/ 241 w 776"/>
                  <a:gd name="T35" fmla="*/ 378 h 2368"/>
                  <a:gd name="T36" fmla="*/ 225 w 776"/>
                  <a:gd name="T37" fmla="*/ 401 h 2368"/>
                  <a:gd name="T38" fmla="*/ 257 w 776"/>
                  <a:gd name="T39" fmla="*/ 435 h 2368"/>
                  <a:gd name="T40" fmla="*/ 241 w 776"/>
                  <a:gd name="T41" fmla="*/ 469 h 2368"/>
                  <a:gd name="T42" fmla="*/ 257 w 776"/>
                  <a:gd name="T43" fmla="*/ 515 h 2368"/>
                  <a:gd name="T44" fmla="*/ 241 w 776"/>
                  <a:gd name="T45" fmla="*/ 526 h 2368"/>
                  <a:gd name="T46" fmla="*/ 257 w 776"/>
                  <a:gd name="T47" fmla="*/ 5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6 w 776"/>
                  <a:gd name="T7" fmla="*/ 22 h 2368"/>
                  <a:gd name="T8" fmla="*/ 43 w 776"/>
                  <a:gd name="T9" fmla="*/ 42 h 2368"/>
                  <a:gd name="T10" fmla="*/ 87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7 w 776"/>
                  <a:gd name="T17" fmla="*/ 82 h 2368"/>
                  <a:gd name="T18" fmla="*/ 119 w 776"/>
                  <a:gd name="T19" fmla="*/ 89 h 2368"/>
                  <a:gd name="T20" fmla="*/ 108 w 776"/>
                  <a:gd name="T21" fmla="*/ 102 h 2368"/>
                  <a:gd name="T22" fmla="*/ 130 w 776"/>
                  <a:gd name="T23" fmla="*/ 116 h 2368"/>
                  <a:gd name="T24" fmla="*/ 130 w 776"/>
                  <a:gd name="T25" fmla="*/ 129 h 2368"/>
                  <a:gd name="T26" fmla="*/ 152 w 776"/>
                  <a:gd name="T27" fmla="*/ 149 h 2368"/>
                  <a:gd name="T28" fmla="*/ 141 w 776"/>
                  <a:gd name="T29" fmla="*/ 169 h 2368"/>
                  <a:gd name="T30" fmla="*/ 162 w 776"/>
                  <a:gd name="T31" fmla="*/ 182 h 2368"/>
                  <a:gd name="T32" fmla="*/ 152 w 776"/>
                  <a:gd name="T33" fmla="*/ 202 h 2368"/>
                  <a:gd name="T34" fmla="*/ 162 w 776"/>
                  <a:gd name="T35" fmla="*/ 222 h 2368"/>
                  <a:gd name="T36" fmla="*/ 152 w 776"/>
                  <a:gd name="T37" fmla="*/ 236 h 2368"/>
                  <a:gd name="T38" fmla="*/ 173 w 776"/>
                  <a:gd name="T39" fmla="*/ 256 h 2368"/>
                  <a:gd name="T40" fmla="*/ 162 w 776"/>
                  <a:gd name="T41" fmla="*/ 276 h 2368"/>
                  <a:gd name="T42" fmla="*/ 173 w 776"/>
                  <a:gd name="T43" fmla="*/ 302 h 2368"/>
                  <a:gd name="T44" fmla="*/ 162 w 776"/>
                  <a:gd name="T45" fmla="*/ 309 h 2368"/>
                  <a:gd name="T46" fmla="*/ 173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3 w 776"/>
                  <a:gd name="T9" fmla="*/ 42 h 2368"/>
                  <a:gd name="T10" fmla="*/ 85 w 776"/>
                  <a:gd name="T11" fmla="*/ 49 h 2368"/>
                  <a:gd name="T12" fmla="*/ 64 w 776"/>
                  <a:gd name="T13" fmla="*/ 62 h 2368"/>
                  <a:gd name="T14" fmla="*/ 106 w 776"/>
                  <a:gd name="T15" fmla="*/ 69 h 2368"/>
                  <a:gd name="T16" fmla="*/ 85 w 776"/>
                  <a:gd name="T17" fmla="*/ 83 h 2368"/>
                  <a:gd name="T18" fmla="*/ 117 w 776"/>
                  <a:gd name="T19" fmla="*/ 89 h 2368"/>
                  <a:gd name="T20" fmla="*/ 106 w 776"/>
                  <a:gd name="T21" fmla="*/ 103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49 w 776"/>
                  <a:gd name="T27" fmla="*/ 149 h 2368"/>
                  <a:gd name="T28" fmla="*/ 138 w 776"/>
                  <a:gd name="T29" fmla="*/ 169 h 2368"/>
                  <a:gd name="T30" fmla="*/ 160 w 776"/>
                  <a:gd name="T31" fmla="*/ 183 h 2368"/>
                  <a:gd name="T32" fmla="*/ 149 w 776"/>
                  <a:gd name="T33" fmla="*/ 203 h 2368"/>
                  <a:gd name="T34" fmla="*/ 160 w 776"/>
                  <a:gd name="T35" fmla="*/ 223 h 2368"/>
                  <a:gd name="T36" fmla="*/ 149 w 776"/>
                  <a:gd name="T37" fmla="*/ 236 h 2368"/>
                  <a:gd name="T38" fmla="*/ 170 w 776"/>
                  <a:gd name="T39" fmla="*/ 256 h 2368"/>
                  <a:gd name="T40" fmla="*/ 160 w 776"/>
                  <a:gd name="T41" fmla="*/ 276 h 2368"/>
                  <a:gd name="T42" fmla="*/ 170 w 776"/>
                  <a:gd name="T43" fmla="*/ 303 h 2368"/>
                  <a:gd name="T44" fmla="*/ 160 w 776"/>
                  <a:gd name="T45" fmla="*/ 310 h 2368"/>
                  <a:gd name="T46" fmla="*/ 170 w 776"/>
                  <a:gd name="T47" fmla="*/ 3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0E3B456-99CA-4970-93BD-4E76B0A9F741}" type="datetime1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0DFA860C-F0FF-499C-BA7A-BDAE0CD64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Tm="3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jfif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GIAO%20AN%20TU%20NHAN\NAO%20Ta%20CUNG%20HAT.wma" TargetMode="Externa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8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wmf"/><Relationship Id="rId10" Type="http://schemas.openxmlformats.org/officeDocument/2006/relationships/image" Target="../media/image24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167" y="120134"/>
            <a:ext cx="6181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3429000"/>
            <a:ext cx="416221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Nụ cười của bé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3916506"/>
            <a:ext cx="3710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viên: Phạm Thị Thu Hằng</a:t>
            </a:r>
          </a:p>
          <a:p>
            <a:r>
              <a:rPr lang="vi-VN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Lớp: Nhà trẻ D1</a:t>
            </a:r>
            <a:endParaRPr lang="en-US" sz="20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66" y="101647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D6E72-010B-449B-A12A-F083818412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693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cho chúng mình nghe bài thơ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sáng tác?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924"/>
            <a:ext cx="9144000" cy="441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924944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NỤ CƯỜI CỦA BÉ</a:t>
            </a:r>
          </a:p>
          <a:p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       TÔ THU HIỀN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7972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NAO Ta CUNG H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52600" y="14478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bài thơ có những ai?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95370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00" y="2102717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8928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758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6BD5-0C76-4713-821A-FE84232E0AEB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620688"/>
            <a:ext cx="426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Nụ cười của bé nằm trong mắt ai?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6066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6E847-6EAA-490B-BF8D-441C0735F8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Nụ cười của mẹ nằm trong mắt ai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5"/>
            <a:ext cx="9073008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2556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A25AA-E69D-4232-BB0F-B431D2A770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75656" y="116632"/>
            <a:ext cx="646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Nụ cười của ba nằm trong mắt ai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048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11D53-FD65-4C88-A1E9-2825E3C0E2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899592" y="404664"/>
            <a:ext cx="5174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Nụ cười của bé như thế nào?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903649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720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4632" cy="1575073"/>
          </a:xfrm>
        </p:spPr>
        <p:txBody>
          <a:bodyPr/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em bé cười thì mọi người trong gia đình ntn?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08503" cy="55172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48A3-BA3E-4FA2-86AD-2F019B65F7D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64029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GD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: Các con ngoan yêu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mến,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kính trọng mẹ, đi học không khóc nhè để mẹ yên tâm đi làm.</a:t>
            </a:r>
            <a:endParaRPr lang="vi-VN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691680" y="-5898"/>
            <a:ext cx="619268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</a:t>
            </a: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 tổ </a:t>
            </a: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 smtClean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Cô đọc lần 2: Dùng  Pownpoint  minh họa và đàm thoại theo nội dung </a:t>
            </a:r>
            <a:r>
              <a:rPr lang="vi-VN" dirty="0" smtClean="0">
                <a:latin typeface="+mj-lt"/>
              </a:rPr>
              <a:t>thơ:</a:t>
            </a:r>
            <a:r>
              <a:rPr lang="vi-VN" dirty="0">
                <a:latin typeface="+mj-lt"/>
              </a:rPr>
              <a:t>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Bài thơ nói về nụ cười của một em bé và nụ cười đó mang đến cho gia đình niềm hạnh phúc,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vui vẻ</a:t>
            </a:r>
            <a:endParaRPr lang="vi-VN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387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  </a:t>
            </a:r>
            <a:endParaRPr lang="en-US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162800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0" cap="none" spc="0" normalizeH="0" baseline="0" noProof="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thơ: </a:t>
            </a:r>
            <a:r>
              <a:rPr lang="vi-VN" sz="40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nụ cười của bé</a:t>
            </a:r>
            <a:endParaRPr kumimoji="0" lang="vi-VN" sz="4000" b="0" i="0" u="none" strike="noStrike" kern="10" cap="none" spc="0" normalizeH="0" baseline="0" noProof="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59785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79281-254F-4293-A3AC-0A6B188DA19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8925" y="4743450"/>
            <a:ext cx="239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Nụ 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sớm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001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404664"/>
            <a:ext cx="3273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cười của bé 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trong mắt mẹ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895B2-B6CD-485A-B6BD-DDA16A7840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48680"/>
            <a:ext cx="3247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Nụ cười của mẹ 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nằm trong mắt cha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3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D0FE5-E05E-47D4-9E96-8E07124904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65850" y="-1588"/>
            <a:ext cx="320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-23680"/>
            <a:ext cx="2784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cười của cha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trong mắt bà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flash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48A3-BA3E-4FA2-86AD-2F019B65F7D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5656" y="332656"/>
            <a:ext cx="3345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Nụ cười của bé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Là những bông hoa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Thêm vui cả nhà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1243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CDCD27-378F-4E39-9AE1-0B9E6684F1C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415</Words>
  <Application>Microsoft Office PowerPoint</Application>
  <PresentationFormat>On-screen Show (4:3)</PresentationFormat>
  <Paragraphs>61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.Vn3DH</vt:lpstr>
      <vt:lpstr>.VnTime</vt:lpstr>
      <vt:lpstr>Arial</vt:lpstr>
      <vt:lpstr>Arial Black</vt:lpstr>
      <vt:lpstr>Calibri</vt:lpstr>
      <vt:lpstr>Time New Roman</vt:lpstr>
      <vt:lpstr>Times New Roman</vt:lpstr>
      <vt:lpstr>Office Theme</vt:lpstr>
      <vt:lpstr>16_Default Design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em bé cười thì mọi người trong gia đình ntn?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xuân khuê</cp:lastModifiedBy>
  <cp:revision>45</cp:revision>
  <dcterms:created xsi:type="dcterms:W3CDTF">2018-10-20T05:57:48Z</dcterms:created>
  <dcterms:modified xsi:type="dcterms:W3CDTF">2024-11-05T13:01:56Z</dcterms:modified>
</cp:coreProperties>
</file>