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3" r:id="rId3"/>
    <p:sldId id="275" r:id="rId4"/>
    <p:sldId id="276" r:id="rId5"/>
    <p:sldId id="277" r:id="rId6"/>
    <p:sldId id="279" r:id="rId7"/>
    <p:sldId id="281" r:id="rId8"/>
    <p:sldId id="272" r:id="rId9"/>
    <p:sldId id="282" r:id="rId10"/>
    <p:sldId id="274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3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9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67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8B1D0-BF1D-4E0E-AAD2-F59FC47A2A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79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320CA-1D1A-4304-A317-0547782F3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672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C6683-04DA-4251-8EFD-268A040B7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463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0305-039D-40D8-A96C-5668AC32C6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073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B64ED-F549-4BE6-86D4-9D12DDC994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911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E5C0-B774-4771-9611-E318B5F33D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408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FAA4-40E5-4FDB-8B3F-8C2F83051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950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A92FA-B424-4D11-B068-797BA06538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3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18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B7354-FC65-47F5-B008-CC56024AB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609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B5506-B1D1-4286-9F13-6CC91D3A1E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429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98846-7690-4F29-B8E7-0A2C53CB9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55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2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5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7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6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2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1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0D00-CF93-41BC-AA44-2180B4A130A8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để sửa kiểu tiêu đề Bản cái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Bấm để chỉnh sửa kiểu văn bản của Bản cái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959C3E-5DCD-4C13-9D39-CE3BA4535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20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3810000" y="1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2066" name="Picture 18" descr="images (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2362200" y="838200"/>
            <a:ext cx="5943600" cy="2362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8" name="WordArt 20"/>
          <p:cNvSpPr>
            <a:spLocks noChangeArrowheads="1" noChangeShapeType="1" noTextEdit="1"/>
          </p:cNvSpPr>
          <p:nvPr/>
        </p:nvSpPr>
        <p:spPr bwMode="auto">
          <a:xfrm>
            <a:off x="3298826" y="3921125"/>
            <a:ext cx="4625975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kern="10" dirty="0" smtClean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NBTN: Đồ dùng ăn, uống</a:t>
            </a:r>
            <a:endParaRPr lang="vi-VN" sz="3600" kern="10" dirty="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71" name="Picture 23" descr="j03049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84738"/>
            <a:ext cx="20574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Box 1"/>
          <p:cNvSpPr txBox="1">
            <a:spLocks noChangeArrowheads="1"/>
          </p:cNvSpPr>
          <p:nvPr/>
        </p:nvSpPr>
        <p:spPr bwMode="auto">
          <a:xfrm>
            <a:off x="3276600" y="182563"/>
            <a:ext cx="5943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</a:t>
            </a: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LONG BIÊN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NON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 CẦU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19588" y="976314"/>
            <a:ext cx="2614612" cy="20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28900" y="2295667"/>
            <a:ext cx="6172200" cy="1590437"/>
          </a:xfrm>
          <a:prstGeom prst="rect">
            <a:avLst/>
          </a:prstGeom>
          <a:noFill/>
        </p:spPr>
        <p:txBody>
          <a:bodyPr>
            <a:prstTxWarp prst="textDeflateBottom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2" name="TextBox 6"/>
          <p:cNvSpPr txBox="1">
            <a:spLocks noChangeArrowheads="1"/>
          </p:cNvSpPr>
          <p:nvPr/>
        </p:nvSpPr>
        <p:spPr bwMode="auto">
          <a:xfrm>
            <a:off x="3835400" y="4830764"/>
            <a:ext cx="49530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 </a:t>
            </a:r>
            <a:r>
              <a:rPr lang="vi-VN" altLang="vi-V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 Thị Thu Hằng</a:t>
            </a:r>
            <a:endParaRPr lang="en-US" altLang="vi-VN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 24- 36 tháng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vi-VN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vi-VN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pic>
        <p:nvPicPr>
          <p:cNvPr id="13" name="Picture 12">
            <a:extLst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05" y="1022351"/>
            <a:ext cx="1447800" cy="13819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380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73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008" y="313459"/>
            <a:ext cx="6459227" cy="586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58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50261">
            <a:off x="5245265" y="627104"/>
            <a:ext cx="1701470" cy="5603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23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6538" y="1205346"/>
            <a:ext cx="4518923" cy="4384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7819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0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50491" y="1331580"/>
            <a:ext cx="5491018" cy="423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29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09454" y="3603480"/>
            <a:ext cx="3648364" cy="271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5406">
            <a:off x="6310486" y="139459"/>
            <a:ext cx="1216958" cy="406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950" y="-10391"/>
            <a:ext cx="48521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4031" y="3034145"/>
            <a:ext cx="3298552" cy="3147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0280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12192000" cy="6851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064325" y="782782"/>
            <a:ext cx="86452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CHƠI:</a:t>
            </a:r>
          </a:p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endParaRPr lang="en-US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1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09454" y="3603480"/>
            <a:ext cx="3648364" cy="271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5406">
            <a:off x="6310486" y="139459"/>
            <a:ext cx="1216958" cy="406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950" y="-10391"/>
            <a:ext cx="48521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4031" y="3034145"/>
            <a:ext cx="3298552" cy="3147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4945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41599" y="2542309"/>
            <a:ext cx="76523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CÔ MẠNH KHỎE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CHÚC CÁC BÉ CHĂM NGOAN HỌC GIỎI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79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NBPB:Màu đỏ Đề tài:Ca cốc, khăn mặt, bàn ghế &amp;quot;&quot;/&gt;&lt;property id=&quot;20307&quot; value=&quot;262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66&quot;/&gt;&lt;/object&gt;&lt;object type=&quot;3&quot; unique_id=&quot;10008&quot;&gt;&lt;property id=&quot;20148&quot; value=&quot;5&quot;/&gt;&lt;property id=&quot;20300&quot; value=&quot;Slide 6&quot;/&gt;&lt;property id=&quot;20307&quot; value=&quot;268&quot;/&gt;&lt;/object&gt;&lt;object type=&quot;3&quot; unique_id=&quot;10009&quot;&gt;&lt;property id=&quot;20148&quot; value=&quot;5&quot;/&gt;&lt;property id=&quot;20300&quot; value=&quot;Slide 7&quot;/&gt;&lt;property id=&quot;20307&quot; value=&quot;269&quot;/&gt;&lt;/object&gt;&lt;object type=&quot;3&quot; unique_id=&quot;10010&quot;&gt;&lt;property id=&quot;20148&quot; value=&quot;5&quot;/&gt;&lt;property id=&quot;20300&quot; value=&quot;Slide 8&quot;/&gt;&lt;property id=&quot;20307&quot; value=&quot;271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iáo án chuyện đôi tai xấu xí" id="{7E1CE2B7-D1ED-45BE-9F84-26C745DC2215}" vid="{9EFD6535-82D9-46BF-93A0-EB24E33A27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59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NBPB:Mau đỏ Đe tai: Ca coc,khăn mặt</dc:title>
  <dc:creator>PC</dc:creator>
  <cp:lastModifiedBy>xuân khuê</cp:lastModifiedBy>
  <cp:revision>22</cp:revision>
  <dcterms:created xsi:type="dcterms:W3CDTF">2015-09-21T13:55:18Z</dcterms:created>
  <dcterms:modified xsi:type="dcterms:W3CDTF">2024-08-14T12:29:02Z</dcterms:modified>
</cp:coreProperties>
</file>