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3" r:id="rId7"/>
    <p:sldId id="264" r:id="rId8"/>
    <p:sldId id="265" r:id="rId9"/>
    <p:sldId id="266" r:id="rId10"/>
    <p:sldId id="267" r:id="rId11"/>
    <p:sldId id="276" r:id="rId12"/>
    <p:sldId id="283" r:id="rId13"/>
    <p:sldId id="274" r:id="rId14"/>
    <p:sldId id="275" r:id="rId15"/>
    <p:sldId id="278" r:id="rId16"/>
    <p:sldId id="279" r:id="rId17"/>
    <p:sldId id="280" r:id="rId18"/>
    <p:sldId id="28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73897" y="663109"/>
            <a:ext cx="9755187" cy="210525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67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 rot="21442674">
            <a:off x="405602" y="3077296"/>
            <a:ext cx="10850247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3987">
            <a:off x="9023069" y="2556406"/>
            <a:ext cx="2060076" cy="171673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7744">
            <a:off x="39414" y="389216"/>
            <a:ext cx="1861180" cy="1821646"/>
          </a:xfrm>
          <a:prstGeom prst="rect">
            <a:avLst/>
          </a:prstGeom>
        </p:spPr>
      </p:pic>
      <p:pic>
        <p:nvPicPr>
          <p:cNvPr id="7" name="Nhạc nền chương tr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31277">
            <a:off x="10063426" y="6128644"/>
            <a:ext cx="1046148" cy="5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xử lý khi lửa bén vào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766" y="0"/>
            <a:ext cx="10411098" cy="58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ạy trẻ kỹ năng thoát hiểm khi hỏa hoạn - Báo Phụ N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2" y="3598954"/>
            <a:ext cx="4132291" cy="27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nphucuong.edu.vn/upload/21716/fck/hanoi-mnphucuong/image(98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41" y="169581"/>
            <a:ext cx="4132291" cy="30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0776" y="11345091"/>
            <a:ext cx="4470118" cy="3349085"/>
          </a:xfrm>
          <a:prstGeom prst="rect">
            <a:avLst/>
          </a:prstGeom>
        </p:spPr>
      </p:pic>
      <p:pic>
        <p:nvPicPr>
          <p:cNvPr id="1030" name="Picture 6" descr="http://mndaikim.edu.vn/upload/29351/fck/dkchuyenmon/2023_10_09_02_49_5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6281" b="24384"/>
          <a:stretch/>
        </p:blipFill>
        <p:spPr bwMode="auto">
          <a:xfrm>
            <a:off x="5916923" y="3598954"/>
            <a:ext cx="4182036" cy="26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3896"/>
          <a:stretch/>
        </p:blipFill>
        <p:spPr>
          <a:xfrm>
            <a:off x="5916923" y="174812"/>
            <a:ext cx="3942164" cy="32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huông ( tiếng còi cảnh bá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774" y="-1"/>
            <a:ext cx="9892937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6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90786"/>
            <a:ext cx="113516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42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5867" y="232983"/>
            <a:ext cx="103428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9911" y="81775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874" r="4932" b="12835"/>
          <a:stretch/>
        </p:blipFill>
        <p:spPr>
          <a:xfrm>
            <a:off x="361242" y="1416712"/>
            <a:ext cx="2757075" cy="3511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081" r="10662"/>
          <a:stretch/>
        </p:blipFill>
        <p:spPr>
          <a:xfrm>
            <a:off x="3669571" y="2495949"/>
            <a:ext cx="3331029" cy="2478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890" y="2964936"/>
            <a:ext cx="2402043" cy="2009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959" r="16061"/>
          <a:stretch/>
        </p:blipFill>
        <p:spPr>
          <a:xfrm>
            <a:off x="9973527" y="2964936"/>
            <a:ext cx="1972491" cy="19991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15685" y="486637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09401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2817" y="49282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15684" y="486244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562" y="225877"/>
            <a:ext cx="108237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6578" y="1925351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9094"/>
          <a:stretch/>
        </p:blipFill>
        <p:spPr>
          <a:xfrm>
            <a:off x="753702" y="1190102"/>
            <a:ext cx="2948060" cy="363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545" y="1015037"/>
            <a:ext cx="3043872" cy="38053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5399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53594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25399" y="4820352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023" y="108310"/>
            <a:ext cx="752420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1268" y="108310"/>
            <a:ext cx="1837764" cy="1444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379" t="9503" r="30173" b="-294"/>
          <a:stretch/>
        </p:blipFill>
        <p:spPr>
          <a:xfrm>
            <a:off x="5899717" y="1667375"/>
            <a:ext cx="2431004" cy="3241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3" y="2159179"/>
            <a:ext cx="4133446" cy="2749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7882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67882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97321" y="4908713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340" y="415421"/>
            <a:ext cx="869118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4236" y="305848"/>
            <a:ext cx="1837764" cy="14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778" t="4436" r="12770" b="2823"/>
          <a:stretch/>
        </p:blipFill>
        <p:spPr>
          <a:xfrm>
            <a:off x="0" y="1750379"/>
            <a:ext cx="3108960" cy="3122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048" t="11213" r="13877" b="4111"/>
          <a:stretch/>
        </p:blipFill>
        <p:spPr>
          <a:xfrm>
            <a:off x="3226527" y="2181967"/>
            <a:ext cx="4467497" cy="269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5470" t="24941" r="21512" b="17210"/>
          <a:stretch/>
        </p:blipFill>
        <p:spPr>
          <a:xfrm>
            <a:off x="7694024" y="1999085"/>
            <a:ext cx="4140926" cy="3030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9754" y="508112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331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b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47525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c</a:t>
            </a:r>
            <a:endParaRPr lang="en-US" sz="8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9753" y="5080650"/>
            <a:ext cx="8339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A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766175" cy="5540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9958" y="2474766"/>
            <a:ext cx="46319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BẠN 5TB CHĂM NGOAN HỌC GIỎI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7228" y="1097741"/>
            <a:ext cx="5492512" cy="11564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MẠNH KHỎE VÀ LUÔN VUI VẺ 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98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717383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8725" y="289449"/>
            <a:ext cx="5298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Xin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68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53" y="222477"/>
            <a:ext cx="5120096" cy="3840072"/>
          </a:xfrm>
          <a:prstGeom prst="rect">
            <a:avLst/>
          </a:prstGeom>
        </p:spPr>
      </p:pic>
      <p:pic>
        <p:nvPicPr>
          <p:cNvPr id="1026" name="Picture 2" descr="Bà và bếp lử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1" y="1920647"/>
            <a:ext cx="5363827" cy="35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855" y="994844"/>
            <a:ext cx="105286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62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ệt hại gần 1.060 tỷ đồng vì hỏa ho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56" y="120179"/>
            <a:ext cx="4804353" cy="29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41" y="3367763"/>
            <a:ext cx="4573170" cy="290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694" y="3330827"/>
            <a:ext cx="4530472" cy="297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24" y="120179"/>
            <a:ext cx="4678382" cy="2923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00454">
            <a:off x="10188086" y="4678342"/>
            <a:ext cx="1401616" cy="160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92904">
            <a:off x="-157154" y="-25336"/>
            <a:ext cx="1528671" cy="15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0"/>
            <a:ext cx="11536753" cy="563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903" y="903403"/>
            <a:ext cx="93921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>
                <a:solidFill>
                  <a:schemeClr val="accent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13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032" r="25068"/>
          <a:stretch/>
        </p:blipFill>
        <p:spPr>
          <a:xfrm>
            <a:off x="130628" y="1491342"/>
            <a:ext cx="2207623" cy="402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030" t="23222" r="17208" b="25462"/>
          <a:stretch/>
        </p:blipFill>
        <p:spPr>
          <a:xfrm>
            <a:off x="541339" y="656407"/>
            <a:ext cx="1796912" cy="1423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510" y="559713"/>
            <a:ext cx="6528707" cy="49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04" y="901336"/>
            <a:ext cx="3982751" cy="3331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11" y="120732"/>
            <a:ext cx="4033509" cy="3226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519" t="-327" r="16070"/>
          <a:stretch/>
        </p:blipFill>
        <p:spPr>
          <a:xfrm>
            <a:off x="235527" y="1733994"/>
            <a:ext cx="2912621" cy="35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09" y="263733"/>
            <a:ext cx="7123612" cy="5298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46" y="1420194"/>
            <a:ext cx="2213040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528" y="550319"/>
            <a:ext cx="1798476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823</TotalTime>
  <Words>189</Words>
  <Application>Microsoft Office PowerPoint</Application>
  <PresentationFormat>Widescreen</PresentationFormat>
  <Paragraphs>32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.VnAvantH</vt:lpstr>
      <vt:lpstr>Arial</vt:lpstr>
      <vt:lpstr>Impact</vt:lpstr>
      <vt:lpstr>Times New Roman</vt:lpstr>
      <vt:lpstr>Main Event</vt:lpstr>
      <vt:lpstr>cuộc thi “lính cứu hỏa tài ba”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thi: “lính cứu hỏa tài ba”</dc:title>
  <dc:creator>Administrator</dc:creator>
  <cp:lastModifiedBy>Lop A1</cp:lastModifiedBy>
  <cp:revision>49</cp:revision>
  <dcterms:created xsi:type="dcterms:W3CDTF">2023-12-11T12:04:53Z</dcterms:created>
  <dcterms:modified xsi:type="dcterms:W3CDTF">2024-08-20T05:59:47Z</dcterms:modified>
</cp:coreProperties>
</file>