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6"/>
  </p:notesMasterIdLst>
  <p:sldIdLst>
    <p:sldId id="26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hivo" panose="020B0604020202020204" charset="0"/>
      <p:regular r:id="rId17"/>
      <p:bold r:id="rId18"/>
      <p:italic r:id="rId19"/>
      <p:boldItalic r:id="rId20"/>
    </p:embeddedFont>
    <p:embeddedFont>
      <p:font typeface="Chivo Light" panose="020B0604020202020204" charset="0"/>
      <p:regular r:id="rId21"/>
      <p:bold r:id="rId22"/>
      <p:italic r:id="rId23"/>
      <p:boldItalic r:id="rId24"/>
    </p:embeddedFont>
    <p:embeddedFont>
      <p:font typeface="Shadows Into Light Two" panose="02000506000000020004" pitchFamily="2"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506"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ccffe665f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ccffe665f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cffe665fd_0_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cffe665f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rot="-679074">
            <a:off x="7424169" y="1110641"/>
            <a:ext cx="265609" cy="34947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9031" y="-184381"/>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519519" y="9493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8336996">
            <a:off x="4243138" y="-22224"/>
            <a:ext cx="467049" cy="4730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3778801">
            <a:off x="8116057" y="3817380"/>
            <a:ext cx="580177" cy="5874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6668499">
            <a:off x="5293109" y="3771186"/>
            <a:ext cx="892234" cy="662795"/>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3835491">
            <a:off x="5235980" y="3951326"/>
            <a:ext cx="467040" cy="42328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6648350">
            <a:off x="8451648" y="629713"/>
            <a:ext cx="922830" cy="75773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488733">
            <a:off x="6365042" y="2437342"/>
            <a:ext cx="993792" cy="73816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617181" y="4283744"/>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1676400" y="1412350"/>
            <a:ext cx="4637700" cy="23187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21" name="Google Shape;21;p2"/>
          <p:cNvSpPr/>
          <p:nvPr/>
        </p:nvSpPr>
        <p:spPr>
          <a:xfrm rot="-10736906">
            <a:off x="8409586" y="2375711"/>
            <a:ext cx="825227" cy="74778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9528265">
            <a:off x="8474418" y="2733034"/>
            <a:ext cx="419693" cy="42504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73523" y="349101"/>
            <a:ext cx="467067" cy="47817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760012" y="159538"/>
            <a:ext cx="971255" cy="101198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3741321">
            <a:off x="5765601" y="-92132"/>
            <a:ext cx="547361" cy="56037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7953" y="1365498"/>
            <a:ext cx="1131662" cy="10254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1131" y="205118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592599">
            <a:off x="3091737" y="4454947"/>
            <a:ext cx="1090400" cy="80998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7924870">
            <a:off x="339964" y="3032930"/>
            <a:ext cx="841224" cy="62489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232320">
            <a:off x="908097" y="2912232"/>
            <a:ext cx="341366" cy="3494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969070">
            <a:off x="976107" y="4357729"/>
            <a:ext cx="825137" cy="835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319022">
            <a:off x="-115268" y="1393270"/>
            <a:ext cx="747678" cy="117096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220874" y="-212399"/>
            <a:ext cx="1016948" cy="103966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076712">
            <a:off x="8276016" y="2450651"/>
            <a:ext cx="930331" cy="696680"/>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9290225">
            <a:off x="5567287" y="240208"/>
            <a:ext cx="943922" cy="1037964"/>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831654">
            <a:off x="2857171" y="4159157"/>
            <a:ext cx="1190515" cy="106886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232584">
            <a:off x="956194" y="3077566"/>
            <a:ext cx="267636" cy="288754"/>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2062504">
            <a:off x="499387" y="2832699"/>
            <a:ext cx="348730" cy="8937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34338" y="402317"/>
            <a:ext cx="556340" cy="424970"/>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7406387">
            <a:off x="1005078" y="4425379"/>
            <a:ext cx="609879" cy="93752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461285" y="4408739"/>
            <a:ext cx="953706" cy="858029"/>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2" name="Google Shape;42;p2"/>
          <p:cNvSpPr/>
          <p:nvPr/>
        </p:nvSpPr>
        <p:spPr>
          <a:xfrm rot="3778908">
            <a:off x="8250490" y="3581090"/>
            <a:ext cx="405505" cy="713678"/>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3" name="Google Shape;43;p2"/>
          <p:cNvSpPr/>
          <p:nvPr/>
        </p:nvSpPr>
        <p:spPr>
          <a:xfrm rot="8336858">
            <a:off x="4172244" y="-119327"/>
            <a:ext cx="588749" cy="690936"/>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4" name="Google Shape;44;p2"/>
          <p:cNvSpPr/>
          <p:nvPr/>
        </p:nvSpPr>
        <p:spPr>
          <a:xfrm rot="-2801891">
            <a:off x="8349992" y="393255"/>
            <a:ext cx="742845" cy="116614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5" name="Google Shape;45;p2"/>
          <p:cNvSpPr/>
          <p:nvPr/>
        </p:nvSpPr>
        <p:spPr>
          <a:xfrm>
            <a:off x="6400478" y="2182183"/>
            <a:ext cx="872604" cy="95207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6" name="Google Shape;46;p2"/>
          <p:cNvSpPr/>
          <p:nvPr/>
        </p:nvSpPr>
        <p:spPr>
          <a:xfrm rot="-3835551">
            <a:off x="5103883" y="3888224"/>
            <a:ext cx="1036432" cy="60337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7" name="Google Shape;47;p2"/>
          <p:cNvSpPr/>
          <p:nvPr/>
        </p:nvSpPr>
        <p:spPr>
          <a:xfrm rot="788743">
            <a:off x="7507728" y="1267182"/>
            <a:ext cx="341357" cy="3494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788424">
            <a:off x="7600966" y="1268367"/>
            <a:ext cx="222930" cy="24052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3998065">
            <a:off x="7374395" y="1063551"/>
            <a:ext cx="267634" cy="28875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575490">
            <a:off x="8469081" y="3874407"/>
            <a:ext cx="345878" cy="608736"/>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0"/>
        <p:cNvGrpSpPr/>
        <p:nvPr/>
      </p:nvGrpSpPr>
      <p:grpSpPr>
        <a:xfrm>
          <a:off x="0" y="0"/>
          <a:ext cx="0" cy="0"/>
          <a:chOff x="0" y="0"/>
          <a:chExt cx="0" cy="0"/>
        </a:xfrm>
      </p:grpSpPr>
      <p:sp>
        <p:nvSpPr>
          <p:cNvPr id="261" name="Google Shape;26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62" name="Google Shape;262;p11"/>
          <p:cNvSpPr/>
          <p:nvPr/>
        </p:nvSpPr>
        <p:spPr>
          <a:xfrm rot="-6974255">
            <a:off x="8132622" y="3724110"/>
            <a:ext cx="213588" cy="28102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2732253" y="-212411"/>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2837180" y="12190"/>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rot="4358823">
            <a:off x="3941098" y="4889269"/>
            <a:ext cx="375550" cy="38033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rot="1151692">
            <a:off x="8434472" y="4226868"/>
            <a:ext cx="357870" cy="36229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rot="-10153158">
            <a:off x="4729339" y="4449252"/>
            <a:ext cx="717468" cy="5329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rot="943073">
            <a:off x="4813520" y="4340916"/>
            <a:ext cx="375504" cy="34034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rot="-6648331">
            <a:off x="8563948" y="1186838"/>
            <a:ext cx="742053" cy="6092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rot="2711984">
            <a:off x="4808509" y="-109436"/>
            <a:ext cx="799096" cy="59352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6790083" y="4541690"/>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rot="-5990705">
            <a:off x="8271773" y="2605766"/>
            <a:ext cx="663539" cy="6012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rot="-4782675">
            <a:off x="8259070" y="2656361"/>
            <a:ext cx="337456" cy="34175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1059765" y="251069"/>
            <a:ext cx="375578" cy="38450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7199212" y="126020"/>
            <a:ext cx="780996" cy="813747"/>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rot="3741390">
            <a:off x="7203695" y="-76352"/>
            <a:ext cx="440145" cy="45060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74209" y="985454"/>
            <a:ext cx="910004" cy="82460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307522" y="1536823"/>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rot="10592571">
            <a:off x="1931803" y="4671974"/>
            <a:ext cx="876846" cy="65135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rot="-7924689">
            <a:off x="127751" y="2727519"/>
            <a:ext cx="676415" cy="50251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rot="-1232342">
            <a:off x="584556" y="2630487"/>
            <a:ext cx="274505" cy="28103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rot="5968943">
            <a:off x="379973" y="3976490"/>
            <a:ext cx="663471" cy="67193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2597036" y="-234941"/>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rot="-9290112">
            <a:off x="7044262" y="1908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rot="831478">
            <a:off x="1743246" y="4434137"/>
            <a:ext cx="957279" cy="85945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947845" y="293861"/>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3" name="Google Shape;293;p11"/>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4" name="Google Shape;294;p11"/>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5" name="Google Shape;295;p11"/>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6" name="Google Shape;296;p11"/>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7" name="Google Shape;297;p11"/>
          <p:cNvSpPr/>
          <p:nvPr/>
        </p:nvSpPr>
        <p:spPr>
          <a:xfrm rot="942660">
            <a:off x="4585376" y="43930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8" name="Google Shape;298;p11"/>
          <p:cNvSpPr/>
          <p:nvPr/>
        </p:nvSpPr>
        <p:spPr>
          <a:xfrm rot="-5506349">
            <a:off x="8198666" y="3597357"/>
            <a:ext cx="274487" cy="28101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color background 1">
  <p:cSld name="BLANK_1">
    <p:bg>
      <p:bgPr>
        <a:solidFill>
          <a:schemeClr val="accent1"/>
        </a:solidFill>
        <a:effectLst/>
      </p:bgPr>
    </p:bg>
    <p:spTree>
      <p:nvGrpSpPr>
        <p:cNvPr id="1" name="Shape 301"/>
        <p:cNvGrpSpPr/>
        <p:nvPr/>
      </p:nvGrpSpPr>
      <p:grpSpPr>
        <a:xfrm>
          <a:off x="0" y="0"/>
          <a:ext cx="0" cy="0"/>
          <a:chOff x="0" y="0"/>
          <a:chExt cx="0" cy="0"/>
        </a:xfrm>
      </p:grpSpPr>
      <p:sp>
        <p:nvSpPr>
          <p:cNvPr id="302" name="Google Shape;302;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303" name="Google Shape;303;p12"/>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597036" y="-234941"/>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rot="-9290112">
            <a:off x="7044262" y="1908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rot="831478">
            <a:off x="1743246" y="4434137"/>
            <a:ext cx="957279" cy="85945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947845" y="293861"/>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3" name="Google Shape;313;p12"/>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4" name="Google Shape;314;p12"/>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5" name="Google Shape;315;p12"/>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6" name="Google Shape;316;p12"/>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7" name="Google Shape;317;p12"/>
          <p:cNvSpPr/>
          <p:nvPr/>
        </p:nvSpPr>
        <p:spPr>
          <a:xfrm rot="942660">
            <a:off x="4585376" y="43930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8" name="Google Shape;318;p12"/>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2"/>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ith color background 2">
  <p:cSld name="BLANK_1_1">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322" name="Google Shape;322;p13"/>
          <p:cNvSpPr/>
          <p:nvPr/>
        </p:nvSpPr>
        <p:spPr>
          <a:xfrm rot="1318871">
            <a:off x="78562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82306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rot="-548659">
            <a:off x="86257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9290062">
            <a:off x="85081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rot="5503490">
            <a:off x="79172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8231962" y="26811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rot="-830047">
            <a:off x="7861089" y="23563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76337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rot="8224608">
            <a:off x="83164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18693" y="-460740"/>
            <a:ext cx="5327395" cy="545403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txBox="1">
            <a:spLocks noGrp="1"/>
          </p:cNvSpPr>
          <p:nvPr>
            <p:ph type="ctrTitle"/>
          </p:nvPr>
        </p:nvSpPr>
        <p:spPr>
          <a:xfrm>
            <a:off x="685800" y="1583350"/>
            <a:ext cx="4437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44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4" name="Google Shape;54;p3"/>
          <p:cNvSpPr txBox="1">
            <a:spLocks noGrp="1"/>
          </p:cNvSpPr>
          <p:nvPr>
            <p:ph type="subTitle" idx="1"/>
          </p:nvPr>
        </p:nvSpPr>
        <p:spPr>
          <a:xfrm>
            <a:off x="685800" y="2840051"/>
            <a:ext cx="4437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SzPts val="1800"/>
              <a:buNone/>
              <a:defRPr sz="1800">
                <a:solidFill>
                  <a:schemeClr val="dk2"/>
                </a:solidFill>
              </a:defRPr>
            </a:lvl2pPr>
            <a:lvl3pPr lvl="2" rtl="0">
              <a:spcBef>
                <a:spcPts val="0"/>
              </a:spcBef>
              <a:spcAft>
                <a:spcPts val="0"/>
              </a:spcAft>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55" name="Google Shape;55;p3"/>
          <p:cNvSpPr/>
          <p:nvPr/>
        </p:nvSpPr>
        <p:spPr>
          <a:xfrm rot="6668499">
            <a:off x="5293109" y="3771186"/>
            <a:ext cx="892234" cy="662795"/>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3835491">
            <a:off x="5235980" y="3951326"/>
            <a:ext cx="467040" cy="42328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6648350">
            <a:off x="8451648" y="629713"/>
            <a:ext cx="922830" cy="75773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rot="-2488733">
            <a:off x="8249054" y="3830167"/>
            <a:ext cx="993792" cy="73816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736906">
            <a:off x="8409586" y="2375711"/>
            <a:ext cx="825227" cy="74778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9528265">
            <a:off x="8474418" y="2733034"/>
            <a:ext cx="419693" cy="42504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491037">
            <a:off x="6391016" y="2371566"/>
            <a:ext cx="971233" cy="1011962"/>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7367623">
            <a:off x="6851320" y="3054382"/>
            <a:ext cx="547355" cy="56036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076712">
            <a:off x="8276016" y="2450651"/>
            <a:ext cx="930331" cy="696680"/>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200934">
            <a:off x="6601793" y="2246758"/>
            <a:ext cx="943967" cy="1038014"/>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2801891">
            <a:off x="8349992" y="393255"/>
            <a:ext cx="742845" cy="116614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6" name="Google Shape;66;p3"/>
          <p:cNvSpPr/>
          <p:nvPr/>
        </p:nvSpPr>
        <p:spPr>
          <a:xfrm>
            <a:off x="8284491" y="3575008"/>
            <a:ext cx="872604" cy="95207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7" name="Google Shape;67;p3"/>
          <p:cNvSpPr/>
          <p:nvPr/>
        </p:nvSpPr>
        <p:spPr>
          <a:xfrm rot="-3835551">
            <a:off x="5103883" y="3888224"/>
            <a:ext cx="1036432" cy="60337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8" name="Google Shape;68;p3"/>
          <p:cNvSpPr/>
          <p:nvPr/>
        </p:nvSpPr>
        <p:spPr>
          <a:xfrm>
            <a:off x="6582643" y="4211269"/>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13131" y="449058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414486" y="4183251"/>
            <a:ext cx="1016948" cy="103966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377098" y="1171526"/>
            <a:ext cx="467067" cy="47817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237913" y="1224742"/>
            <a:ext cx="556340" cy="424970"/>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7924870">
            <a:off x="7177227" y="-141770"/>
            <a:ext cx="841224" cy="62489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rot="-1232320">
            <a:off x="7745360" y="-262468"/>
            <a:ext cx="341366" cy="3494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1232584">
            <a:off x="7793456" y="-97134"/>
            <a:ext cx="267636" cy="288754"/>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2062504">
            <a:off x="7336649" y="-342001"/>
            <a:ext cx="348730" cy="8937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668109" y="395336"/>
            <a:ext cx="1131662" cy="10254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267194" y="1081021"/>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1319022">
            <a:off x="5820795" y="423107"/>
            <a:ext cx="747678" cy="117096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80"/>
        <p:cNvGrpSpPr/>
        <p:nvPr/>
      </p:nvGrpSpPr>
      <p:grpSpPr>
        <a:xfrm>
          <a:off x="0" y="0"/>
          <a:ext cx="0" cy="0"/>
          <a:chOff x="0" y="0"/>
          <a:chExt cx="0" cy="0"/>
        </a:xfrm>
      </p:grpSpPr>
      <p:sp>
        <p:nvSpPr>
          <p:cNvPr id="81" name="Google Shape;81;p4"/>
          <p:cNvSpPr/>
          <p:nvPr/>
        </p:nvSpPr>
        <p:spPr>
          <a:xfrm rot="-497398">
            <a:off x="4288489" y="588387"/>
            <a:ext cx="569648" cy="58318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txBox="1">
            <a:spLocks noGrp="1"/>
          </p:cNvSpPr>
          <p:nvPr>
            <p:ph type="body" idx="1"/>
          </p:nvPr>
        </p:nvSpPr>
        <p:spPr>
          <a:xfrm>
            <a:off x="2087675" y="1247400"/>
            <a:ext cx="4968600" cy="3032400"/>
          </a:xfrm>
          <a:prstGeom prst="rect">
            <a:avLst/>
          </a:prstGeom>
        </p:spPr>
        <p:txBody>
          <a:bodyPr spcFirstLastPara="1" wrap="square" lIns="91425" tIns="91425" rIns="91425" bIns="91425" anchor="t" anchorCtr="0">
            <a:noAutofit/>
          </a:bodyPr>
          <a:lstStyle>
            <a:lvl1pPr marL="457200" lvl="0" indent="-431800" algn="ctr" rtl="0">
              <a:spcBef>
                <a:spcPts val="600"/>
              </a:spcBef>
              <a:spcAft>
                <a:spcPts val="0"/>
              </a:spcAft>
              <a:buSzPts val="3200"/>
              <a:buFont typeface="Shadows Into Light Two"/>
              <a:buChar char="༝"/>
              <a:defRPr sz="3200">
                <a:latin typeface="Shadows Into Light Two"/>
                <a:ea typeface="Shadows Into Light Two"/>
                <a:cs typeface="Shadows Into Light Two"/>
                <a:sym typeface="Shadows Into Light Two"/>
              </a:defRPr>
            </a:lvl1pPr>
            <a:lvl2pPr marL="914400" lvl="1" indent="-431800" algn="ctr" rtl="0">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2pPr>
            <a:lvl3pPr marL="1371600" lvl="2" indent="-431800" algn="ctr" rtl="0">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3pPr>
            <a:lvl4pPr marL="1828800" lvl="3" indent="-431800" algn="ctr" rtl="0">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4pPr>
            <a:lvl5pPr marL="2286000" lvl="4" indent="-431800" algn="ctr" rtl="0">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5pPr>
            <a:lvl6pPr marL="2743200" lvl="5" indent="-431800" algn="ctr" rtl="0">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6pPr>
            <a:lvl7pPr marL="3200400" lvl="6" indent="-431800" algn="ctr" rtl="0">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7pPr>
            <a:lvl8pPr marL="3657600" lvl="7" indent="-431800" algn="ctr" rtl="0">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8pPr>
            <a:lvl9pPr marL="4114800" lvl="8" indent="-431800" algn="ctr">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9pPr>
          </a:lstStyle>
          <a:p>
            <a:endParaRPr/>
          </a:p>
        </p:txBody>
      </p:sp>
      <p:sp>
        <p:nvSpPr>
          <p:cNvPr id="83" name="Google Shape;83;p4"/>
          <p:cNvSpPr txBox="1"/>
          <p:nvPr/>
        </p:nvSpPr>
        <p:spPr>
          <a:xfrm>
            <a:off x="3593400" y="324175"/>
            <a:ext cx="1957200" cy="60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dk1"/>
                </a:solidFill>
                <a:latin typeface="Chivo"/>
                <a:ea typeface="Chivo"/>
                <a:cs typeface="Chivo"/>
                <a:sym typeface="Chivo"/>
              </a:rPr>
              <a:t>“</a:t>
            </a:r>
            <a:endParaRPr sz="9600">
              <a:solidFill>
                <a:schemeClr val="dk1"/>
              </a:solidFill>
              <a:latin typeface="Chivo"/>
              <a:ea typeface="Chivo"/>
              <a:cs typeface="Chivo"/>
              <a:sym typeface="Chivo"/>
            </a:endParaRPr>
          </a:p>
        </p:txBody>
      </p:sp>
      <p:sp>
        <p:nvSpPr>
          <p:cNvPr id="84" name="Google Shape;84;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4"/>
          <p:cNvSpPr/>
          <p:nvPr/>
        </p:nvSpPr>
        <p:spPr>
          <a:xfrm rot="-6974255">
            <a:off x="8132622" y="3724110"/>
            <a:ext cx="213588" cy="28102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2579853" y="-136211"/>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2684780" y="88390"/>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rot="4358823">
            <a:off x="3941098" y="4889269"/>
            <a:ext cx="375550" cy="38033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rot="1151692">
            <a:off x="8434472" y="4226868"/>
            <a:ext cx="357870" cy="36229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rot="-10153158">
            <a:off x="4729339" y="4449252"/>
            <a:ext cx="717468" cy="5329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rot="943073">
            <a:off x="4813520" y="4340916"/>
            <a:ext cx="375504" cy="34034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rot="-6648331">
            <a:off x="8563948" y="1186838"/>
            <a:ext cx="742053" cy="6092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rot="2711984">
            <a:off x="4884709" y="-109436"/>
            <a:ext cx="799096" cy="59352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6790083" y="4541690"/>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rot="-5990705">
            <a:off x="8271773" y="2605766"/>
            <a:ext cx="663539" cy="6012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rot="-4782675">
            <a:off x="8259070" y="2656361"/>
            <a:ext cx="337456" cy="34175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1059765" y="251069"/>
            <a:ext cx="375578" cy="38450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7054212" y="316389"/>
            <a:ext cx="780996" cy="813747"/>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rot="3741390">
            <a:off x="7058695" y="114017"/>
            <a:ext cx="440145" cy="45060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174209" y="985454"/>
            <a:ext cx="910004" cy="82460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307522" y="1536823"/>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10592571">
            <a:off x="1931803" y="4671974"/>
            <a:ext cx="876846" cy="65135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7924689">
            <a:off x="127751" y="2727519"/>
            <a:ext cx="676415" cy="50251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1232342">
            <a:off x="584556" y="2630487"/>
            <a:ext cx="274505" cy="28103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5968943">
            <a:off x="379973" y="3976490"/>
            <a:ext cx="663471" cy="67193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2444636" y="-158741"/>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9290112">
            <a:off x="6899262" y="381262"/>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831478">
            <a:off x="1743246" y="4434137"/>
            <a:ext cx="957279" cy="85945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947845" y="293861"/>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116" name="Google Shape;116;p4"/>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117" name="Google Shape;117;p4"/>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118" name="Google Shape;118;p4"/>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119" name="Google Shape;119;p4"/>
          <p:cNvSpPr/>
          <p:nvPr/>
        </p:nvSpPr>
        <p:spPr>
          <a:xfrm rot="5200625">
            <a:off x="50512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120" name="Google Shape;120;p4"/>
          <p:cNvSpPr/>
          <p:nvPr/>
        </p:nvSpPr>
        <p:spPr>
          <a:xfrm rot="942660">
            <a:off x="4585376" y="43930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121" name="Google Shape;121;p4"/>
          <p:cNvSpPr/>
          <p:nvPr/>
        </p:nvSpPr>
        <p:spPr>
          <a:xfrm rot="-5506349">
            <a:off x="8198666" y="3597357"/>
            <a:ext cx="274487" cy="28101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p5"/>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txBox="1">
            <a:spLocks noGrp="1"/>
          </p:cNvSpPr>
          <p:nvPr>
            <p:ph type="title"/>
          </p:nvPr>
        </p:nvSpPr>
        <p:spPr>
          <a:xfrm>
            <a:off x="457200" y="434575"/>
            <a:ext cx="5984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457200" y="1428750"/>
            <a:ext cx="5984700" cy="31704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background">
  <p:cSld name="TITLE_AND_BODY_1">
    <p:bg>
      <p:bgPr>
        <a:solidFill>
          <a:schemeClr val="accent5"/>
        </a:solidFill>
        <a:effectLst/>
      </p:bgPr>
    </p:bg>
    <p:spTree>
      <p:nvGrpSpPr>
        <p:cNvPr id="1" name="Shape 149"/>
        <p:cNvGrpSpPr/>
        <p:nvPr/>
      </p:nvGrpSpPr>
      <p:grpSpPr>
        <a:xfrm>
          <a:off x="0" y="0"/>
          <a:ext cx="0" cy="0"/>
          <a:chOff x="0" y="0"/>
          <a:chExt cx="0" cy="0"/>
        </a:xfrm>
      </p:grpSpPr>
      <p:sp>
        <p:nvSpPr>
          <p:cNvPr id="150" name="Google Shape;150;p6"/>
          <p:cNvSpPr/>
          <p:nvPr/>
        </p:nvSpPr>
        <p:spPr>
          <a:xfrm>
            <a:off x="0" y="-124"/>
            <a:ext cx="4579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152" name="Google Shape;152;p6"/>
          <p:cNvSpPr/>
          <p:nvPr/>
        </p:nvSpPr>
        <p:spPr>
          <a:xfrm rot="1318871">
            <a:off x="78562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82306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rot="-548659">
            <a:off x="86257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9290062">
            <a:off x="85081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rot="5503490">
            <a:off x="79172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8231962" y="26811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rot="-830047">
            <a:off x="7861089" y="23563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76337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rot="8224608">
            <a:off x="83164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txBox="1">
            <a:spLocks noGrp="1"/>
          </p:cNvSpPr>
          <p:nvPr>
            <p:ph type="title"/>
          </p:nvPr>
        </p:nvSpPr>
        <p:spPr>
          <a:xfrm>
            <a:off x="457200" y="663175"/>
            <a:ext cx="3599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 name="Google Shape;162;p6"/>
          <p:cNvSpPr txBox="1">
            <a:spLocks noGrp="1"/>
          </p:cNvSpPr>
          <p:nvPr>
            <p:ph type="body" idx="1"/>
          </p:nvPr>
        </p:nvSpPr>
        <p:spPr>
          <a:xfrm>
            <a:off x="457200" y="1428750"/>
            <a:ext cx="3599700" cy="31704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63"/>
        <p:cNvGrpSpPr/>
        <p:nvPr/>
      </p:nvGrpSpPr>
      <p:grpSpPr>
        <a:xfrm>
          <a:off x="0" y="0"/>
          <a:ext cx="0" cy="0"/>
          <a:chOff x="0" y="0"/>
          <a:chExt cx="0" cy="0"/>
        </a:xfrm>
      </p:grpSpPr>
      <p:sp>
        <p:nvSpPr>
          <p:cNvPr id="164" name="Google Shape;164;p7"/>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txBox="1">
            <a:spLocks noGrp="1"/>
          </p:cNvSpPr>
          <p:nvPr>
            <p:ph type="title"/>
          </p:nvPr>
        </p:nvSpPr>
        <p:spPr>
          <a:xfrm>
            <a:off x="457200" y="434575"/>
            <a:ext cx="6405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6" name="Google Shape;186;p7"/>
          <p:cNvSpPr txBox="1">
            <a:spLocks noGrp="1"/>
          </p:cNvSpPr>
          <p:nvPr>
            <p:ph type="body" idx="1"/>
          </p:nvPr>
        </p:nvSpPr>
        <p:spPr>
          <a:xfrm>
            <a:off x="457200" y="1430050"/>
            <a:ext cx="3167700" cy="323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187" name="Google Shape;187;p7"/>
          <p:cNvSpPr txBox="1">
            <a:spLocks noGrp="1"/>
          </p:cNvSpPr>
          <p:nvPr>
            <p:ph type="body" idx="2"/>
          </p:nvPr>
        </p:nvSpPr>
        <p:spPr>
          <a:xfrm>
            <a:off x="3815603" y="1430050"/>
            <a:ext cx="3167700" cy="323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188" name="Google Shape;188;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89"/>
        <p:cNvGrpSpPr/>
        <p:nvPr/>
      </p:nvGrpSpPr>
      <p:grpSpPr>
        <a:xfrm>
          <a:off x="0" y="0"/>
          <a:ext cx="0" cy="0"/>
          <a:chOff x="0" y="0"/>
          <a:chExt cx="0" cy="0"/>
        </a:xfrm>
      </p:grpSpPr>
      <p:sp>
        <p:nvSpPr>
          <p:cNvPr id="190" name="Google Shape;190;p8"/>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txBox="1">
            <a:spLocks noGrp="1"/>
          </p:cNvSpPr>
          <p:nvPr>
            <p:ph type="title"/>
          </p:nvPr>
        </p:nvSpPr>
        <p:spPr>
          <a:xfrm>
            <a:off x="457200" y="434575"/>
            <a:ext cx="6288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2" name="Google Shape;212;p8"/>
          <p:cNvSpPr txBox="1">
            <a:spLocks noGrp="1"/>
          </p:cNvSpPr>
          <p:nvPr>
            <p:ph type="body" idx="1"/>
          </p:nvPr>
        </p:nvSpPr>
        <p:spPr>
          <a:xfrm>
            <a:off x="457200" y="1440500"/>
            <a:ext cx="2026800" cy="3228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13" name="Google Shape;213;p8"/>
          <p:cNvSpPr txBox="1">
            <a:spLocks noGrp="1"/>
          </p:cNvSpPr>
          <p:nvPr>
            <p:ph type="body" idx="2"/>
          </p:nvPr>
        </p:nvSpPr>
        <p:spPr>
          <a:xfrm>
            <a:off x="2587877" y="1440500"/>
            <a:ext cx="2026800" cy="3228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14" name="Google Shape;214;p8"/>
          <p:cNvSpPr txBox="1">
            <a:spLocks noGrp="1"/>
          </p:cNvSpPr>
          <p:nvPr>
            <p:ph type="body" idx="3"/>
          </p:nvPr>
        </p:nvSpPr>
        <p:spPr>
          <a:xfrm>
            <a:off x="4718554" y="1440500"/>
            <a:ext cx="2026800" cy="3228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15" name="Google Shape;215;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457200" y="434575"/>
            <a:ext cx="5984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8" name="Google Shape;218;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19" name="Google Shape;219;p9"/>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0"/>
        <p:cNvGrpSpPr/>
        <p:nvPr/>
      </p:nvGrpSpPr>
      <p:grpSpPr>
        <a:xfrm>
          <a:off x="0" y="0"/>
          <a:ext cx="0" cy="0"/>
          <a:chOff x="0" y="0"/>
          <a:chExt cx="0" cy="0"/>
        </a:xfrm>
      </p:grpSpPr>
      <p:sp>
        <p:nvSpPr>
          <p:cNvPr id="241" name="Google Shape;241;p10"/>
          <p:cNvSpPr txBox="1">
            <a:spLocks noGrp="1"/>
          </p:cNvSpPr>
          <p:nvPr>
            <p:ph type="body" idx="1"/>
          </p:nvPr>
        </p:nvSpPr>
        <p:spPr>
          <a:xfrm>
            <a:off x="457200" y="4025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242" name="Google Shape;242;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3" name="Google Shape;243;p10"/>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0"/>
          <p:cNvSpPr/>
          <p:nvPr/>
        </p:nvSpPr>
        <p:spPr>
          <a:xfrm>
            <a:off x="2422711" y="-353816"/>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rot="-9290112">
            <a:off x="7123487" y="473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rot="3192611">
            <a:off x="1743260" y="4434123"/>
            <a:ext cx="957223" cy="85940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589320" y="190936"/>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3" name="Google Shape;253;p10"/>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4" name="Google Shape;254;p10"/>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5" name="Google Shape;255;p10"/>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6" name="Google Shape;256;p10"/>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7" name="Google Shape;257;p10"/>
          <p:cNvSpPr/>
          <p:nvPr/>
        </p:nvSpPr>
        <p:spPr>
          <a:xfrm rot="942660">
            <a:off x="4813976" y="45454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8" name="Google Shape;258;p10"/>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34575"/>
            <a:ext cx="5984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1pPr>
            <a:lvl2pPr lvl="1">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2pPr>
            <a:lvl3pPr lvl="2">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3pPr>
            <a:lvl4pPr lvl="3">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4pPr>
            <a:lvl5pPr lvl="4">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5pPr>
            <a:lvl6pPr lvl="5">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6pPr>
            <a:lvl7pPr lvl="6">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7pPr>
            <a:lvl8pPr lvl="7">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8pPr>
            <a:lvl9pPr lvl="8">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9pPr>
          </a:lstStyle>
          <a:p>
            <a:endParaRPr/>
          </a:p>
        </p:txBody>
      </p:sp>
      <p:sp>
        <p:nvSpPr>
          <p:cNvPr id="7" name="Google Shape;7;p1"/>
          <p:cNvSpPr txBox="1">
            <a:spLocks noGrp="1"/>
          </p:cNvSpPr>
          <p:nvPr>
            <p:ph type="body" idx="1"/>
          </p:nvPr>
        </p:nvSpPr>
        <p:spPr>
          <a:xfrm>
            <a:off x="457200" y="1428750"/>
            <a:ext cx="5984700" cy="31704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accent1"/>
              </a:buClr>
              <a:buSzPts val="2600"/>
              <a:buFont typeface="Chivo Light"/>
              <a:buChar char="༝"/>
              <a:defRPr sz="2600">
                <a:solidFill>
                  <a:schemeClr val="dk1"/>
                </a:solidFill>
                <a:latin typeface="Chivo Light"/>
                <a:ea typeface="Chivo Light"/>
                <a:cs typeface="Chivo Light"/>
                <a:sym typeface="Chivo Light"/>
              </a:defRPr>
            </a:lvl1pPr>
            <a:lvl2pPr marL="914400" lvl="1" indent="-393700">
              <a:spcBef>
                <a:spcPts val="0"/>
              </a:spcBef>
              <a:spcAft>
                <a:spcPts val="0"/>
              </a:spcAft>
              <a:buClr>
                <a:schemeClr val="dk2"/>
              </a:buClr>
              <a:buSzPts val="2600"/>
              <a:buFont typeface="Chivo Light"/>
              <a:buChar char="○"/>
              <a:defRPr sz="2600">
                <a:solidFill>
                  <a:schemeClr val="dk1"/>
                </a:solidFill>
                <a:latin typeface="Chivo Light"/>
                <a:ea typeface="Chivo Light"/>
                <a:cs typeface="Chivo Light"/>
                <a:sym typeface="Chivo Light"/>
              </a:defRPr>
            </a:lvl2pPr>
            <a:lvl3pPr marL="1371600" lvl="2" indent="-393700">
              <a:spcBef>
                <a:spcPts val="0"/>
              </a:spcBef>
              <a:spcAft>
                <a:spcPts val="0"/>
              </a:spcAft>
              <a:buClr>
                <a:schemeClr val="dk2"/>
              </a:buClr>
              <a:buSzPts val="2600"/>
              <a:buFont typeface="Chivo Light"/>
              <a:buChar char="■"/>
              <a:defRPr sz="2600">
                <a:solidFill>
                  <a:schemeClr val="dk1"/>
                </a:solidFill>
                <a:latin typeface="Chivo Light"/>
                <a:ea typeface="Chivo Light"/>
                <a:cs typeface="Chivo Light"/>
                <a:sym typeface="Chivo Light"/>
              </a:defRPr>
            </a:lvl3pPr>
            <a:lvl4pPr marL="1828800" lvl="3" indent="-3937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4pPr>
            <a:lvl5pPr marL="2286000" lvl="4" indent="-3937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5pPr>
            <a:lvl6pPr marL="2743200" lvl="5" indent="-3937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6pPr>
            <a:lvl7pPr marL="3200400" lvl="6" indent="-3937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7pPr>
            <a:lvl8pPr marL="3657600" lvl="7" indent="-3937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8pPr>
            <a:lvl9pPr marL="4114800" lvl="8" indent="-3937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latin typeface="Chivo Light"/>
                <a:ea typeface="Chivo Light"/>
                <a:cs typeface="Chivo Light"/>
                <a:sym typeface="Chivo Light"/>
              </a:defRPr>
            </a:lvl1pPr>
            <a:lvl2pPr lvl="1" algn="r">
              <a:buNone/>
              <a:defRPr sz="1300">
                <a:solidFill>
                  <a:schemeClr val="dk1"/>
                </a:solidFill>
                <a:latin typeface="Chivo Light"/>
                <a:ea typeface="Chivo Light"/>
                <a:cs typeface="Chivo Light"/>
                <a:sym typeface="Chivo Light"/>
              </a:defRPr>
            </a:lvl2pPr>
            <a:lvl3pPr lvl="2" algn="r">
              <a:buNone/>
              <a:defRPr sz="1300">
                <a:solidFill>
                  <a:schemeClr val="dk1"/>
                </a:solidFill>
                <a:latin typeface="Chivo Light"/>
                <a:ea typeface="Chivo Light"/>
                <a:cs typeface="Chivo Light"/>
                <a:sym typeface="Chivo Light"/>
              </a:defRPr>
            </a:lvl3pPr>
            <a:lvl4pPr lvl="3" algn="r">
              <a:buNone/>
              <a:defRPr sz="1300">
                <a:solidFill>
                  <a:schemeClr val="dk1"/>
                </a:solidFill>
                <a:latin typeface="Chivo Light"/>
                <a:ea typeface="Chivo Light"/>
                <a:cs typeface="Chivo Light"/>
                <a:sym typeface="Chivo Light"/>
              </a:defRPr>
            </a:lvl4pPr>
            <a:lvl5pPr lvl="4" algn="r">
              <a:buNone/>
              <a:defRPr sz="1300">
                <a:solidFill>
                  <a:schemeClr val="dk1"/>
                </a:solidFill>
                <a:latin typeface="Chivo Light"/>
                <a:ea typeface="Chivo Light"/>
                <a:cs typeface="Chivo Light"/>
                <a:sym typeface="Chivo Light"/>
              </a:defRPr>
            </a:lvl5pPr>
            <a:lvl6pPr lvl="5" algn="r">
              <a:buNone/>
              <a:defRPr sz="1300">
                <a:solidFill>
                  <a:schemeClr val="dk1"/>
                </a:solidFill>
                <a:latin typeface="Chivo Light"/>
                <a:ea typeface="Chivo Light"/>
                <a:cs typeface="Chivo Light"/>
                <a:sym typeface="Chivo Light"/>
              </a:defRPr>
            </a:lvl6pPr>
            <a:lvl7pPr lvl="6" algn="r">
              <a:buNone/>
              <a:defRPr sz="1300">
                <a:solidFill>
                  <a:schemeClr val="dk1"/>
                </a:solidFill>
                <a:latin typeface="Chivo Light"/>
                <a:ea typeface="Chivo Light"/>
                <a:cs typeface="Chivo Light"/>
                <a:sym typeface="Chivo Light"/>
              </a:defRPr>
            </a:lvl7pPr>
            <a:lvl8pPr lvl="7" algn="r">
              <a:buNone/>
              <a:defRPr sz="1300">
                <a:solidFill>
                  <a:schemeClr val="dk1"/>
                </a:solidFill>
                <a:latin typeface="Chivo Light"/>
                <a:ea typeface="Chivo Light"/>
                <a:cs typeface="Chivo Light"/>
                <a:sym typeface="Chivo Light"/>
              </a:defRPr>
            </a:lvl8pPr>
            <a:lvl9pPr lvl="8" algn="r">
              <a:buNone/>
              <a:defRPr sz="1300">
                <a:solidFill>
                  <a:schemeClr val="dk1"/>
                </a:solidFill>
                <a:latin typeface="Chivo Light"/>
                <a:ea typeface="Chivo Light"/>
                <a:cs typeface="Chivo Light"/>
                <a:sym typeface="Chiv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slidescarnival.com/help-use-presentation-templat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jpg"/><Relationship Id="rId5" Type="http://schemas.openxmlformats.org/officeDocument/2006/relationships/hyperlink" Target="http://www.youtube.com/watch?v=VXHBA0HhL_s" TargetMode="External"/><Relationship Id="rId4" Type="http://schemas.openxmlformats.org/officeDocument/2006/relationships/hyperlink" Target="http://www.slidescarnival.com/copyright-and-legal-informatio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EA7B2D-98C8-6216-E133-2073CC2EDBE0}"/>
              </a:ext>
            </a:extLst>
          </p:cNvPr>
          <p:cNvPicPr>
            <a:picLocks noChangeAspect="1"/>
          </p:cNvPicPr>
          <p:nvPr/>
        </p:nvPicPr>
        <p:blipFill rotWithShape="1">
          <a:blip r:embed="rId2"/>
          <a:srcRect t="15621" b="9379"/>
          <a:stretch/>
        </p:blipFill>
        <p:spPr>
          <a:xfrm>
            <a:off x="-436879" y="-491490"/>
            <a:ext cx="10017758" cy="5634990"/>
          </a:xfrm>
          <a:prstGeom prst="rect">
            <a:avLst/>
          </a:prstGeom>
        </p:spPr>
      </p:pic>
      <p:sp>
        <p:nvSpPr>
          <p:cNvPr id="6" name="TextBox 5">
            <a:extLst>
              <a:ext uri="{FF2B5EF4-FFF2-40B4-BE49-F238E27FC236}">
                <a16:creationId xmlns:a16="http://schemas.microsoft.com/office/drawing/2014/main" id="{F8DE6CE3-C83C-520F-7D6E-7CB851757CAC}"/>
              </a:ext>
            </a:extLst>
          </p:cNvPr>
          <p:cNvSpPr txBox="1"/>
          <p:nvPr/>
        </p:nvSpPr>
        <p:spPr>
          <a:xfrm>
            <a:off x="2400300" y="-226040"/>
            <a:ext cx="4583430" cy="523220"/>
          </a:xfrm>
          <a:prstGeom prst="rect">
            <a:avLst/>
          </a:prstGeom>
          <a:noFill/>
        </p:spPr>
        <p:txBody>
          <a:bodyPr wrap="square" rtlCol="0">
            <a:spAutoFit/>
          </a:bodyPr>
          <a:lstStyle/>
          <a:p>
            <a:pPr algn="ctr"/>
            <a:r>
              <a:rPr lang="vi-VN" b="1" dirty="0">
                <a:latin typeface="+mj-lt"/>
              </a:rPr>
              <a:t>ỦY BAN NHÂN DÂN QUẬN LONG BIÊN</a:t>
            </a:r>
          </a:p>
          <a:p>
            <a:pPr algn="ctr"/>
            <a:r>
              <a:rPr lang="vi-VN" b="1" dirty="0">
                <a:latin typeface="+mj-lt"/>
              </a:rPr>
              <a:t>TRƯỜNG MẦM NON BẮC CẦU</a:t>
            </a:r>
          </a:p>
        </p:txBody>
      </p:sp>
      <p:sp>
        <p:nvSpPr>
          <p:cNvPr id="7" name="TextBox 6">
            <a:extLst>
              <a:ext uri="{FF2B5EF4-FFF2-40B4-BE49-F238E27FC236}">
                <a16:creationId xmlns:a16="http://schemas.microsoft.com/office/drawing/2014/main" id="{5927A9C6-8099-F16A-EDC7-E27E5F2C0799}"/>
              </a:ext>
            </a:extLst>
          </p:cNvPr>
          <p:cNvSpPr txBox="1"/>
          <p:nvPr/>
        </p:nvSpPr>
        <p:spPr>
          <a:xfrm>
            <a:off x="731520" y="1664285"/>
            <a:ext cx="8538209" cy="2185214"/>
          </a:xfrm>
          <a:prstGeom prst="rect">
            <a:avLst/>
          </a:prstGeom>
          <a:noFill/>
        </p:spPr>
        <p:txBody>
          <a:bodyPr wrap="square" rtlCol="0">
            <a:spAutoFit/>
          </a:bodyPr>
          <a:lstStyle/>
          <a:p>
            <a:pPr algn="ctr"/>
            <a:r>
              <a:rPr lang="vi-VN" sz="2800" dirty="0">
                <a:solidFill>
                  <a:srgbClr val="FF0000"/>
                </a:solidFill>
                <a:latin typeface="+mj-lt"/>
              </a:rPr>
              <a:t>GIÁO ÁN </a:t>
            </a:r>
          </a:p>
          <a:p>
            <a:pPr algn="ctr"/>
            <a:r>
              <a:rPr lang="vi-VN" sz="2800" dirty="0">
                <a:solidFill>
                  <a:srgbClr val="FF0000"/>
                </a:solidFill>
                <a:latin typeface="+mj-lt"/>
              </a:rPr>
              <a:t>LĨNH VỰC TÌNH CẢM KỸ NĂNG XÃ HỘI</a:t>
            </a:r>
          </a:p>
          <a:p>
            <a:endParaRPr lang="vi-VN" sz="2000" dirty="0">
              <a:solidFill>
                <a:srgbClr val="FF0000"/>
              </a:solidFill>
              <a:latin typeface="+mj-lt"/>
            </a:endParaRPr>
          </a:p>
          <a:p>
            <a:r>
              <a:rPr lang="vi-VN" sz="2000" dirty="0">
                <a:solidFill>
                  <a:srgbClr val="FF0000"/>
                </a:solidFill>
                <a:latin typeface="+mj-lt"/>
              </a:rPr>
              <a:t>                                             Đề tài: Kỹ năng khi đi biển</a:t>
            </a:r>
          </a:p>
          <a:p>
            <a:r>
              <a:rPr lang="vi-VN" sz="2000" dirty="0">
                <a:solidFill>
                  <a:srgbClr val="FF0000"/>
                </a:solidFill>
                <a:latin typeface="+mj-lt"/>
              </a:rPr>
              <a:t>                                             Lứa tuổi: Trẻ 5-6 tuổi</a:t>
            </a:r>
          </a:p>
          <a:p>
            <a:r>
              <a:rPr lang="vi-VN" sz="2000" dirty="0">
                <a:solidFill>
                  <a:srgbClr val="FF0000"/>
                </a:solidFill>
                <a:latin typeface="+mj-lt"/>
              </a:rPr>
              <a:t>                                             Lớp : MGL A1</a:t>
            </a:r>
          </a:p>
        </p:txBody>
      </p:sp>
      <p:pic>
        <p:nvPicPr>
          <p:cNvPr id="9" name="Picture 8">
            <a:extLst>
              <a:ext uri="{FF2B5EF4-FFF2-40B4-BE49-F238E27FC236}">
                <a16:creationId xmlns:a16="http://schemas.microsoft.com/office/drawing/2014/main" id="{DAFE0A49-363D-2A8B-AD5B-B775BBCE7D7D}"/>
              </a:ext>
            </a:extLst>
          </p:cNvPr>
          <p:cNvPicPr>
            <a:picLocks noChangeAspect="1"/>
          </p:cNvPicPr>
          <p:nvPr/>
        </p:nvPicPr>
        <p:blipFill>
          <a:blip r:embed="rId3"/>
          <a:stretch>
            <a:fillRect/>
          </a:stretch>
        </p:blipFill>
        <p:spPr>
          <a:xfrm>
            <a:off x="4111293" y="268417"/>
            <a:ext cx="1161444" cy="1161444"/>
          </a:xfrm>
          <a:prstGeom prst="rect">
            <a:avLst/>
          </a:prstGeom>
        </p:spPr>
      </p:pic>
    </p:spTree>
    <p:extLst>
      <p:ext uri="{BB962C8B-B14F-4D97-AF65-F5344CB8AC3E}">
        <p14:creationId xmlns:p14="http://schemas.microsoft.com/office/powerpoint/2010/main" val="845726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2"/>
          <p:cNvSpPr txBox="1">
            <a:spLocks noGrp="1"/>
          </p:cNvSpPr>
          <p:nvPr>
            <p:ph type="title"/>
          </p:nvPr>
        </p:nvSpPr>
        <p:spPr>
          <a:xfrm>
            <a:off x="457125" y="392450"/>
            <a:ext cx="628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Xử lí tình huống khi có dòng chảy xa bờ</a:t>
            </a:r>
            <a:endParaRPr/>
          </a:p>
        </p:txBody>
      </p:sp>
      <p:sp>
        <p:nvSpPr>
          <p:cNvPr id="399" name="Google Shape;399;p22"/>
          <p:cNvSpPr txBox="1">
            <a:spLocks noGrp="1"/>
          </p:cNvSpPr>
          <p:nvPr>
            <p:ph type="body" idx="1"/>
          </p:nvPr>
        </p:nvSpPr>
        <p:spPr>
          <a:xfrm>
            <a:off x="457200" y="1440500"/>
            <a:ext cx="2026800" cy="322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Nên tránh ra các dòng chảy xa bờ</a:t>
            </a:r>
            <a:endParaRPr b="1"/>
          </a:p>
          <a:p>
            <a:pPr marL="0" lvl="0" indent="0" algn="l" rtl="0">
              <a:spcBef>
                <a:spcPts val="600"/>
              </a:spcBef>
              <a:spcAft>
                <a:spcPts val="0"/>
              </a:spcAft>
              <a:buNone/>
            </a:pPr>
            <a:r>
              <a:rPr lang="en" b="1"/>
              <a:t>Bơi gần các nhân viên cứu hộ</a:t>
            </a:r>
            <a:endParaRPr b="1"/>
          </a:p>
          <a:p>
            <a:pPr marL="0" lvl="0" indent="0" algn="l" rtl="0">
              <a:spcBef>
                <a:spcPts val="600"/>
              </a:spcBef>
              <a:spcAft>
                <a:spcPts val="0"/>
              </a:spcAft>
              <a:buNone/>
            </a:pPr>
            <a:r>
              <a:rPr lang="en" b="1"/>
              <a:t>Nếu bị cuốn vào dòng chảy xa bờ thì hãy la lên và không được vùng vẫy</a:t>
            </a:r>
            <a:endParaRPr b="1"/>
          </a:p>
        </p:txBody>
      </p:sp>
      <p:sp>
        <p:nvSpPr>
          <p:cNvPr id="400" name="Google Shape;400;p22"/>
          <p:cNvSpPr txBox="1">
            <a:spLocks noGrp="1"/>
          </p:cNvSpPr>
          <p:nvPr>
            <p:ph type="body" idx="2"/>
          </p:nvPr>
        </p:nvSpPr>
        <p:spPr>
          <a:xfrm>
            <a:off x="2587877" y="1440500"/>
            <a:ext cx="2026800" cy="322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Nếu biết bơi thì hãy bơi song song</a:t>
            </a:r>
            <a:endParaRPr/>
          </a:p>
          <a:p>
            <a:pPr marL="0" lvl="0" indent="0" algn="l" rtl="0">
              <a:spcBef>
                <a:spcPts val="600"/>
              </a:spcBef>
              <a:spcAft>
                <a:spcPts val="0"/>
              </a:spcAft>
              <a:buNone/>
            </a:pPr>
            <a:r>
              <a:rPr lang="en"/>
              <a:t>Nếu muốn cứu ai đó thì hãy ném các vật thể nổi để người đó bám vào bờ  </a:t>
            </a:r>
            <a:endParaRPr/>
          </a:p>
        </p:txBody>
      </p:sp>
      <p:sp>
        <p:nvSpPr>
          <p:cNvPr id="401" name="Google Shape;401;p22"/>
          <p:cNvSpPr txBox="1">
            <a:spLocks noGrp="1"/>
          </p:cNvSpPr>
          <p:nvPr>
            <p:ph type="body" idx="3"/>
          </p:nvPr>
        </p:nvSpPr>
        <p:spPr>
          <a:xfrm>
            <a:off x="4718554" y="1440500"/>
            <a:ext cx="2026800" cy="322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sp>
        <p:nvSpPr>
          <p:cNvPr id="402" name="Google Shape;402;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10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
                                        </p:tgtEl>
                                        <p:attrNameLst>
                                          <p:attrName>style.visibility</p:attrName>
                                        </p:attrNameLst>
                                      </p:cBhvr>
                                      <p:to>
                                        <p:strVal val="visible"/>
                                      </p:to>
                                    </p:set>
                                    <p:animEffect transition="in" filter="fade">
                                      <p:cBhvr>
                                        <p:cTn id="12" dur="1000"/>
                                        <p:tgtEl>
                                          <p:spTgt spid="3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0"/>
                                        </p:tgtEl>
                                        <p:attrNameLst>
                                          <p:attrName>style.visibility</p:attrName>
                                        </p:attrNameLst>
                                      </p:cBhvr>
                                      <p:to>
                                        <p:strVal val="visible"/>
                                      </p:to>
                                    </p:set>
                                    <p:animEffect transition="in" filter="fade">
                                      <p:cBhvr>
                                        <p:cTn id="17" dur="1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3"/>
          <p:cNvSpPr txBox="1">
            <a:spLocks noGrp="1"/>
          </p:cNvSpPr>
          <p:nvPr>
            <p:ph type="body" idx="1"/>
          </p:nvPr>
        </p:nvSpPr>
        <p:spPr>
          <a:xfrm>
            <a:off x="937575" y="1247400"/>
            <a:ext cx="7679700" cy="3032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Chuyên mục giải đáp</a:t>
            </a:r>
            <a:endParaRPr/>
          </a:p>
        </p:txBody>
      </p:sp>
      <p:sp>
        <p:nvSpPr>
          <p:cNvPr id="408" name="Google Shape;408;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fade">
                                      <p:cBhvr>
                                        <p:cTn id="7" dur="1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2"/>
        <p:cNvGrpSpPr/>
        <p:nvPr/>
      </p:nvGrpSpPr>
      <p:grpSpPr>
        <a:xfrm>
          <a:off x="0" y="0"/>
          <a:ext cx="0" cy="0"/>
          <a:chOff x="0" y="0"/>
          <a:chExt cx="0" cy="0"/>
        </a:xfrm>
      </p:grpSpPr>
      <p:sp>
        <p:nvSpPr>
          <p:cNvPr id="413" name="Google Shape;413;p24"/>
          <p:cNvSpPr txBox="1">
            <a:spLocks noGrp="1"/>
          </p:cNvSpPr>
          <p:nvPr>
            <p:ph type="title"/>
          </p:nvPr>
        </p:nvSpPr>
        <p:spPr>
          <a:xfrm>
            <a:off x="457200" y="663175"/>
            <a:ext cx="3599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Bí quyết bí mật</a:t>
            </a:r>
            <a:endParaRPr/>
          </a:p>
        </p:txBody>
      </p:sp>
      <p:sp>
        <p:nvSpPr>
          <p:cNvPr id="414" name="Google Shape;414;p24"/>
          <p:cNvSpPr txBox="1">
            <a:spLocks noGrp="1"/>
          </p:cNvSpPr>
          <p:nvPr>
            <p:ph type="body" idx="1"/>
          </p:nvPr>
        </p:nvSpPr>
        <p:spPr>
          <a:xfrm>
            <a:off x="457200" y="1428750"/>
            <a:ext cx="3599700" cy="3170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Chúng ta nên bổ sung hoa quả trước khi đi bơi nhé</a:t>
            </a:r>
            <a:endParaRPr/>
          </a:p>
        </p:txBody>
      </p:sp>
      <p:sp>
        <p:nvSpPr>
          <p:cNvPr id="415" name="Google Shape;415;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12</a:t>
            </a:fld>
            <a:endParaRPr>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1000"/>
                                        <p:tgtEl>
                                          <p:spTgt spid="4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4"/>
                                        </p:tgtEl>
                                        <p:attrNameLst>
                                          <p:attrName>style.visibility</p:attrName>
                                        </p:attrNameLst>
                                      </p:cBhvr>
                                      <p:to>
                                        <p:strVal val="visible"/>
                                      </p:to>
                                    </p:set>
                                    <p:animEffect transition="in" filter="fade">
                                      <p:cBhvr>
                                        <p:cTn id="12" dur="1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9"/>
        <p:cNvGrpSpPr/>
        <p:nvPr/>
      </p:nvGrpSpPr>
      <p:grpSpPr>
        <a:xfrm>
          <a:off x="0" y="0"/>
          <a:ext cx="0" cy="0"/>
          <a:chOff x="0" y="0"/>
          <a:chExt cx="0" cy="0"/>
        </a:xfrm>
      </p:grpSpPr>
      <p:sp>
        <p:nvSpPr>
          <p:cNvPr id="420" name="Google Shape;420;p25"/>
          <p:cNvSpPr txBox="1">
            <a:spLocks noGrp="1"/>
          </p:cNvSpPr>
          <p:nvPr>
            <p:ph type="title" idx="4294967295"/>
          </p:nvPr>
        </p:nvSpPr>
        <p:spPr>
          <a:xfrm>
            <a:off x="2194950" y="1881750"/>
            <a:ext cx="4754100" cy="13800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Hoa quả bổ sung vitamin giúp chúng ta bơi khỏe hơn</a:t>
            </a:r>
            <a:endParaRPr>
              <a:solidFill>
                <a:srgbClr val="FFFFFF"/>
              </a:solidFill>
            </a:endParaRPr>
          </a:p>
        </p:txBody>
      </p:sp>
      <p:sp>
        <p:nvSpPr>
          <p:cNvPr id="421" name="Google Shape;421;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13</a:t>
            </a:fld>
            <a:endParaRPr>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10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grpSp>
        <p:nvGrpSpPr>
          <p:cNvPr id="426" name="Google Shape;426;p26"/>
          <p:cNvGrpSpPr/>
          <p:nvPr/>
        </p:nvGrpSpPr>
        <p:grpSpPr>
          <a:xfrm>
            <a:off x="524417" y="950603"/>
            <a:ext cx="4036590" cy="3941676"/>
            <a:chOff x="2256567" y="677103"/>
            <a:chExt cx="4036590" cy="3941676"/>
          </a:xfrm>
        </p:grpSpPr>
        <p:sp>
          <p:nvSpPr>
            <p:cNvPr id="427" name="Google Shape;427;p26"/>
            <p:cNvSpPr/>
            <p:nvPr/>
          </p:nvSpPr>
          <p:spPr>
            <a:xfrm rot="-6597333">
              <a:off x="4296826" y="3950027"/>
              <a:ext cx="586303" cy="586303"/>
            </a:xfrm>
            <a:prstGeom prst="ellipse">
              <a:avLst/>
            </a:pr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428" name="Google Shape;428;p26"/>
            <p:cNvSpPr/>
            <p:nvPr/>
          </p:nvSpPr>
          <p:spPr>
            <a:xfrm rot="-6599386">
              <a:off x="2318596" y="1407533"/>
              <a:ext cx="440541" cy="440541"/>
            </a:xfrm>
            <a:prstGeom prst="ellipse">
              <a:avLst/>
            </a:pr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429" name="Google Shape;429;p26"/>
            <p:cNvSpPr/>
            <p:nvPr/>
          </p:nvSpPr>
          <p:spPr>
            <a:xfrm rot="-6598839">
              <a:off x="2887641" y="2346984"/>
              <a:ext cx="1199287" cy="1199287"/>
            </a:xfrm>
            <a:prstGeom prst="ellipse">
              <a:avLst/>
            </a:pr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430" name="Google Shape;430;p26"/>
            <p:cNvSpPr/>
            <p:nvPr/>
          </p:nvSpPr>
          <p:spPr>
            <a:xfrm rot="-6598620">
              <a:off x="4374916" y="913763"/>
              <a:ext cx="1681581" cy="1681581"/>
            </a:xfrm>
            <a:prstGeom prst="ellipse">
              <a:avLst/>
            </a:pr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431" name="Google Shape;431;p26"/>
            <p:cNvSpPr/>
            <p:nvPr/>
          </p:nvSpPr>
          <p:spPr>
            <a:xfrm rot="-6597866">
              <a:off x="2661829" y="2208216"/>
              <a:ext cx="629106" cy="629106"/>
            </a:xfrm>
            <a:prstGeom prst="ellipse">
              <a:avLst/>
            </a:pr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432" name="Google Shape;432;p26"/>
            <p:cNvSpPr/>
            <p:nvPr/>
          </p:nvSpPr>
          <p:spPr>
            <a:xfrm rot="-6597701">
              <a:off x="3267625" y="1113818"/>
              <a:ext cx="274172" cy="274172"/>
            </a:xfrm>
            <a:prstGeom prst="ellipse">
              <a:avLst/>
            </a:pr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grpSp>
      <p:grpSp>
        <p:nvGrpSpPr>
          <p:cNvPr id="433" name="Google Shape;433;p26"/>
          <p:cNvGrpSpPr/>
          <p:nvPr/>
        </p:nvGrpSpPr>
        <p:grpSpPr>
          <a:xfrm>
            <a:off x="2715044" y="2089266"/>
            <a:ext cx="2440200" cy="2440200"/>
            <a:chOff x="4447194" y="1815766"/>
            <a:chExt cx="2440200" cy="2440200"/>
          </a:xfrm>
        </p:grpSpPr>
        <p:sp>
          <p:nvSpPr>
            <p:cNvPr id="434" name="Google Shape;434;p26"/>
            <p:cNvSpPr/>
            <p:nvPr/>
          </p:nvSpPr>
          <p:spPr>
            <a:xfrm>
              <a:off x="4447194" y="1815766"/>
              <a:ext cx="2440200" cy="2440200"/>
            </a:xfrm>
            <a:prstGeom prst="ellipse">
              <a:avLst/>
            </a:prstGeom>
            <a:solidFill>
              <a:schemeClr val="accent5"/>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435" name="Google Shape;435;p26"/>
            <p:cNvSpPr txBox="1"/>
            <p:nvPr/>
          </p:nvSpPr>
          <p:spPr>
            <a:xfrm>
              <a:off x="4735950" y="2504275"/>
              <a:ext cx="1862700" cy="116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Chivo Light"/>
                  <a:ea typeface="Chivo Light"/>
                  <a:cs typeface="Chivo Light"/>
                  <a:sym typeface="Chivo Light"/>
                </a:rPr>
                <a:t>Bơi sải</a:t>
              </a:r>
              <a:endParaRPr sz="2400">
                <a:solidFill>
                  <a:srgbClr val="FFFFFF"/>
                </a:solidFill>
                <a:latin typeface="Chivo Light"/>
                <a:ea typeface="Chivo Light"/>
                <a:cs typeface="Chivo Light"/>
                <a:sym typeface="Chivo Light"/>
              </a:endParaRPr>
            </a:p>
          </p:txBody>
        </p:sp>
      </p:grpSp>
      <p:grpSp>
        <p:nvGrpSpPr>
          <p:cNvPr id="436" name="Google Shape;436;p26"/>
          <p:cNvGrpSpPr/>
          <p:nvPr/>
        </p:nvGrpSpPr>
        <p:grpSpPr>
          <a:xfrm>
            <a:off x="1834787" y="1647553"/>
            <a:ext cx="1423800" cy="1423800"/>
            <a:chOff x="3490737" y="1374053"/>
            <a:chExt cx="1423800" cy="1423800"/>
          </a:xfrm>
        </p:grpSpPr>
        <p:sp>
          <p:nvSpPr>
            <p:cNvPr id="437" name="Google Shape;437;p26"/>
            <p:cNvSpPr/>
            <p:nvPr/>
          </p:nvSpPr>
          <p:spPr>
            <a:xfrm>
              <a:off x="3490737" y="1374053"/>
              <a:ext cx="1423800" cy="1423800"/>
            </a:xfrm>
            <a:prstGeom prst="ellipse">
              <a:avLst/>
            </a:prstGeom>
            <a:solidFill>
              <a:schemeClr val="accent4"/>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438" name="Google Shape;438;p26"/>
            <p:cNvSpPr txBox="1"/>
            <p:nvPr/>
          </p:nvSpPr>
          <p:spPr>
            <a:xfrm>
              <a:off x="3718754" y="1613603"/>
              <a:ext cx="967800"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Chivo Light"/>
                  <a:ea typeface="Chivo Light"/>
                  <a:cs typeface="Chivo Light"/>
                  <a:sym typeface="Chivo Light"/>
                </a:rPr>
                <a:t>Bơi ếch</a:t>
              </a:r>
              <a:endParaRPr sz="2000">
                <a:solidFill>
                  <a:srgbClr val="FFFFFF"/>
                </a:solidFill>
                <a:latin typeface="Chivo Light"/>
                <a:ea typeface="Chivo Light"/>
                <a:cs typeface="Chivo Light"/>
                <a:sym typeface="Chivo Light"/>
              </a:endParaRPr>
            </a:p>
          </p:txBody>
        </p:sp>
      </p:grpSp>
      <p:grpSp>
        <p:nvGrpSpPr>
          <p:cNvPr id="439" name="Google Shape;439;p26"/>
          <p:cNvGrpSpPr/>
          <p:nvPr/>
        </p:nvGrpSpPr>
        <p:grpSpPr>
          <a:xfrm>
            <a:off x="1493603" y="3211789"/>
            <a:ext cx="1498800" cy="1498800"/>
            <a:chOff x="644203" y="3718814"/>
            <a:chExt cx="1498800" cy="1498800"/>
          </a:xfrm>
        </p:grpSpPr>
        <p:sp>
          <p:nvSpPr>
            <p:cNvPr id="440" name="Google Shape;440;p26"/>
            <p:cNvSpPr/>
            <p:nvPr/>
          </p:nvSpPr>
          <p:spPr>
            <a:xfrm>
              <a:off x="644203" y="3718814"/>
              <a:ext cx="1498800" cy="14988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441" name="Google Shape;441;p26"/>
            <p:cNvSpPr txBox="1"/>
            <p:nvPr/>
          </p:nvSpPr>
          <p:spPr>
            <a:xfrm>
              <a:off x="856976" y="3995875"/>
              <a:ext cx="1073400"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FFFFF"/>
                  </a:solidFill>
                  <a:latin typeface="Chivo Light"/>
                  <a:ea typeface="Chivo Light"/>
                  <a:cs typeface="Chivo Light"/>
                  <a:sym typeface="Chivo Light"/>
                </a:rPr>
                <a:t>Bơi bướm</a:t>
              </a:r>
              <a:endParaRPr sz="1600">
                <a:solidFill>
                  <a:srgbClr val="FFFFFF"/>
                </a:solidFill>
                <a:latin typeface="Chivo Light"/>
                <a:ea typeface="Chivo Light"/>
                <a:cs typeface="Chivo Light"/>
                <a:sym typeface="Chivo Light"/>
              </a:endParaRPr>
            </a:p>
          </p:txBody>
        </p:sp>
      </p:grpSp>
      <p:sp>
        <p:nvSpPr>
          <p:cNvPr id="442" name="Google Shape;442;p26"/>
          <p:cNvSpPr txBox="1">
            <a:spLocks noGrp="1"/>
          </p:cNvSpPr>
          <p:nvPr>
            <p:ph type="title"/>
          </p:nvPr>
        </p:nvSpPr>
        <p:spPr>
          <a:xfrm>
            <a:off x="457200" y="434575"/>
            <a:ext cx="5984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Góc chia sẻ</a:t>
            </a:r>
            <a:endParaRPr/>
          </a:p>
          <a:p>
            <a:pPr marL="0" lvl="0" indent="0" algn="l" rtl="0">
              <a:spcBef>
                <a:spcPts val="0"/>
              </a:spcBef>
              <a:spcAft>
                <a:spcPts val="0"/>
              </a:spcAft>
              <a:buNone/>
            </a:pPr>
            <a:r>
              <a:rPr lang="en"/>
              <a:t>Đã có ai đã biết bơi chưa nào</a:t>
            </a:r>
            <a:endParaRPr/>
          </a:p>
        </p:txBody>
      </p:sp>
      <p:sp>
        <p:nvSpPr>
          <p:cNvPr id="443" name="Google Shape;443;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1000"/>
                                        <p:tgtEl>
                                          <p:spTgt spid="4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6"/>
                                        </p:tgtEl>
                                        <p:attrNameLst>
                                          <p:attrName>style.visibility</p:attrName>
                                        </p:attrNameLst>
                                      </p:cBhvr>
                                      <p:to>
                                        <p:strVal val="visible"/>
                                      </p:to>
                                    </p:set>
                                    <p:animEffect transition="in" filter="fade">
                                      <p:cBhvr>
                                        <p:cTn id="12" dur="1000"/>
                                        <p:tgtEl>
                                          <p:spTgt spid="4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3"/>
                                        </p:tgtEl>
                                        <p:attrNameLst>
                                          <p:attrName>style.visibility</p:attrName>
                                        </p:attrNameLst>
                                      </p:cBhvr>
                                      <p:to>
                                        <p:strVal val="visible"/>
                                      </p:to>
                                    </p:set>
                                    <p:animEffect transition="in" filter="fade">
                                      <p:cBhvr>
                                        <p:cTn id="17" dur="1000"/>
                                        <p:tgtEl>
                                          <p:spTgt spid="4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9"/>
                                        </p:tgtEl>
                                        <p:attrNameLst>
                                          <p:attrName>style.visibility</p:attrName>
                                        </p:attrNameLst>
                                      </p:cBhvr>
                                      <p:to>
                                        <p:strVal val="visible"/>
                                      </p:to>
                                    </p:set>
                                    <p:animEffect transition="in" filter="fade">
                                      <p:cBhvr>
                                        <p:cTn id="22" dur="1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4"/>
          <p:cNvSpPr txBox="1">
            <a:spLocks noGrp="1"/>
          </p:cNvSpPr>
          <p:nvPr>
            <p:ph type="ctrTitle"/>
          </p:nvPr>
        </p:nvSpPr>
        <p:spPr>
          <a:xfrm>
            <a:off x="1676400" y="1412350"/>
            <a:ext cx="4637700" cy="231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Kỹ năng khi đi biển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10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5"/>
          <p:cNvSpPr txBox="1">
            <a:spLocks noGrp="1"/>
          </p:cNvSpPr>
          <p:nvPr>
            <p:ph type="title"/>
          </p:nvPr>
        </p:nvSpPr>
        <p:spPr>
          <a:xfrm>
            <a:off x="457200" y="434575"/>
            <a:ext cx="6405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Instructions for use</a:t>
            </a:r>
            <a:endParaRPr/>
          </a:p>
        </p:txBody>
      </p:sp>
      <p:sp>
        <p:nvSpPr>
          <p:cNvPr id="341" name="Google Shape;341;p15"/>
          <p:cNvSpPr txBox="1">
            <a:spLocks noGrp="1"/>
          </p:cNvSpPr>
          <p:nvPr>
            <p:ph type="body" idx="2"/>
          </p:nvPr>
        </p:nvSpPr>
        <p:spPr>
          <a:xfrm>
            <a:off x="3815603" y="1430050"/>
            <a:ext cx="3167700" cy="3238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200" b="1">
                <a:solidFill>
                  <a:srgbClr val="65677F"/>
                </a:solidFill>
              </a:rPr>
              <a:t>EDIT IN POWERPOINT®</a:t>
            </a:r>
            <a:endParaRPr sz="1200">
              <a:solidFill>
                <a:srgbClr val="65677F"/>
              </a:solidFill>
            </a:endParaRPr>
          </a:p>
          <a:p>
            <a:pPr marL="0" lvl="0" indent="0" algn="l" rtl="0">
              <a:spcBef>
                <a:spcPts val="600"/>
              </a:spcBef>
              <a:spcAft>
                <a:spcPts val="0"/>
              </a:spcAft>
              <a:buNone/>
            </a:pPr>
            <a:r>
              <a:rPr lang="en" sz="1200">
                <a:solidFill>
                  <a:srgbClr val="65677F"/>
                </a:solidFill>
              </a:rPr>
              <a:t>Click on the button under the presentation preview that says </a:t>
            </a:r>
            <a:r>
              <a:rPr lang="en" sz="1200" b="1">
                <a:solidFill>
                  <a:srgbClr val="65677F"/>
                </a:solidFill>
              </a:rPr>
              <a:t>"Download as PowerPoint template"</a:t>
            </a:r>
            <a:r>
              <a:rPr lang="en" sz="1200">
                <a:solidFill>
                  <a:srgbClr val="65677F"/>
                </a:solidFill>
              </a:rPr>
              <a:t>. You will get a .pptx file that you can edit in PowerPoint. </a:t>
            </a:r>
            <a:endParaRPr sz="1200">
              <a:solidFill>
                <a:srgbClr val="65677F"/>
              </a:solidFill>
            </a:endParaRPr>
          </a:p>
          <a:p>
            <a:pPr marL="0" lvl="0" indent="0" algn="l" rtl="0">
              <a:spcBef>
                <a:spcPts val="600"/>
              </a:spcBef>
              <a:spcAft>
                <a:spcPts val="0"/>
              </a:spcAft>
              <a:buNone/>
            </a:pPr>
            <a:r>
              <a:rPr lang="en" sz="1200">
                <a:solidFill>
                  <a:srgbClr val="65677F"/>
                </a:solidFill>
              </a:rPr>
              <a:t>Remember to download and install the fonts used in this presentation (you’ll find the links to the font files needed in the </a:t>
            </a:r>
            <a:r>
              <a:rPr lang="en" sz="1200" u="sng">
                <a:solidFill>
                  <a:srgbClr val="65677F"/>
                </a:solidFill>
                <a:hlinkClick r:id="" action="ppaction://noaction">
                  <a:extLst>
                    <a:ext uri="{A12FA001-AC4F-418D-AE19-62706E023703}">
                      <ahyp:hlinkClr xmlns:ahyp="http://schemas.microsoft.com/office/drawing/2018/hyperlinkcolor" val="tx"/>
                    </a:ext>
                  </a:extLst>
                </a:hlinkClick>
              </a:rPr>
              <a:t>Presentation design slide</a:t>
            </a:r>
            <a:r>
              <a:rPr lang="en" sz="1200">
                <a:solidFill>
                  <a:srgbClr val="65677F"/>
                </a:solidFill>
              </a:rPr>
              <a:t>)</a:t>
            </a:r>
            <a:endParaRPr sz="1200">
              <a:solidFill>
                <a:srgbClr val="65677F"/>
              </a:solidFill>
            </a:endParaRPr>
          </a:p>
          <a:p>
            <a:pPr marL="0" lvl="0" indent="0" algn="l" rtl="0">
              <a:spcBef>
                <a:spcPts val="600"/>
              </a:spcBef>
              <a:spcAft>
                <a:spcPts val="0"/>
              </a:spcAft>
              <a:buClr>
                <a:schemeClr val="dk1"/>
              </a:buClr>
              <a:buSzPts val="1100"/>
              <a:buFont typeface="Arial"/>
              <a:buNone/>
            </a:pPr>
            <a:endParaRPr sz="1200" b="1">
              <a:solidFill>
                <a:srgbClr val="65677F"/>
              </a:solidFill>
            </a:endParaRPr>
          </a:p>
        </p:txBody>
      </p:sp>
      <p:sp>
        <p:nvSpPr>
          <p:cNvPr id="342" name="Google Shape;342;p15"/>
          <p:cNvSpPr txBox="1">
            <a:spLocks noGrp="1"/>
          </p:cNvSpPr>
          <p:nvPr>
            <p:ph type="body" idx="1"/>
          </p:nvPr>
        </p:nvSpPr>
        <p:spPr>
          <a:xfrm>
            <a:off x="457200" y="1430050"/>
            <a:ext cx="3167700" cy="3238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b="1">
                <a:solidFill>
                  <a:srgbClr val="65677F"/>
                </a:solidFill>
              </a:rPr>
              <a:t>EDIT IN GOOGLE SLIDES</a:t>
            </a:r>
            <a:endParaRPr sz="1200">
              <a:solidFill>
                <a:srgbClr val="65677F"/>
              </a:solidFill>
            </a:endParaRPr>
          </a:p>
          <a:p>
            <a:pPr marL="0" lvl="0" indent="0" algn="l" rtl="0">
              <a:spcBef>
                <a:spcPts val="600"/>
              </a:spcBef>
              <a:spcAft>
                <a:spcPts val="0"/>
              </a:spcAft>
              <a:buClr>
                <a:schemeClr val="dk1"/>
              </a:buClr>
              <a:buSzPts val="1100"/>
              <a:buFont typeface="Arial"/>
              <a:buNone/>
            </a:pPr>
            <a:r>
              <a:rPr lang="en" sz="1200">
                <a:solidFill>
                  <a:srgbClr val="65677F"/>
                </a:solidFill>
              </a:rPr>
              <a:t>Click on the button under the presentation preview that says </a:t>
            </a:r>
            <a:r>
              <a:rPr lang="en" sz="1200" b="1">
                <a:solidFill>
                  <a:srgbClr val="65677F"/>
                </a:solidFill>
              </a:rPr>
              <a:t>"Use as Google Slides Theme"</a:t>
            </a:r>
            <a:r>
              <a:rPr lang="en" sz="1200">
                <a:solidFill>
                  <a:srgbClr val="65677F"/>
                </a:solidFill>
              </a:rPr>
              <a:t>.</a:t>
            </a:r>
            <a:endParaRPr sz="1200">
              <a:solidFill>
                <a:srgbClr val="65677F"/>
              </a:solidFill>
            </a:endParaRPr>
          </a:p>
          <a:p>
            <a:pPr marL="0" lvl="0" indent="0" algn="l" rtl="0">
              <a:spcBef>
                <a:spcPts val="600"/>
              </a:spcBef>
              <a:spcAft>
                <a:spcPts val="0"/>
              </a:spcAft>
              <a:buClr>
                <a:schemeClr val="dk1"/>
              </a:buClr>
              <a:buSzPts val="1100"/>
              <a:buFont typeface="Arial"/>
              <a:buNone/>
            </a:pPr>
            <a:r>
              <a:rPr lang="en" sz="1200">
                <a:solidFill>
                  <a:srgbClr val="65677F"/>
                </a:solidFill>
              </a:rPr>
              <a:t>You will get a copy of this document on your Google Drive and will be able to edit, add or delete slides.</a:t>
            </a:r>
            <a:endParaRPr sz="1200">
              <a:solidFill>
                <a:srgbClr val="65677F"/>
              </a:solidFill>
            </a:endParaRPr>
          </a:p>
          <a:p>
            <a:pPr marL="0" lvl="0" indent="0" algn="l" rtl="0">
              <a:spcBef>
                <a:spcPts val="600"/>
              </a:spcBef>
              <a:spcAft>
                <a:spcPts val="0"/>
              </a:spcAft>
              <a:buClr>
                <a:schemeClr val="dk1"/>
              </a:buClr>
              <a:buSzPts val="1100"/>
              <a:buFont typeface="Arial"/>
              <a:buNone/>
            </a:pPr>
            <a:r>
              <a:rPr lang="en" sz="1200" b="1">
                <a:solidFill>
                  <a:srgbClr val="65677F"/>
                </a:solidFill>
              </a:rPr>
              <a:t>You have to be signed in to your Google account.</a:t>
            </a:r>
            <a:endParaRPr>
              <a:solidFill>
                <a:srgbClr val="65677F"/>
              </a:solidFill>
            </a:endParaRPr>
          </a:p>
        </p:txBody>
      </p:sp>
      <p:sp>
        <p:nvSpPr>
          <p:cNvPr id="343" name="Google Shape;343;p15"/>
          <p:cNvSpPr txBox="1">
            <a:spLocks noGrp="1"/>
          </p:cNvSpPr>
          <p:nvPr>
            <p:ph type="body" idx="2"/>
          </p:nvPr>
        </p:nvSpPr>
        <p:spPr>
          <a:xfrm>
            <a:off x="457200" y="3677325"/>
            <a:ext cx="6526200" cy="114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1200" b="1">
                <a:solidFill>
                  <a:srgbClr val="FF7B59"/>
                </a:solidFill>
              </a:rPr>
              <a:t>More info on how to use this template at </a:t>
            </a:r>
            <a:r>
              <a:rPr lang="en" sz="1200" b="1" u="sng">
                <a:solidFill>
                  <a:srgbClr val="FF7B59"/>
                </a:solidFill>
                <a:hlinkClick r:id="rId3">
                  <a:extLst>
                    <a:ext uri="{A12FA001-AC4F-418D-AE19-62706E023703}">
                      <ahyp:hlinkClr xmlns:ahyp="http://schemas.microsoft.com/office/drawing/2018/hyperlinkcolor" val="tx"/>
                    </a:ext>
                  </a:extLst>
                </a:hlinkClick>
              </a:rPr>
              <a:t>www.slidescarnival.com/help-use-presentation-template</a:t>
            </a:r>
            <a:endParaRPr sz="1200" b="1">
              <a:solidFill>
                <a:srgbClr val="FF7B59"/>
              </a:solidFill>
            </a:endParaRPr>
          </a:p>
          <a:p>
            <a:pPr marL="0" lvl="0" indent="0" algn="l" rtl="0">
              <a:spcBef>
                <a:spcPts val="1000"/>
              </a:spcBef>
              <a:spcAft>
                <a:spcPts val="0"/>
              </a:spcAft>
              <a:buClr>
                <a:schemeClr val="dk1"/>
              </a:buClr>
              <a:buSzPts val="1100"/>
              <a:buFont typeface="Arial"/>
              <a:buNone/>
            </a:pPr>
            <a:r>
              <a:rPr lang="en" sz="1200">
                <a:solidFill>
                  <a:srgbClr val="FF7B59"/>
                </a:solidFill>
              </a:rPr>
              <a:t>This template is free to use under </a:t>
            </a:r>
            <a:r>
              <a:rPr lang="en" sz="1200" u="sng">
                <a:solidFill>
                  <a:srgbClr val="FF7B59"/>
                </a:solidFill>
                <a:hlinkClick r:id="rId4">
                  <a:extLst>
                    <a:ext uri="{A12FA001-AC4F-418D-AE19-62706E023703}">
                      <ahyp:hlinkClr xmlns:ahyp="http://schemas.microsoft.com/office/drawing/2018/hyperlinkcolor" val="tx"/>
                    </a:ext>
                  </a:extLst>
                </a:hlinkClick>
              </a:rPr>
              <a:t>Creative Commons Attribution license</a:t>
            </a:r>
            <a:r>
              <a:rPr lang="en" sz="1200">
                <a:solidFill>
                  <a:srgbClr val="FF7B59"/>
                </a:solidFill>
              </a:rPr>
              <a:t>. You can keep the Credits slide or mention SlidesCarnival and other resources used in a slide footer.</a:t>
            </a:r>
            <a:endParaRPr sz="1200">
              <a:solidFill>
                <a:srgbClr val="FF7B59"/>
              </a:solidFill>
            </a:endParaRPr>
          </a:p>
          <a:p>
            <a:pPr marL="0" lvl="0" indent="0" algn="l" rtl="0">
              <a:spcBef>
                <a:spcPts val="1000"/>
              </a:spcBef>
              <a:spcAft>
                <a:spcPts val="0"/>
              </a:spcAft>
              <a:buClr>
                <a:schemeClr val="dk1"/>
              </a:buClr>
              <a:buSzPts val="1100"/>
              <a:buFont typeface="Arial"/>
              <a:buNone/>
            </a:pPr>
            <a:endParaRPr sz="1200">
              <a:solidFill>
                <a:srgbClr val="FF7B59"/>
              </a:solidFill>
            </a:endParaRPr>
          </a:p>
          <a:p>
            <a:pPr marL="0" lvl="0" indent="0" algn="l" rtl="0">
              <a:spcBef>
                <a:spcPts val="1000"/>
              </a:spcBef>
              <a:spcAft>
                <a:spcPts val="1000"/>
              </a:spcAft>
              <a:buNone/>
            </a:pPr>
            <a:endParaRPr sz="1200">
              <a:solidFill>
                <a:srgbClr val="FF7B59"/>
              </a:solidFill>
            </a:endParaRPr>
          </a:p>
        </p:txBody>
      </p:sp>
      <p:sp>
        <p:nvSpPr>
          <p:cNvPr id="344" name="Google Shape;344;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345" name="Google Shape;345;p15" descr="Cách Phòng Tránh Chết Đuối Khi Đi Biển Cho Trẻ - An Toàn Cho Trẻ &#10;&#10;Một trong những kiến thức an toàn cho trẻ bố mẹ cần lưu ý chính là an toàn khi đi biển. Ghi nhớ những quy tắc khi cho trẻ đi biển dưới đây để bảo vệ sự an toàn cho trẻ cũng như giúp cho chuyến đi chơi của gia đình được trọn vẹn.&#10;&#10;► Đăng ký kênh để cập nhật nội dung mới: https://goo.gl/lyTU1x&#10;► FaceBook VOH http://www.facebook.com/RadioVOH&#10;► Google+:  https://plus.google.com/+VOHONLINECHANNEL/&#10;&#10;☼---------------------------------------­----------------------------------------­----☼&#10;Đài Tiếng nói Nhân dân TP. Hồ Chí Minh (The Voice of Ho Chi Minh city People) phát trên ba làn sóng AM 610 Khz - FM 99.9 Mhz - FM 95.6Mhz." title="Cách Phòng Tránh Chết Đuối Khi Đi Biển Cho Trẻ - An Toàn Cho Trẻ">
            <a:hlinkClick r:id="rId5"/>
          </p:cNvPr>
          <p:cNvPicPr preferRelativeResize="0"/>
          <p:nvPr/>
        </p:nvPicPr>
        <p:blipFill>
          <a:blip r:embed="rId6">
            <a:alphaModFix/>
          </a:blip>
          <a:stretch>
            <a:fillRect/>
          </a:stretch>
        </p:blipFill>
        <p:spPr>
          <a:xfrm>
            <a:off x="52675" y="434575"/>
            <a:ext cx="8985976" cy="4664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1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6"/>
          <p:cNvSpPr txBox="1">
            <a:spLocks noGrp="1"/>
          </p:cNvSpPr>
          <p:nvPr>
            <p:ph type="ctrTitle"/>
          </p:nvPr>
        </p:nvSpPr>
        <p:spPr>
          <a:xfrm>
            <a:off x="685800" y="1583350"/>
            <a:ext cx="4437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1.</a:t>
            </a:r>
            <a:endParaRPr>
              <a:solidFill>
                <a:schemeClr val="accent1"/>
              </a:solidFill>
            </a:endParaRPr>
          </a:p>
          <a:p>
            <a:pPr marL="0" lvl="0" indent="0" algn="l" rtl="0">
              <a:spcBef>
                <a:spcPts val="0"/>
              </a:spcBef>
              <a:spcAft>
                <a:spcPts val="0"/>
              </a:spcAft>
              <a:buNone/>
            </a:pPr>
            <a:r>
              <a:rPr lang="en"/>
              <a:t>Tìm hiểu</a:t>
            </a:r>
            <a:endParaRPr/>
          </a:p>
        </p:txBody>
      </p:sp>
      <p:sp>
        <p:nvSpPr>
          <p:cNvPr id="351" name="Google Shape;351;p16"/>
          <p:cNvSpPr txBox="1">
            <a:spLocks noGrp="1"/>
          </p:cNvSpPr>
          <p:nvPr>
            <p:ph type="subTitle" idx="1"/>
          </p:nvPr>
        </p:nvSpPr>
        <p:spPr>
          <a:xfrm>
            <a:off x="685800" y="2840051"/>
            <a:ext cx="44376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Cùng bắt đầu nào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1000"/>
                                        <p:tgtEl>
                                          <p:spTgt spid="3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10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7"/>
          <p:cNvSpPr txBox="1">
            <a:spLocks noGrp="1"/>
          </p:cNvSpPr>
          <p:nvPr>
            <p:ph type="title"/>
          </p:nvPr>
        </p:nvSpPr>
        <p:spPr>
          <a:xfrm>
            <a:off x="457200" y="434575"/>
            <a:ext cx="5984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Câu hỏi</a:t>
            </a:r>
            <a:endParaRPr/>
          </a:p>
        </p:txBody>
      </p:sp>
      <p:sp>
        <p:nvSpPr>
          <p:cNvPr id="357" name="Google Shape;357;p17"/>
          <p:cNvSpPr txBox="1">
            <a:spLocks noGrp="1"/>
          </p:cNvSpPr>
          <p:nvPr>
            <p:ph type="body" idx="1"/>
          </p:nvPr>
        </p:nvSpPr>
        <p:spPr>
          <a:xfrm>
            <a:off x="457200" y="1428750"/>
            <a:ext cx="5984700" cy="3170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Nên tắm ở chỗ nào mới an toàn</a:t>
            </a:r>
            <a:endParaRPr/>
          </a:p>
        </p:txBody>
      </p:sp>
      <p:sp>
        <p:nvSpPr>
          <p:cNvPr id="358" name="Google Shape;358;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359" name="Google Shape;359;p17"/>
          <p:cNvSpPr txBox="1"/>
          <p:nvPr/>
        </p:nvSpPr>
        <p:spPr>
          <a:xfrm>
            <a:off x="579400" y="2444025"/>
            <a:ext cx="60678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i="1">
                <a:latin typeface="Chivo Light"/>
                <a:ea typeface="Chivo Light"/>
                <a:cs typeface="Chivo Light"/>
                <a:sym typeface="Chivo Light"/>
              </a:rPr>
              <a:t>Tắm ở những nơi có cứu hộ</a:t>
            </a:r>
            <a:endParaRPr sz="2100" i="1">
              <a:latin typeface="Chivo Light"/>
              <a:ea typeface="Chivo Light"/>
              <a:cs typeface="Chivo Light"/>
              <a:sym typeface="Chivo Light"/>
            </a:endParaRPr>
          </a:p>
          <a:p>
            <a:pPr marL="0" lvl="0" indent="0" algn="l" rtl="0">
              <a:spcBef>
                <a:spcPts val="0"/>
              </a:spcBef>
              <a:spcAft>
                <a:spcPts val="0"/>
              </a:spcAft>
              <a:buNone/>
            </a:pPr>
            <a:r>
              <a:rPr lang="en" sz="2100" i="1">
                <a:latin typeface="Chivo Light"/>
                <a:ea typeface="Chivo Light"/>
                <a:cs typeface="Chivo Light"/>
                <a:sym typeface="Chivo Light"/>
              </a:rPr>
              <a:t>Luôn mặc áo phao khi tắm biển</a:t>
            </a:r>
            <a:endParaRPr sz="2100" i="1">
              <a:latin typeface="Chivo Light"/>
              <a:ea typeface="Chivo Light"/>
              <a:cs typeface="Chivo Light"/>
              <a:sym typeface="Chivo Light"/>
            </a:endParaRPr>
          </a:p>
          <a:p>
            <a:pPr marL="0" lvl="0" indent="0" algn="l" rtl="0">
              <a:spcBef>
                <a:spcPts val="0"/>
              </a:spcBef>
              <a:spcAft>
                <a:spcPts val="0"/>
              </a:spcAft>
              <a:buNone/>
            </a:pPr>
            <a:r>
              <a:rPr lang="en" sz="2100" i="1">
                <a:latin typeface="Chivo Light"/>
                <a:ea typeface="Chivo Light"/>
                <a:cs typeface="Chivo Light"/>
                <a:sym typeface="Chivo Light"/>
              </a:rPr>
              <a:t>Kiểm tra độ sâu và các chướng ngại vật trước khi xuống nước</a:t>
            </a:r>
            <a:endParaRPr sz="2100" i="1">
              <a:latin typeface="Chivo Light"/>
              <a:ea typeface="Chivo Light"/>
              <a:cs typeface="Chivo Light"/>
              <a:sym typeface="Chivo Light"/>
            </a:endParaRPr>
          </a:p>
          <a:p>
            <a:pPr marL="0" lvl="0" indent="0" algn="l" rtl="0">
              <a:spcBef>
                <a:spcPts val="0"/>
              </a:spcBef>
              <a:spcAft>
                <a:spcPts val="0"/>
              </a:spcAft>
              <a:buNone/>
            </a:pPr>
            <a:r>
              <a:rPr lang="en" sz="2100" i="1">
                <a:latin typeface="Chivo Light"/>
                <a:ea typeface="Chivo Light"/>
                <a:cs typeface="Chivo Light"/>
                <a:sym typeface="Chivo Light"/>
              </a:rPr>
              <a:t>Luôn bơi theo người lớn và không bơi xa bờ hơn 15 phút</a:t>
            </a:r>
            <a:endParaRPr sz="2100" i="1">
              <a:latin typeface="Chivo Light"/>
              <a:ea typeface="Chivo Light"/>
              <a:cs typeface="Chivo Light"/>
              <a:sym typeface="Chivo Light"/>
            </a:endParaRPr>
          </a:p>
          <a:p>
            <a:pPr marL="0" lvl="0" indent="0" algn="l" rtl="0">
              <a:spcBef>
                <a:spcPts val="0"/>
              </a:spcBef>
              <a:spcAft>
                <a:spcPts val="0"/>
              </a:spcAft>
              <a:buNone/>
            </a:pPr>
            <a:endParaRPr sz="2100" i="1">
              <a:latin typeface="Chivo Light"/>
              <a:ea typeface="Chivo Light"/>
              <a:cs typeface="Chivo Light"/>
              <a:sym typeface="Chivo Light"/>
            </a:endParaRPr>
          </a:p>
          <a:p>
            <a:pPr marL="0" lvl="0" indent="0" algn="l" rtl="0">
              <a:spcBef>
                <a:spcPts val="0"/>
              </a:spcBef>
              <a:spcAft>
                <a:spcPts val="0"/>
              </a:spcAft>
              <a:buNone/>
            </a:pPr>
            <a:endParaRPr sz="2100" i="1">
              <a:latin typeface="Chivo Light"/>
              <a:ea typeface="Chivo Light"/>
              <a:cs typeface="Chivo Light"/>
              <a:sym typeface="Chiv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
                                        </p:tgtEl>
                                        <p:attrNameLst>
                                          <p:attrName>style.visibility</p:attrName>
                                        </p:attrNameLst>
                                      </p:cBhvr>
                                      <p:to>
                                        <p:strVal val="visible"/>
                                      </p:to>
                                    </p:set>
                                    <p:animEffect transition="in" filter="fade">
                                      <p:cBhvr>
                                        <p:cTn id="12" dur="1000"/>
                                        <p:tgtEl>
                                          <p:spTgt spid="3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9"/>
                                        </p:tgtEl>
                                        <p:attrNameLst>
                                          <p:attrName>style.visibility</p:attrName>
                                        </p:attrNameLst>
                                      </p:cBhvr>
                                      <p:to>
                                        <p:strVal val="visible"/>
                                      </p:to>
                                    </p:set>
                                    <p:animEffect transition="in" filter="fade">
                                      <p:cBhvr>
                                        <p:cTn id="17" dur="1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8"/>
          <p:cNvSpPr txBox="1">
            <a:spLocks noGrp="1"/>
          </p:cNvSpPr>
          <p:nvPr>
            <p:ph type="title"/>
          </p:nvPr>
        </p:nvSpPr>
        <p:spPr>
          <a:xfrm>
            <a:off x="457200" y="434575"/>
            <a:ext cx="5984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Câu hỏi</a:t>
            </a:r>
            <a:endParaRPr/>
          </a:p>
        </p:txBody>
      </p:sp>
      <p:sp>
        <p:nvSpPr>
          <p:cNvPr id="365" name="Google Shape;365;p18"/>
          <p:cNvSpPr txBox="1">
            <a:spLocks noGrp="1"/>
          </p:cNvSpPr>
          <p:nvPr>
            <p:ph type="body" idx="1"/>
          </p:nvPr>
        </p:nvSpPr>
        <p:spPr>
          <a:xfrm>
            <a:off x="457200" y="1428750"/>
            <a:ext cx="5984700" cy="3170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Không nên làm gì khi đi biển</a:t>
            </a:r>
            <a:endParaRPr/>
          </a:p>
        </p:txBody>
      </p:sp>
      <p:sp>
        <p:nvSpPr>
          <p:cNvPr id="366" name="Google Shape;366;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367" name="Google Shape;367;p18"/>
          <p:cNvSpPr txBox="1"/>
          <p:nvPr/>
        </p:nvSpPr>
        <p:spPr>
          <a:xfrm>
            <a:off x="558325" y="2486150"/>
            <a:ext cx="60678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i="1">
                <a:latin typeface="Chivo Light"/>
                <a:ea typeface="Chivo Light"/>
                <a:cs typeface="Chivo Light"/>
                <a:sym typeface="Chivo Light"/>
              </a:rPr>
              <a:t>Không nên tắm quá 2 tiếng</a:t>
            </a:r>
            <a:endParaRPr sz="2100" i="1">
              <a:latin typeface="Chivo Light"/>
              <a:ea typeface="Chivo Light"/>
              <a:cs typeface="Chivo Light"/>
              <a:sym typeface="Chivo Light"/>
            </a:endParaRPr>
          </a:p>
          <a:p>
            <a:pPr marL="0" lvl="0" indent="0" algn="l" rtl="0">
              <a:spcBef>
                <a:spcPts val="0"/>
              </a:spcBef>
              <a:spcAft>
                <a:spcPts val="0"/>
              </a:spcAft>
              <a:buNone/>
            </a:pPr>
            <a:r>
              <a:rPr lang="en" sz="2100" i="1">
                <a:latin typeface="Chivo Light"/>
                <a:ea typeface="Chivo Light"/>
                <a:cs typeface="Chivo Light"/>
                <a:sym typeface="Chivo Light"/>
              </a:rPr>
              <a:t>Không nên tắm vào lúc 11 giờ trưa-13 giờ chiều</a:t>
            </a:r>
            <a:endParaRPr sz="2100" i="1">
              <a:latin typeface="Chivo Light"/>
              <a:ea typeface="Chivo Light"/>
              <a:cs typeface="Chivo Light"/>
              <a:sym typeface="Chivo Light"/>
            </a:endParaRPr>
          </a:p>
          <a:p>
            <a:pPr marL="0" lvl="0" indent="0" algn="l" rtl="0">
              <a:spcBef>
                <a:spcPts val="0"/>
              </a:spcBef>
              <a:spcAft>
                <a:spcPts val="0"/>
              </a:spcAft>
              <a:buNone/>
            </a:pPr>
            <a:r>
              <a:rPr lang="en" sz="2100" i="1">
                <a:latin typeface="Chivo Light"/>
                <a:ea typeface="Chivo Light"/>
                <a:cs typeface="Chivo Light"/>
                <a:sym typeface="Chivo Light"/>
              </a:rPr>
              <a:t>Không nên tắm biển khi đang bị bệnh</a:t>
            </a:r>
            <a:endParaRPr sz="2100" i="1">
              <a:latin typeface="Chivo Light"/>
              <a:ea typeface="Chivo Light"/>
              <a:cs typeface="Chivo Light"/>
              <a:sym typeface="Chivo Light"/>
            </a:endParaRPr>
          </a:p>
          <a:p>
            <a:pPr marL="0" lvl="0" indent="0" algn="l" rtl="0">
              <a:spcBef>
                <a:spcPts val="0"/>
              </a:spcBef>
              <a:spcAft>
                <a:spcPts val="0"/>
              </a:spcAft>
              <a:buNone/>
            </a:pPr>
            <a:r>
              <a:rPr lang="en" sz="2100" i="1">
                <a:latin typeface="Chivo Light"/>
                <a:ea typeface="Chivo Light"/>
                <a:cs typeface="Chivo Light"/>
                <a:sym typeface="Chivo Light"/>
              </a:rPr>
              <a:t>Nếu có dấu hiệu gì thì lập tức lên bờ ngay</a:t>
            </a:r>
            <a:endParaRPr sz="2100" i="1">
              <a:latin typeface="Chivo Light"/>
              <a:ea typeface="Chivo Light"/>
              <a:cs typeface="Chivo Light"/>
              <a:sym typeface="Chivo Light"/>
            </a:endParaRPr>
          </a:p>
          <a:p>
            <a:pPr marL="0" lvl="0" indent="0" algn="l" rtl="0">
              <a:spcBef>
                <a:spcPts val="0"/>
              </a:spcBef>
              <a:spcAft>
                <a:spcPts val="0"/>
              </a:spcAft>
              <a:buNone/>
            </a:pPr>
            <a:r>
              <a:rPr lang="en" sz="2100" i="1">
                <a:latin typeface="Chivo Light"/>
                <a:ea typeface="Chivo Light"/>
                <a:cs typeface="Chivo Light"/>
                <a:sym typeface="Chivo Light"/>
              </a:rPr>
              <a:t>Không nên tắm ở các bãi biển có nhiều mỏm đá,....</a:t>
            </a:r>
            <a:endParaRPr sz="2100" i="1">
              <a:latin typeface="Chivo Light"/>
              <a:ea typeface="Chivo Light"/>
              <a:cs typeface="Chivo Light"/>
              <a:sym typeface="Chiv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1000"/>
                                        <p:tgtEl>
                                          <p:spTgt spid="3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5"/>
                                        </p:tgtEl>
                                        <p:attrNameLst>
                                          <p:attrName>style.visibility</p:attrName>
                                        </p:attrNameLst>
                                      </p:cBhvr>
                                      <p:to>
                                        <p:strVal val="visible"/>
                                      </p:to>
                                    </p:set>
                                    <p:animEffect transition="in" filter="fade">
                                      <p:cBhvr>
                                        <p:cTn id="12" dur="1000"/>
                                        <p:tgtEl>
                                          <p:spTgt spid="3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7"/>
                                        </p:tgtEl>
                                        <p:attrNameLst>
                                          <p:attrName>style.visibility</p:attrName>
                                        </p:attrNameLst>
                                      </p:cBhvr>
                                      <p:to>
                                        <p:strVal val="visible"/>
                                      </p:to>
                                    </p:set>
                                    <p:animEffect transition="in" filter="fade">
                                      <p:cBhvr>
                                        <p:cTn id="17" dur="10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9"/>
          <p:cNvSpPr txBox="1">
            <a:spLocks noGrp="1"/>
          </p:cNvSpPr>
          <p:nvPr>
            <p:ph type="ctrTitle" idx="4294967295"/>
          </p:nvPr>
        </p:nvSpPr>
        <p:spPr>
          <a:xfrm>
            <a:off x="1963875" y="2269150"/>
            <a:ext cx="5216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solidFill>
                  <a:srgbClr val="FFFFFF"/>
                </a:solidFill>
              </a:rPr>
              <a:t>Kế hoạch</a:t>
            </a:r>
            <a:endParaRPr sz="6000">
              <a:solidFill>
                <a:srgbClr val="FFFFFF"/>
              </a:solidFill>
            </a:endParaRPr>
          </a:p>
        </p:txBody>
      </p:sp>
      <p:sp>
        <p:nvSpPr>
          <p:cNvPr id="373" name="Google Shape;373;p19"/>
          <p:cNvSpPr txBox="1">
            <a:spLocks noGrp="1"/>
          </p:cNvSpPr>
          <p:nvPr>
            <p:ph type="subTitle" idx="4294967295"/>
          </p:nvPr>
        </p:nvSpPr>
        <p:spPr>
          <a:xfrm>
            <a:off x="1963875" y="3411555"/>
            <a:ext cx="52161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a:solidFill>
                  <a:srgbClr val="FFFFFF"/>
                </a:solidFill>
              </a:rPr>
              <a:t>Thi nhau kể tên các bãi biển đẹp ở trong nước Việt Nam</a:t>
            </a:r>
            <a:endParaRPr sz="1800">
              <a:solidFill>
                <a:srgbClr val="FFFFFF"/>
              </a:solidFill>
            </a:endParaRPr>
          </a:p>
        </p:txBody>
      </p:sp>
      <p:sp>
        <p:nvSpPr>
          <p:cNvPr id="374" name="Google Shape;374;p19"/>
          <p:cNvSpPr/>
          <p:nvPr/>
        </p:nvSpPr>
        <p:spPr>
          <a:xfrm rot="1473024">
            <a:off x="3500505" y="1504066"/>
            <a:ext cx="669785" cy="65243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75" name="Google Shape;375;p19"/>
          <p:cNvSpPr/>
          <p:nvPr/>
        </p:nvSpPr>
        <p:spPr>
          <a:xfrm>
            <a:off x="4320541" y="813525"/>
            <a:ext cx="293240" cy="28495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76" name="Google Shape;376;p19"/>
          <p:cNvSpPr/>
          <p:nvPr/>
        </p:nvSpPr>
        <p:spPr>
          <a:xfrm rot="2487194">
            <a:off x="4131961" y="2106477"/>
            <a:ext cx="208629" cy="20273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77" name="Google Shape;377;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7</a:t>
            </a:fld>
            <a:endParaRPr>
              <a:solidFill>
                <a:srgbClr val="FFFFFF"/>
              </a:solidFill>
            </a:endParaRPr>
          </a:p>
        </p:txBody>
      </p:sp>
      <p:sp>
        <p:nvSpPr>
          <p:cNvPr id="378" name="Google Shape;378;p19"/>
          <p:cNvSpPr/>
          <p:nvPr/>
        </p:nvSpPr>
        <p:spPr>
          <a:xfrm rot="838283">
            <a:off x="4613766" y="717126"/>
            <a:ext cx="1003412" cy="1214304"/>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3"/>
                                        </p:tgtEl>
                                        <p:attrNameLst>
                                          <p:attrName>style.visibility</p:attrName>
                                        </p:attrNameLst>
                                      </p:cBhvr>
                                      <p:to>
                                        <p:strVal val="visible"/>
                                      </p:to>
                                    </p:set>
                                    <p:animEffect transition="in" filter="fade">
                                      <p:cBhvr>
                                        <p:cTn id="12" dur="1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0"/>
          <p:cNvSpPr txBox="1">
            <a:spLocks noGrp="1"/>
          </p:cNvSpPr>
          <p:nvPr>
            <p:ph type="ctrTitle"/>
          </p:nvPr>
        </p:nvSpPr>
        <p:spPr>
          <a:xfrm>
            <a:off x="685800" y="1583350"/>
            <a:ext cx="4437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2.</a:t>
            </a:r>
            <a:endParaRPr>
              <a:solidFill>
                <a:schemeClr val="accent1"/>
              </a:solidFill>
            </a:endParaRPr>
          </a:p>
          <a:p>
            <a:pPr marL="0" lvl="0" indent="0" algn="l" rtl="0">
              <a:spcBef>
                <a:spcPts val="0"/>
              </a:spcBef>
              <a:spcAft>
                <a:spcPts val="0"/>
              </a:spcAft>
              <a:buNone/>
            </a:pPr>
            <a:r>
              <a:rPr lang="en"/>
              <a:t>Dấu hiệu nhận biết</a:t>
            </a:r>
            <a:endParaRPr/>
          </a:p>
        </p:txBody>
      </p:sp>
      <p:sp>
        <p:nvSpPr>
          <p:cNvPr id="384" name="Google Shape;384;p20"/>
          <p:cNvSpPr txBox="1">
            <a:spLocks noGrp="1"/>
          </p:cNvSpPr>
          <p:nvPr>
            <p:ph type="subTitle" idx="1"/>
          </p:nvPr>
        </p:nvSpPr>
        <p:spPr>
          <a:xfrm>
            <a:off x="685800" y="2840051"/>
            <a:ext cx="44376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Cùng bắt đầu nào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1000"/>
                                        <p:tgtEl>
                                          <p:spTgt spid="3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fade">
                                      <p:cBhvr>
                                        <p:cTn id="12" dur="10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1"/>
          <p:cNvSpPr txBox="1">
            <a:spLocks noGrp="1"/>
          </p:cNvSpPr>
          <p:nvPr>
            <p:ph type="body" idx="1"/>
          </p:nvPr>
        </p:nvSpPr>
        <p:spPr>
          <a:xfrm>
            <a:off x="457200" y="1430050"/>
            <a:ext cx="3167700" cy="3238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Nước có màu sậm hơn là nước chảy xa bờ</a:t>
            </a:r>
            <a:endParaRPr/>
          </a:p>
          <a:p>
            <a:pPr marL="0" lvl="0" indent="0" algn="l" rtl="0">
              <a:spcBef>
                <a:spcPts val="600"/>
              </a:spcBef>
              <a:spcAft>
                <a:spcPts val="0"/>
              </a:spcAft>
              <a:buNone/>
            </a:pPr>
            <a:r>
              <a:rPr lang="en"/>
              <a:t>Mặt nước lặng hơn thì </a:t>
            </a:r>
            <a:endParaRPr/>
          </a:p>
          <a:p>
            <a:pPr marL="0" lvl="0" indent="0" algn="l" rtl="0">
              <a:spcBef>
                <a:spcPts val="600"/>
              </a:spcBef>
              <a:spcAft>
                <a:spcPts val="0"/>
              </a:spcAft>
              <a:buNone/>
            </a:pPr>
            <a:r>
              <a:rPr lang="en"/>
              <a:t>Sóng biển nhỏ</a:t>
            </a:r>
            <a:endParaRPr/>
          </a:p>
          <a:p>
            <a:pPr marL="0" lvl="0" indent="0" algn="l" rtl="0">
              <a:spcBef>
                <a:spcPts val="600"/>
              </a:spcBef>
              <a:spcAft>
                <a:spcPts val="0"/>
              </a:spcAft>
              <a:buNone/>
            </a:pPr>
            <a:r>
              <a:rPr lang="en"/>
              <a:t>Có các mảnh vỡ bọt </a:t>
            </a:r>
            <a:endParaRPr/>
          </a:p>
          <a:p>
            <a:pPr marL="0" lvl="0" indent="0" algn="l" rtl="0">
              <a:spcBef>
                <a:spcPts val="600"/>
              </a:spcBef>
              <a:spcAft>
                <a:spcPts val="0"/>
              </a:spcAft>
              <a:buNone/>
            </a:pPr>
            <a:r>
              <a:rPr lang="en"/>
              <a:t>Trong biển</a:t>
            </a:r>
            <a:endParaRPr/>
          </a:p>
        </p:txBody>
      </p:sp>
      <p:sp>
        <p:nvSpPr>
          <p:cNvPr id="390" name="Google Shape;390;p21"/>
          <p:cNvSpPr txBox="1">
            <a:spLocks noGrp="1"/>
          </p:cNvSpPr>
          <p:nvPr>
            <p:ph type="title"/>
          </p:nvPr>
        </p:nvSpPr>
        <p:spPr>
          <a:xfrm>
            <a:off x="457200" y="434575"/>
            <a:ext cx="6405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Các dấu hiệu để nhận biết </a:t>
            </a:r>
            <a:endParaRPr/>
          </a:p>
        </p:txBody>
      </p:sp>
      <p:sp>
        <p:nvSpPr>
          <p:cNvPr id="391" name="Google Shape;391;p21"/>
          <p:cNvSpPr txBox="1">
            <a:spLocks noGrp="1"/>
          </p:cNvSpPr>
          <p:nvPr>
            <p:ph type="body" idx="2"/>
          </p:nvPr>
        </p:nvSpPr>
        <p:spPr>
          <a:xfrm>
            <a:off x="3815603" y="1430050"/>
            <a:ext cx="3167700" cy="3238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sp>
        <p:nvSpPr>
          <p:cNvPr id="392" name="Google Shape;392;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393" name="Google Shape;393;p21"/>
          <p:cNvPicPr preferRelativeResize="0"/>
          <p:nvPr/>
        </p:nvPicPr>
        <p:blipFill rotWithShape="1">
          <a:blip r:embed="rId3">
            <a:alphaModFix/>
          </a:blip>
          <a:srcRect r="3725"/>
          <a:stretch/>
        </p:blipFill>
        <p:spPr>
          <a:xfrm>
            <a:off x="3624900" y="1333500"/>
            <a:ext cx="5276801" cy="381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fade">
                                      <p:cBhvr>
                                        <p:cTn id="7" dur="1000"/>
                                        <p:tgtEl>
                                          <p:spTgt spid="3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
                                        </p:tgtEl>
                                        <p:attrNameLst>
                                          <p:attrName>style.visibility</p:attrName>
                                        </p:attrNameLst>
                                      </p:cBhvr>
                                      <p:to>
                                        <p:strVal val="visible"/>
                                      </p:to>
                                    </p:set>
                                    <p:animEffect transition="in" filter="fade">
                                      <p:cBhvr>
                                        <p:cTn id="12" dur="1000"/>
                                        <p:tgtEl>
                                          <p:spTgt spid="3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3"/>
                                        </p:tgtEl>
                                        <p:attrNameLst>
                                          <p:attrName>style.visibility</p:attrName>
                                        </p:attrNameLst>
                                      </p:cBhvr>
                                      <p:to>
                                        <p:strVal val="visible"/>
                                      </p:to>
                                    </p:set>
                                    <p:animEffect transition="in" filter="fade">
                                      <p:cBhvr>
                                        <p:cTn id="17" dur="10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umerle template">
  <a:themeElements>
    <a:clrScheme name="Custom 347">
      <a:dk1>
        <a:srgbClr val="65677F"/>
      </a:dk1>
      <a:lt1>
        <a:srgbClr val="FFFFFF"/>
      </a:lt1>
      <a:dk2>
        <a:srgbClr val="CDCFE5"/>
      </a:dk2>
      <a:lt2>
        <a:srgbClr val="EDEEF8"/>
      </a:lt2>
      <a:accent1>
        <a:srgbClr val="FFA105"/>
      </a:accent1>
      <a:accent2>
        <a:srgbClr val="FFD03C"/>
      </a:accent2>
      <a:accent3>
        <a:srgbClr val="D2F264"/>
      </a:accent3>
      <a:accent4>
        <a:srgbClr val="AAED97"/>
      </a:accent4>
      <a:accent5>
        <a:srgbClr val="96B5F5"/>
      </a:accent5>
      <a:accent6>
        <a:srgbClr val="7A7D99"/>
      </a:accent6>
      <a:hlink>
        <a:srgbClr val="FF7B5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510</Words>
  <Application>Microsoft Office PowerPoint</Application>
  <PresentationFormat>On-screen Show (16:9)</PresentationFormat>
  <Paragraphs>71</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Chivo</vt:lpstr>
      <vt:lpstr>Arial</vt:lpstr>
      <vt:lpstr>Chivo Light</vt:lpstr>
      <vt:lpstr>Shadows Into Light Two</vt:lpstr>
      <vt:lpstr>Aumerle template</vt:lpstr>
      <vt:lpstr>PowerPoint Presentation</vt:lpstr>
      <vt:lpstr>Kỹ năng khi đi biển</vt:lpstr>
      <vt:lpstr>Instructions for use</vt:lpstr>
      <vt:lpstr>1. Tìm hiểu</vt:lpstr>
      <vt:lpstr>Câu hỏi</vt:lpstr>
      <vt:lpstr>Câu hỏi</vt:lpstr>
      <vt:lpstr>Kế hoạch</vt:lpstr>
      <vt:lpstr>2. Dấu hiệu nhận biết</vt:lpstr>
      <vt:lpstr>Các dấu hiệu để nhận biết </vt:lpstr>
      <vt:lpstr>Xử lí tình huống khi có dòng chảy xa bờ</vt:lpstr>
      <vt:lpstr>PowerPoint Presentation</vt:lpstr>
      <vt:lpstr>Bí quyết bí mật</vt:lpstr>
      <vt:lpstr>Hoa quả bổ sung vitamin giúp chúng ta bơi khỏe hơn</vt:lpstr>
      <vt:lpstr>Góc chia sẻ Đã có ai đã biết bơi chưa nào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Lop A1</cp:lastModifiedBy>
  <cp:revision>1</cp:revision>
  <dcterms:modified xsi:type="dcterms:W3CDTF">2024-08-20T05:48:43Z</dcterms:modified>
</cp:coreProperties>
</file>