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2" r:id="rId5"/>
    <p:sldId id="265" r:id="rId6"/>
    <p:sldId id="266" r:id="rId7"/>
    <p:sldId id="267" r:id="rId8"/>
    <p:sldId id="268" r:id="rId9"/>
    <p:sldId id="263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6" r:id="rId21"/>
    <p:sldId id="258" r:id="rId22"/>
    <p:sldId id="280" r:id="rId23"/>
    <p:sldId id="281" r:id="rId24"/>
    <p:sldId id="28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57" d="100"/>
          <a:sy n="57" d="100"/>
        </p:scale>
        <p:origin x="-114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A858D-D075-4D5B-8747-E4650AE8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E4D729-ECDD-4305-A40E-8C159D9AD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FDAA9-A090-4030-AD92-19818009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C468E9-D356-497C-8349-F77D64B8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3921B-E84C-4EB4-97F5-3837E8EC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7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68303-12FB-4655-8DA9-EFDAD081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A62E8-43CE-4338-9704-A1248A061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2BBB2-AB45-4038-8F73-3ACCF379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8BCFAD-DFEA-4B8C-9221-5BFC9A53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6E4E1-DCB5-41A3-B554-87C90B35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89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CDEBDD5-A279-45B8-85FD-E2671E7CC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10CD30-4E07-414C-BB77-448FA6910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0B1F2-B20B-4E69-A68F-9AE8DDDB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06B595-F273-4245-81E7-C7112E86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16D916-572F-4EDC-90CE-5BA7C8E8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9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74F1E9-8ED1-4756-A56F-A9B75CD3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A1226C-4A66-44EA-A890-65CFBBC19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D3A72-07A0-487A-B544-0BF37A6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2FEF58-6F01-4646-9D25-1AF2B9F0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0E29F-1476-4DB5-A280-39C77E5D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648D-E8F8-4343-981D-45DB1F64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D81318-2549-4452-9833-4FCC4E19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6C618D-FF96-49DA-BA05-34A892B5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5A60AD-65B3-4635-9EA2-A9F57CC3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0239D5-635F-4537-8B5D-586BFC8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44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79FBB-1137-40F0-BA4D-D2F6F0A0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640C1A-2BE2-4F96-B6AA-2562AAE3D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753EF5-C481-4C9A-A066-0887A16BD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B9FB9F-1D6E-4F7A-89FC-7B16CD8A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B4CD0B-F7C2-4252-9966-8258637E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6CE959-562C-4B3F-96DB-ADF63218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7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32DCD-1DA9-4B93-BE30-A0B59190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A74AE5-DE1D-4E70-9D39-E78856B1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D92B15-F154-42ED-BCAD-FAED3CADB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9D080B-4DC9-49F9-AAF4-0E1949100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C1490D-A48F-4712-922A-8A3B1AFEF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6B4B5-D483-4AA4-9E76-61E08203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679866-725C-4801-A8A3-EBA003AB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AF438C0-5BC9-48EE-887D-1F631148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51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04BD2-82C1-4A7F-9B67-D9593923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E21701-7EB0-4D0A-80BF-121C1D56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116C2B-D73A-4DA0-B85F-DDB1B31D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3C4DD4-6D59-4B39-95CF-7F09DA7E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0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FBDF10-83C4-4219-A247-74A98ACF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B844FA-6801-4180-8FA1-AABBED8C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C81366-5099-4FA8-8571-98723F94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46CBC-0FE1-4517-8780-D6A454DA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6A7070-B625-4EEE-97A3-57065913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24FCEC-465C-457C-9B35-2027A990C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C8F157-C538-4064-967A-D7FE2933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A8AF0-1682-4864-B774-FFA5DEDE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D85D7B-B82B-465B-AC1B-C2E508B7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14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98CEF-EC6B-4F0A-B542-A07A2CB0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C08467-24BF-45E7-86C8-BE94EEE1A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F9EE2-9A1B-4CC3-9602-CBE5EBCE0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40B398-C6CB-4C16-84AB-D73EB4F8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34A5CA-A559-41F5-B1F3-46AA738E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EF2450-A9C3-4924-B94B-8678D5BF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97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2D8A34-607B-423A-9DE2-71E21A92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E0150B-8F13-49F4-853C-EFCFE434E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384DC2-67C6-404D-B14A-4ABC99DAE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0799-62B6-4FAE-878E-14D6F71EB941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B2107-6F40-4B08-B240-58904DD6F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CC54F1-0B29-454F-BC04-FBB8933A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4a"/><Relationship Id="rId7" Type="http://schemas.openxmlformats.org/officeDocument/2006/relationships/image" Target="../media/image2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0A6F1-DE9A-438C-9DDA-33816D9F6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1524B0-C54F-4B71-B274-E6B30DE26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EA7F31-F663-43F3-90F0-F27D410DE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41"/>
            <a:ext cx="12192000" cy="6877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DBA823-E152-47F7-B84C-5556123FBA73}"/>
              </a:ext>
            </a:extLst>
          </p:cNvPr>
          <p:cNvSpPr txBox="1"/>
          <p:nvPr/>
        </p:nvSpPr>
        <p:spPr>
          <a:xfrm>
            <a:off x="3009900" y="109680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C47462-54B1-4408-9445-CD2BD5A1A64E}"/>
              </a:ext>
            </a:extLst>
          </p:cNvPr>
          <p:cNvSpPr/>
          <p:nvPr/>
        </p:nvSpPr>
        <p:spPr>
          <a:xfrm>
            <a:off x="2638385" y="2577423"/>
            <a:ext cx="6915227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A81E5B-79EE-43AF-8EDD-CE1FBE04F3CA}"/>
              </a:ext>
            </a:extLst>
          </p:cNvPr>
          <p:cNvSpPr txBox="1"/>
          <p:nvPr/>
        </p:nvSpPr>
        <p:spPr>
          <a:xfrm>
            <a:off x="1926128" y="2142007"/>
            <a:ext cx="8445794" cy="29854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Hoạt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ln/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quen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văn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học</a:t>
            </a:r>
            <a:endParaRPr lang="en-US" sz="3200" b="1" dirty="0">
              <a:ln/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tài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Truyện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“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Tích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Chu”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Lứa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4 – 5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endParaRPr lang="en-US" sz="32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Giáo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viên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Nguyễn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Phương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Thảo</a:t>
            </a:r>
            <a:endParaRPr lang="vi-VN" sz="32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644565E5-3E37-4DE3-B4F7-5CDCB15D8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07" y="20933"/>
            <a:ext cx="1558298" cy="26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317A98F3-81BD-48F4-9B27-FB770F6DA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" y="-32668"/>
            <a:ext cx="1622520" cy="27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B0E60C44-5CEA-4728-8893-B8F728EC9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03" y="369185"/>
            <a:ext cx="1200984" cy="20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3AE3B9CE-B4BC-4D31-BAAD-3FE99B41B3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08" y="908219"/>
            <a:ext cx="1301579" cy="1233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7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1"/>
    </mc:Choice>
    <mc:Fallback xmlns="">
      <p:transition spd="slow" advTm="2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04138-5BB4-4E31-A82D-8E6DCB82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E492339-4A0A-457F-BDB6-0BB73FBC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305" cy="6866349"/>
          </a:xfrm>
        </p:spPr>
      </p:pic>
    </p:spTree>
    <p:extLst>
      <p:ext uri="{BB962C8B-B14F-4D97-AF65-F5344CB8AC3E}">
        <p14:creationId xmlns:p14="http://schemas.microsoft.com/office/powerpoint/2010/main" val="34685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3F673-70C9-43A8-B651-0FD46D9B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8741E2-4A3C-45F1-97C4-AF6D81703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"/>
            <a:ext cx="12192000" cy="6856812"/>
          </a:xfrm>
        </p:spPr>
      </p:pic>
    </p:spTree>
    <p:extLst>
      <p:ext uri="{BB962C8B-B14F-4D97-AF65-F5344CB8AC3E}">
        <p14:creationId xmlns:p14="http://schemas.microsoft.com/office/powerpoint/2010/main" val="221949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2C953-BF39-40C6-9275-BF2626ED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0C0594A-C9E6-4691-9162-E90ADF430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946" cy="6903380"/>
          </a:xfrm>
        </p:spPr>
      </p:pic>
    </p:spTree>
    <p:extLst>
      <p:ext uri="{BB962C8B-B14F-4D97-AF65-F5344CB8AC3E}">
        <p14:creationId xmlns:p14="http://schemas.microsoft.com/office/powerpoint/2010/main" val="36288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60D17-0398-4163-B2EC-4988C1C7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B65A99-05DF-4B5D-92B6-8210C81F1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995" cy="6868087"/>
          </a:xfrm>
        </p:spPr>
      </p:pic>
    </p:spTree>
    <p:extLst>
      <p:ext uri="{BB962C8B-B14F-4D97-AF65-F5344CB8AC3E}">
        <p14:creationId xmlns:p14="http://schemas.microsoft.com/office/powerpoint/2010/main" val="6907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E9F50-9D56-44A8-81F3-F5E93C9C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536E9FB-4769-4501-AD18-DDEB7872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-6630"/>
            <a:ext cx="12182982" cy="6838068"/>
          </a:xfrm>
        </p:spPr>
      </p:pic>
    </p:spTree>
    <p:extLst>
      <p:ext uri="{BB962C8B-B14F-4D97-AF65-F5344CB8AC3E}">
        <p14:creationId xmlns:p14="http://schemas.microsoft.com/office/powerpoint/2010/main" val="405762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F1F99-7D46-4D15-986B-95E6ACAB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96C701-D73F-4704-BC31-FC52EF0C8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4"/>
            <a:ext cx="12192000" cy="6836636"/>
          </a:xfrm>
        </p:spPr>
      </p:pic>
    </p:spTree>
    <p:extLst>
      <p:ext uri="{BB962C8B-B14F-4D97-AF65-F5344CB8AC3E}">
        <p14:creationId xmlns:p14="http://schemas.microsoft.com/office/powerpoint/2010/main" val="21792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8721E-03AC-4550-9651-0EB56703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67295D-32B3-4590-A307-64CCEB206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"/>
            <a:ext cx="12192000" cy="6885344"/>
          </a:xfrm>
        </p:spPr>
      </p:pic>
    </p:spTree>
    <p:extLst>
      <p:ext uri="{BB962C8B-B14F-4D97-AF65-F5344CB8AC3E}">
        <p14:creationId xmlns:p14="http://schemas.microsoft.com/office/powerpoint/2010/main" val="1499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5AA97D-5E42-4649-B427-DEAE61FA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DEACCE0-1C8C-43F5-86A9-3843394B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1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0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4F222-6C3C-4256-8AE3-DBCC87AD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C29F520-F57C-40FC-BAFB-FD1F28D6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43"/>
            <a:ext cx="12192000" cy="6919270"/>
          </a:xfrm>
        </p:spPr>
      </p:pic>
    </p:spTree>
    <p:extLst>
      <p:ext uri="{BB962C8B-B14F-4D97-AF65-F5344CB8AC3E}">
        <p14:creationId xmlns:p14="http://schemas.microsoft.com/office/powerpoint/2010/main" val="6656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BB784-435D-427F-BA0C-B1B588D8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BFE7BA-9F52-4E6A-8062-DE6551052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8"/>
            <a:ext cx="12192000" cy="6828282"/>
          </a:xfrm>
        </p:spPr>
      </p:pic>
    </p:spTree>
    <p:extLst>
      <p:ext uri="{BB962C8B-B14F-4D97-AF65-F5344CB8AC3E}">
        <p14:creationId xmlns:p14="http://schemas.microsoft.com/office/powerpoint/2010/main" val="36047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F78E2-9F7D-4CC8-BE40-82CD3473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26F8AE-1A1D-41AD-AB28-349C474A9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"/>
            <a:ext cx="12192000" cy="68531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9F7428-DCA1-455F-A078-C6FE563F4F6D}"/>
              </a:ext>
            </a:extLst>
          </p:cNvPr>
          <p:cNvSpPr txBox="1"/>
          <p:nvPr/>
        </p:nvSpPr>
        <p:spPr>
          <a:xfrm>
            <a:off x="838200" y="2586527"/>
            <a:ext cx="58798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</a:t>
            </a:r>
          </a:p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Cháu yêu bà”</a:t>
            </a:r>
            <a:endParaRPr lang="vi-VN" sz="66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7F9A1E-3FAE-4171-87C3-F1A5148F9512}"/>
              </a:ext>
            </a:extLst>
          </p:cNvPr>
          <p:cNvSpPr txBox="1"/>
          <p:nvPr/>
        </p:nvSpPr>
        <p:spPr>
          <a:xfrm>
            <a:off x="-95693" y="617665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“ Tích Chu” có những nhân vật nào?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B9462B-5C75-4C2D-BBDE-53EC0C16B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" y="2057128"/>
            <a:ext cx="2210344" cy="2573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1F787A4-C122-482A-A611-29B6F6D69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09" y="454953"/>
            <a:ext cx="2052180" cy="2687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D0E2C0-5C37-4221-BE1E-77854F21C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85" y="4106055"/>
            <a:ext cx="2648320" cy="1781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176C03-D03E-4A37-8464-C9C31CF6D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80" y="2128645"/>
            <a:ext cx="2686425" cy="2762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xmlns="" id="{E6650C64-1E08-4C0A-8C53-2D6BB6A49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8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"/>
    </mc:Choice>
    <mc:Fallback xmlns="">
      <p:transition spd="slow" advTm="2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6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7F9A1E-3FAE-4171-87C3-F1A5148F9512}"/>
              </a:ext>
            </a:extLst>
          </p:cNvPr>
          <p:cNvSpPr txBox="1"/>
          <p:nvPr/>
        </p:nvSpPr>
        <p:spPr>
          <a:xfrm>
            <a:off x="-1" y="582848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 truyện: “ Tích Chu”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583804-760C-4BD6-9CEB-AC6791231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04" y="818707"/>
            <a:ext cx="9115194" cy="51045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1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E84C5-1E2F-4B5E-8974-48E8C537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2CA228-0AAD-4A74-922E-4799512C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183"/>
          </a:xfrm>
        </p:spPr>
      </p:pic>
    </p:spTree>
    <p:extLst>
      <p:ext uri="{BB962C8B-B14F-4D97-AF65-F5344CB8AC3E}">
        <p14:creationId xmlns:p14="http://schemas.microsoft.com/office/powerpoint/2010/main" val="3029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2EFDA-33A7-4E95-BCCD-B967760B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CD08CB-959C-48F7-A54E-75CFC899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"/>
            <a:ext cx="12280605" cy="6892504"/>
          </a:xfrm>
        </p:spPr>
      </p:pic>
    </p:spTree>
    <p:extLst>
      <p:ext uri="{BB962C8B-B14F-4D97-AF65-F5344CB8AC3E}">
        <p14:creationId xmlns:p14="http://schemas.microsoft.com/office/powerpoint/2010/main" val="2945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978B1-63D2-4F97-B6D5-D0B2307D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xmlns="" id="{9E8032EC-C940-40BA-BE3F-DA1FDB34E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806"/>
          </a:xfr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30F6073-8086-497B-9180-13AA0ABF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8" y="365125"/>
            <a:ext cx="9523010" cy="78963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218AEF1-9D8D-427F-B716-BBDBAEC5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15" y="3549302"/>
            <a:ext cx="2700606" cy="3183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F2F0F13-CF41-4A8E-B717-2237335F1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03" y="4642187"/>
            <a:ext cx="2247619" cy="22476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769AEF3-7E31-4A1A-A71D-DFF204F691DF}"/>
              </a:ext>
            </a:extLst>
          </p:cNvPr>
          <p:cNvSpPr txBox="1"/>
          <p:nvPr/>
        </p:nvSpPr>
        <p:spPr>
          <a:xfrm>
            <a:off x="1947576" y="2516409"/>
            <a:ext cx="34343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Truyện:</a:t>
            </a:r>
          </a:p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Tích Chu</a:t>
            </a:r>
          </a:p>
          <a:p>
            <a:pPr algn="ctr"/>
            <a:endParaRPr lang="vi-VN" sz="4000" b="1"/>
          </a:p>
        </p:txBody>
      </p:sp>
      <p:pic>
        <p:nvPicPr>
          <p:cNvPr id="2050" name="Picture 2" descr="Cậu Bé Tích Chu - Truyện Cổ Tích Việt Nam - YouTube">
            <a:extLst>
              <a:ext uri="{FF2B5EF4-FFF2-40B4-BE49-F238E27FC236}">
                <a16:creationId xmlns:a16="http://schemas.microsoft.com/office/drawing/2014/main" xmlns="" id="{A7C3C9FF-51B6-47D7-9C34-0FEE16D1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6" y="1817650"/>
            <a:ext cx="3142661" cy="3285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85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E7718-01A1-4EBD-98AB-384FBD46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B5DDD8A-B1A3-4A6F-A9E8-25B10861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0"/>
            <a:ext cx="12192000" cy="6906893"/>
          </a:xfrm>
        </p:spPr>
      </p:pic>
    </p:spTree>
    <p:extLst>
      <p:ext uri="{BB962C8B-B14F-4D97-AF65-F5344CB8AC3E}">
        <p14:creationId xmlns:p14="http://schemas.microsoft.com/office/powerpoint/2010/main" val="15472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2038F-2B19-4463-9491-19E2B3A3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2FBB666-EB2C-4EAF-97A2-84C88A3A7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653" cy="6878051"/>
          </a:xfrm>
        </p:spPr>
      </p:pic>
    </p:spTree>
    <p:extLst>
      <p:ext uri="{BB962C8B-B14F-4D97-AF65-F5344CB8AC3E}">
        <p14:creationId xmlns:p14="http://schemas.microsoft.com/office/powerpoint/2010/main" val="1267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CFB37-B5FF-4E70-A358-5309577B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BFAD3F-0A08-40B0-9A03-06742801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03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B7290-1342-4EA3-94F0-61F52CAD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E0B3EC-E2A0-46CC-95CE-770458E4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8"/>
            <a:ext cx="12192000" cy="6852647"/>
          </a:xfrm>
        </p:spPr>
      </p:pic>
    </p:spTree>
    <p:extLst>
      <p:ext uri="{BB962C8B-B14F-4D97-AF65-F5344CB8AC3E}">
        <p14:creationId xmlns:p14="http://schemas.microsoft.com/office/powerpoint/2010/main" val="13682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E243C-E2C2-47B0-921E-478D0EB2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27CE236-D95B-4DDF-94D1-C0D70D69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8"/>
            <a:ext cx="12192000" cy="6846132"/>
          </a:xfrm>
        </p:spPr>
      </p:pic>
    </p:spTree>
    <p:extLst>
      <p:ext uri="{BB962C8B-B14F-4D97-AF65-F5344CB8AC3E}">
        <p14:creationId xmlns:p14="http://schemas.microsoft.com/office/powerpoint/2010/main" val="37343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51CED-A2A0-4271-9149-CA5A9C7D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6D8EA94-20BD-4479-A436-F79A323CC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" y="19696"/>
            <a:ext cx="12186048" cy="6857621"/>
          </a:xfrm>
        </p:spPr>
      </p:pic>
    </p:spTree>
    <p:extLst>
      <p:ext uri="{BB962C8B-B14F-4D97-AF65-F5344CB8AC3E}">
        <p14:creationId xmlns:p14="http://schemas.microsoft.com/office/powerpoint/2010/main" val="37178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1|3|1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81</Words>
  <Application>Microsoft Office PowerPoint</Application>
  <PresentationFormat>Custom</PresentationFormat>
  <Paragraphs>16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Windows User</cp:lastModifiedBy>
  <cp:revision>6</cp:revision>
  <dcterms:created xsi:type="dcterms:W3CDTF">2021-10-25T07:12:25Z</dcterms:created>
  <dcterms:modified xsi:type="dcterms:W3CDTF">2024-09-11T08:06:07Z</dcterms:modified>
</cp:coreProperties>
</file>