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73" r:id="rId4"/>
    <p:sldId id="285" r:id="rId5"/>
    <p:sldId id="279" r:id="rId6"/>
    <p:sldId id="256" r:id="rId7"/>
    <p:sldId id="272" r:id="rId8"/>
    <p:sldId id="276" r:id="rId9"/>
    <p:sldId id="277" r:id="rId10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7"/>
    <p:restoredTop sz="94593"/>
  </p:normalViewPr>
  <p:slideViewPr>
    <p:cSldViewPr showGuides="1">
      <p:cViewPr varScale="1">
        <p:scale>
          <a:sx n="55" d="100"/>
          <a:sy n="55" d="100"/>
        </p:scale>
        <p:origin x="1410" y="72"/>
      </p:cViewPr>
      <p:guideLst>
        <p:guide orient="horz" pos="2183"/>
        <p:guide pos="3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tags" Target="../tags/tag1.xml"/><Relationship Id="rId3" Type="http://schemas.microsoft.com/office/2007/relationships/media" Target="file:///C:\Users\pc\Documents\bh%20b&#7855;p%20c&#7843;i%20xanh.mp4" TargetMode="External"/><Relationship Id="rId2" Type="http://schemas.openxmlformats.org/officeDocument/2006/relationships/video" Target="file:///C:\Users\pc\Documents\bh%20b&#7855;p%20c&#7843;i%20xanh.mp4" TargetMode="Externa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9" name="Title 7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en-US" altLang="zh-CN"/>
          </a:p>
        </p:txBody>
      </p:sp>
      <p:pic>
        <p:nvPicPr>
          <p:cNvPr id="2050" name="Content Placeholder 1" descr="149079053_3571002713029246_5172747834860867210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082925" y="2947988"/>
            <a:ext cx="1828800" cy="1828800"/>
          </a:xfrm>
        </p:spPr>
      </p:pic>
      <p:pic>
        <p:nvPicPr>
          <p:cNvPr id="2051" name="Picture 4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Content Placeholder 6" descr="ảnh nền 4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8600" y="22860"/>
            <a:ext cx="12029440" cy="685990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0"/>
            <a:ext cx="12260580" cy="6838950"/>
          </a:xfrm>
          <a:prstGeom prst="rect">
            <a:avLst/>
          </a:prstGeom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362200" y="2667000"/>
            <a:ext cx="7000875" cy="332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48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LÀM QUEN VĂN HỌC</a:t>
            </a:r>
            <a:endParaRPr kumimoji="0" lang="en-US" sz="48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Đề</a:t>
            </a:r>
            <a:r>
              <a:rPr kumimoji="0" lang="en-US" sz="4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4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tài</a:t>
            </a:r>
            <a:r>
              <a:rPr kumimoji="0" lang="en-US" sz="4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:</a:t>
            </a:r>
            <a:r>
              <a:rPr kumimoji="0" lang="vi-VN" altLang="en-US" sz="4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 Bài thơ</a:t>
            </a:r>
            <a:r>
              <a:rPr kumimoji="0" lang="en-US" sz="4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“</a:t>
            </a:r>
            <a:r>
              <a:rPr kumimoji="0" lang="vi-VN" altLang="en-US" sz="4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 Cái lưỡi</a:t>
            </a:r>
            <a:r>
              <a:rPr kumimoji="0" lang="en-US" sz="4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”</a:t>
            </a:r>
            <a:endParaRPr kumimoji="0" lang="en-US" sz="4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vi-VN" altLang="en-US" sz="3200" b="1" kern="1200" cap="none" spc="0" normalizeH="0" baseline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Lớp : Nhà </a:t>
            </a:r>
            <a:r>
              <a:rPr kumimoji="0" lang="vi-VN" altLang="en-US" sz="3200" b="1" kern="1200" cap="none" spc="0" normalizeH="0" baseline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trẻ D2</a:t>
            </a:r>
            <a:endParaRPr kumimoji="0" lang="en-US" sz="3200" b="1" kern="1200" cap="none" spc="0" normalizeH="0" baseline="0" noProof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en-US" sz="3200" b="1" kern="1200" cap="none" spc="0" normalizeH="0" baseline="0" noProof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082926" y="0"/>
            <a:ext cx="6439535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p>
            <a:pPr marR="0" algn="ctr" defTabSz="914400">
              <a:buClrTx/>
              <a:buSzTx/>
              <a:buFontTx/>
              <a:buNone/>
            </a:pPr>
            <a:r>
              <a:rPr kumimoji="0" sz="2000" b="1" kern="1200" cap="none" spc="0" normalizeH="0" baseline="0" noProof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PHÒNG GIÁO DỤC VÀ ĐÀO TẠO QUẬN LONG BIÊN</a:t>
            </a:r>
            <a:endParaRPr kumimoji="0" sz="2000" b="1" kern="1200" cap="none" spc="0" normalizeH="0" baseline="0" noProof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marR="0" algn="ctr" defTabSz="914400">
              <a:buClrTx/>
              <a:buSzTx/>
              <a:buFontTx/>
              <a:buNone/>
            </a:pPr>
            <a:r>
              <a:rPr kumimoji="0" sz="2000" b="1" kern="1200" cap="none" spc="0" normalizeH="0" baseline="0" noProof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TRƯỜNG MẦM NON BAN MAI XANH</a:t>
            </a:r>
            <a:endParaRPr kumimoji="0" sz="2000" b="1" kern="1200" cap="none" spc="0" normalizeH="0" baseline="0" noProof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055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599758"/>
            <a:ext cx="2078038" cy="2066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ảnh nền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-13335"/>
            <a:ext cx="12185650" cy="68713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33600" y="2433955"/>
            <a:ext cx="7524750" cy="197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4000">
                <a:solidFill>
                  <a:srgbClr val="C00000"/>
                </a:solidFill>
              </a:rPr>
              <a:t> </a:t>
            </a:r>
            <a:r>
              <a:rPr lang="vi-VN" altLang="en-US" sz="5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Cô và trẻ hát và vận động bài: “Ồ sao bé không lắc” </a:t>
            </a:r>
            <a:endParaRPr lang="vi-VN" altLang="en-US" sz="5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bh bắp cải xan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68775" y="5935980"/>
            <a:ext cx="213995" cy="922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40" y="611505"/>
            <a:ext cx="11275060" cy="63125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7200" y="27940"/>
            <a:ext cx="1086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Cô trò chuyện một số bộ phận trên cơ thể người dẫn dắt vào bài</a:t>
            </a:r>
            <a:r>
              <a:rPr lang="vi-VN" altLang="en-US" sz="320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1752600" y="1295400"/>
            <a:ext cx="67976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Lần 1: Cô đọc diễn </a:t>
            </a:r>
            <a:endParaRPr lang="vi-VN" altLang="en-US" sz="400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cảm kết hợp cử chỉ </a:t>
            </a:r>
            <a:endParaRPr lang="vi-VN" altLang="en-US" sz="400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điệu bộ </a:t>
            </a:r>
            <a:endParaRPr lang="vi-VN" altLang="en-US" sz="400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753235" y="3276600"/>
            <a:ext cx="46551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- Cô vừa đọc cho chúng mình nghe bài thơ gì?</a:t>
            </a:r>
            <a:endParaRPr lang="vi-VN" alt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- Bài thơ do ai sáng tác?</a:t>
            </a:r>
            <a:endParaRPr lang="vi-VN" alt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6910"/>
            <a:ext cx="12192000" cy="61906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981200" y="0"/>
            <a:ext cx="76587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Lần 1: Cô đọc kết hợp cử chỉ, điệu bộ</a:t>
            </a:r>
            <a:endParaRPr lang="vi-VN" altLang="en-US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vi-VN" altLang="en-US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ext Box 18"/>
          <p:cNvSpPr txBox="1"/>
          <p:nvPr/>
        </p:nvSpPr>
        <p:spPr>
          <a:xfrm>
            <a:off x="7391400" y="838200"/>
            <a:ext cx="2971800" cy="51079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en-US" sz="20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endParaRPr lang="en-US" altLang="en-US" sz="20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r>
              <a:rPr lang="en-US" altLang="en-US" sz="2000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200" dirty="0">
                <a:solidFill>
                  <a:schemeClr val="hlink"/>
                </a:solidFill>
                <a:latin typeface="Arial" panose="020B0604020202020204" pitchFamily="34" charset="0"/>
              </a:rPr>
              <a:t>Thơ: Bập bênh</a:t>
            </a:r>
            <a:endParaRPr lang="en-US" altLang="en-US" sz="22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r>
              <a:rPr lang="vi-VN" altLang="en-US" sz="1400" dirty="0">
                <a:solidFill>
                  <a:schemeClr val="hlink"/>
                </a:solidFill>
                <a:latin typeface="Arial" panose="020B0604020202020204" pitchFamily="34" charset="0"/>
              </a:rPr>
              <a:t>                TG: Trần Nguyên Đào</a:t>
            </a:r>
            <a:endParaRPr lang="en-US" altLang="en-US" sz="14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endParaRPr lang="vi-VN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Ch</a:t>
            </a:r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ơi bập bênh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Ngồi cho chắc 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Bám cho chắc</a:t>
            </a:r>
            <a:endParaRPr lang="vi-VN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Nhún cho hay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Lên cao này</a:t>
            </a:r>
            <a:endParaRPr lang="vi-VN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Lại xuống thấp</a:t>
            </a:r>
            <a:endParaRPr lang="vi-VN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Bập bênh bập</a:t>
            </a:r>
            <a:endParaRPr lang="vi-VN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Bênh bập bênh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Khéo ngã kềnh</a:t>
            </a:r>
            <a:endParaRPr lang="vi-VN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vi-VN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Quần áo lấm.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010400" y="1066800"/>
            <a:ext cx="3217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Tác Giả: Phạm Hổ</a:t>
            </a:r>
            <a:endParaRPr lang="vi-VN" altLang="en-US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209800" y="0"/>
            <a:ext cx="9869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Lần 2: Cô đọc cùng tranh minh họa</a:t>
            </a:r>
            <a:endParaRPr lang="vi-VN" altLang="en-US" sz="36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vi-VN" altLang="en-US" sz="36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video cai luo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20" y="759460"/>
            <a:ext cx="12183745" cy="5826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ảnh nền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35" y="0"/>
            <a:ext cx="12167235" cy="6800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390755" cy="68014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81200" y="1905000"/>
            <a:ext cx="80346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6000">
                <a:solidFill>
                  <a:schemeClr val="bg1">
                    <a:lumMod val="9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 : Đàm thoại, trích dẫn</a:t>
            </a:r>
            <a:endParaRPr lang="vi-VN" altLang="en-US" sz="6000">
              <a:solidFill>
                <a:schemeClr val="bg1">
                  <a:lumMod val="9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6000">
                <a:solidFill>
                  <a:schemeClr val="bg1">
                    <a:lumMod val="9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=&gt; Giáo dục trẻ </a:t>
            </a:r>
            <a:endParaRPr lang="vi-VN" altLang="en-US" sz="6000">
              <a:solidFill>
                <a:schemeClr val="bg1">
                  <a:lumMod val="9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ảnh nền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8895"/>
            <a:ext cx="12188825" cy="6869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" y="-226695"/>
            <a:ext cx="12247245" cy="70072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59585" y="914400"/>
            <a:ext cx="867473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/>
              <a:t>       </a:t>
            </a:r>
            <a:r>
              <a:rPr lang="vi-VN" altLang="en-US" sz="60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6000">
                <a:solidFill>
                  <a:schemeClr val="bg1">
                    <a:lumMod val="9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Dạy trẻ đọc </a:t>
            </a:r>
            <a:r>
              <a:rPr lang="vi-VN" altLang="en-US" sz="6000">
                <a:solidFill>
                  <a:schemeClr val="bg1">
                    <a:lumMod val="9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thơ: Cô cho trẻ đọc cùng cô</a:t>
            </a:r>
            <a:endParaRPr lang="vi-VN" altLang="en-US" sz="6000">
              <a:solidFill>
                <a:schemeClr val="bg1">
                  <a:lumMod val="9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6000">
                <a:solidFill>
                  <a:schemeClr val="bg1">
                    <a:lumMod val="9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Tổ đọc, Nhóm đọc, Cá Nhân trẻ đọc</a:t>
            </a:r>
            <a:endParaRPr lang="vi-VN" altLang="en-US" sz="6000">
              <a:solidFill>
                <a:schemeClr val="bg1">
                  <a:lumMod val="9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hình nền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290" y="0"/>
            <a:ext cx="9077325" cy="6830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635"/>
            <a:ext cx="12175490" cy="68313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14400" y="2895600"/>
            <a:ext cx="7966075" cy="276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6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Cô nhận xét giờ học và cho </a:t>
            </a:r>
            <a:r>
              <a:rPr lang="vi-VN" altLang="en-US" sz="6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trẻ chuyển hoạt động</a:t>
            </a:r>
            <a:endParaRPr lang="vi-VN" altLang="en-US" sz="6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5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alt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WPS Presentation</Application>
  <PresentationFormat>On-screen Show (4:3)</PresentationFormat>
  <Paragraphs>53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Candara Light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Thu Hằng</cp:lastModifiedBy>
  <cp:revision>14</cp:revision>
  <dcterms:created xsi:type="dcterms:W3CDTF">2013-11-13T04:03:00Z</dcterms:created>
  <dcterms:modified xsi:type="dcterms:W3CDTF">2024-10-06T06:05:28Z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F46E807AD82845DDA688133CFC9B1A3B_13</vt:lpwstr>
  </property>
  <property fmtid="{D5CDD505-2E9C-101B-9397-08002B2CF9AE}" pid="3" name="KSOProductBuildVer">
    <vt:lpwstr>1033-12.2.0.18283</vt:lpwstr>
  </property>
</Properties>
</file>