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90" r:id="rId3"/>
    <p:sldId id="291" r:id="rId4"/>
    <p:sldId id="301" r:id="rId5"/>
    <p:sldId id="303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77" d="100"/>
          <a:sy n="77" d="100"/>
        </p:scale>
        <p:origin x="1014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857BA-2C35-4716-A401-32AAA7202B35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86000" y="11049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UBND QUẬN LONG BIÊN</a:t>
            </a:r>
            <a:endParaRPr lang="en-US" sz="2000" kern="10" dirty="0">
              <a:ln w="19050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2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MẦM </a:t>
            </a:r>
            <a:r>
              <a:rPr lang="vi-VN" sz="2000" b="1" kern="10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NON </a:t>
            </a:r>
            <a:r>
              <a:rPr lang="en-US" sz="2000" b="1" kern="10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BAN MAI XANH</a:t>
            </a:r>
            <a:endParaRPr lang="en-US" sz="20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</p:txBody>
      </p:sp>
      <p:pic>
        <p:nvPicPr>
          <p:cNvPr id="10249" name="Picture 32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112">
            <a:off x="3601119" y="5476188"/>
            <a:ext cx="779086" cy="87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2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486399"/>
            <a:ext cx="773339" cy="85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1" y="2280165"/>
            <a:ext cx="80772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PTNT</a:t>
            </a:r>
            <a:endParaRPr lang="en-US" sz="36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KHÁM PHÁ HOA HỌC</a:t>
            </a:r>
          </a:p>
          <a:p>
            <a:pPr>
              <a:spcAft>
                <a:spcPts val="0"/>
              </a:spcAft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 con ra đời như thế nào?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2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MGL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A4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Picture 7" descr="EC86B4260ABE4D00AED24191244CEF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-246069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EC86B4260ABE4D00AED24191244CEF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524000" cy="230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46" y="1647298"/>
            <a:ext cx="664509" cy="6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8473" y="0"/>
            <a:ext cx="12192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275"/>
            <a:ext cx="121158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Ô CỬA BÍ MẬT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23646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00200" y="2276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78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81600" y="64828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1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3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02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1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12192000" cy="68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4395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 THÔNG MINH</a:t>
            </a:r>
          </a:p>
        </p:txBody>
      </p:sp>
    </p:spTree>
    <p:extLst>
      <p:ext uri="{BB962C8B-B14F-4D97-AF65-F5344CB8AC3E}">
        <p14:creationId xmlns:p14="http://schemas.microsoft.com/office/powerpoint/2010/main" val="461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81100" y="2590800"/>
              <a:ext cx="67818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6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0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11277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endParaRPr lang="en-US" sz="48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11277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825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00600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05" y="4800601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7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3692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9843335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7922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 rot="20392376">
            <a:off x="2404285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6177746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" y="0"/>
            <a:ext cx="121735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6704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12510"/>
            <a:ext cx="122682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6211670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1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85</Words>
  <Application>Microsoft Office PowerPoint</Application>
  <PresentationFormat>Widescreen</PresentationFormat>
  <Paragraphs>26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.VnAvantH</vt:lpstr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Techsi.vn</cp:lastModifiedBy>
  <cp:revision>286</cp:revision>
  <dcterms:created xsi:type="dcterms:W3CDTF">2008-01-16T04:47:33Z</dcterms:created>
  <dcterms:modified xsi:type="dcterms:W3CDTF">2024-12-02T04:21:11Z</dcterms:modified>
</cp:coreProperties>
</file>