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156F4-7612-4C0E-91CC-45FC151534E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43902-00AE-4BAE-8FCE-7DD4E9C6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DEFF5F4-7AD9-4ACF-A2D0-A7D187A8691F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14A339-934A-40AC-94CE-6D62A9396F24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B6C813-CF94-4ADA-B53C-A3D75CD48EEB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18F98E3-2DC8-486A-B058-4AA9A822ACCC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1A799-7A70-4D96-8C49-1F8D3919293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682E86-711F-490E-9BCF-8075D301119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424A-8799-4677-9435-7897B9B61D1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0.png"/><Relationship Id="rId2" Type="http://schemas.openxmlformats.org/officeDocument/2006/relationships/audio" Target="NULL" TargetMode="External"/><Relationship Id="rId1" Type="http://schemas.openxmlformats.org/officeDocument/2006/relationships/audio" Target="file:///D:\Videos\nhac%20yen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NULL" TargetMode="External"/><Relationship Id="rId1" Type="http://schemas.openxmlformats.org/officeDocument/2006/relationships/audio" Target="file:///D:\nhac%20trai%20dat%20nay%20la%20cua%20chung%20minh%20cat%20chuan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.wma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292079"/>
            <a:ext cx="3528122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ải về 99+ hình nền powerpoint chủ đề giáo dục thiết kế slide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/>
          <p:nvPr/>
        </p:nvSpPr>
        <p:spPr>
          <a:xfrm>
            <a:off x="2995336" y="133350"/>
            <a:ext cx="345370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QUẬN LONG BIÊN</a:t>
            </a:r>
            <a:endParaRPr lang="en-US" altLang="vi-V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Ban Mai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Xanh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836" y="1851548"/>
            <a:ext cx="6830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Lĩnh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vực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endParaRPr lang="en-US" sz="4000" b="1" dirty="0" smtClean="0">
              <a:ln w="0"/>
              <a:solidFill>
                <a:srgbClr val="604A7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914400" y="3387856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Dạy trẻ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trụ</a:t>
            </a:r>
            <a:endParaRPr lang="en-US" sz="1600" dirty="0">
              <a:solidFill>
                <a:srgbClr val="91679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675719" y="3984947"/>
            <a:ext cx="394161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000" dirty="0" smtClean="0">
              <a:solidFill>
                <a:srgbClr val="835C8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Vũ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Hồng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Linh</a:t>
            </a:r>
            <a:endParaRPr lang="en-US" sz="2000" dirty="0">
              <a:solidFill>
                <a:srgbClr val="835C8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3829747" y="5517589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2024 - 2025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3843" y="2571750"/>
            <a:ext cx="641668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b="1" dirty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200" b="1" dirty="0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3200" b="1" dirty="0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200" b="1" dirty="0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sz="3200" b="1" dirty="0">
              <a:ln w="0"/>
              <a:solidFill>
                <a:srgbClr val="91679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79" y="835786"/>
            <a:ext cx="1206499" cy="12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8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spect="1" noChangeArrowheads="1"/>
          </p:cNvSpPr>
          <p:nvPr/>
        </p:nvSpPr>
        <p:spPr bwMode="auto">
          <a:xfrm>
            <a:off x="2540001" y="170940"/>
            <a:ext cx="4403224" cy="411531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40001" y="170940"/>
            <a:ext cx="4403224" cy="4115310"/>
            <a:chOff x="1584" y="812"/>
            <a:chExt cx="2256" cy="2444"/>
          </a:xfrm>
        </p:grpSpPr>
        <p:sp>
          <p:nvSpPr>
            <p:cNvPr id="1128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7" name="Oval 13"/>
          <p:cNvSpPr>
            <a:spLocks noChangeAspect="1" noChangeArrowheads="1"/>
          </p:cNvSpPr>
          <p:nvPr/>
        </p:nvSpPr>
        <p:spPr bwMode="auto">
          <a:xfrm>
            <a:off x="2540001" y="170940"/>
            <a:ext cx="4403224" cy="4115310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6000" y="2742690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40001" y="170940"/>
            <a:ext cx="4403224" cy="4115310"/>
            <a:chOff x="1584" y="812"/>
            <a:chExt cx="2256" cy="2444"/>
          </a:xfrm>
        </p:grpSpPr>
        <p:sp>
          <p:nvSpPr>
            <p:cNvPr id="11273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1" y="257686"/>
            <a:ext cx="1676066" cy="39928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cầu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1" y="3343531"/>
            <a:ext cx="2879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Mặt bao xung quanh đều cong</a:t>
            </a:r>
          </a:p>
        </p:txBody>
      </p:sp>
    </p:spTree>
    <p:extLst>
      <p:ext uri="{BB962C8B-B14F-4D97-AF65-F5344CB8AC3E}">
        <p14:creationId xmlns:p14="http://schemas.microsoft.com/office/powerpoint/2010/main" val="2724550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879225" y="343156"/>
            <a:ext cx="3604460" cy="3429000"/>
            <a:chOff x="1632" y="803"/>
            <a:chExt cx="2476" cy="2465"/>
          </a:xfrm>
        </p:grpSpPr>
        <p:sp>
          <p:nvSpPr>
            <p:cNvPr id="12294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5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09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0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1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2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3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6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298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9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00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1" y="257686"/>
            <a:ext cx="1676066" cy="39928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cầu</a:t>
            </a:r>
          </a:p>
        </p:txBody>
      </p:sp>
      <p:sp>
        <p:nvSpPr>
          <p:cNvPr id="3176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857626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302000" y="4218641"/>
            <a:ext cx="3123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Lăn được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 nhiều phía</a:t>
            </a:r>
          </a:p>
        </p:txBody>
      </p:sp>
    </p:spTree>
    <p:extLst>
      <p:ext uri="{BB962C8B-B14F-4D97-AF65-F5344CB8AC3E}">
        <p14:creationId xmlns:p14="http://schemas.microsoft.com/office/powerpoint/2010/main" val="34182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7 0 C 0.21528 0 0.35841 0.03715 0.35841 0.08333 C 0.35841 0.12917 0.21528 0.16667 0.03897 0.16667 C -0.13754 0.16667 -0.28048 0.12917 -0.28048 0.08333 C -0.28048 0.03715 -0.13754 0 0.03897 0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92779" y="2571751"/>
            <a:ext cx="2506579" cy="2428875"/>
            <a:chOff x="1632" y="803"/>
            <a:chExt cx="2476" cy="2465"/>
          </a:xfrm>
        </p:grpSpPr>
        <p:sp>
          <p:nvSpPr>
            <p:cNvPr id="13343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4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58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5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47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8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49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692777" y="170941"/>
            <a:ext cx="2540000" cy="2486281"/>
            <a:chOff x="1632" y="803"/>
            <a:chExt cx="2476" cy="2465"/>
          </a:xfrm>
        </p:grpSpPr>
        <p:sp>
          <p:nvSpPr>
            <p:cNvPr id="13319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34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1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3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4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25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214" name="Group 54"/>
          <p:cNvGrpSpPr>
            <a:grpSpLocks/>
          </p:cNvGrpSpPr>
          <p:nvPr/>
        </p:nvGrpSpPr>
        <p:grpSpPr bwMode="auto">
          <a:xfrm>
            <a:off x="3387225" y="428626"/>
            <a:ext cx="2588460" cy="1174553"/>
            <a:chOff x="2880" y="336"/>
            <a:chExt cx="1468" cy="658"/>
          </a:xfrm>
        </p:grpSpPr>
        <p:sp>
          <p:nvSpPr>
            <p:cNvPr id="13317" name="AutoShape 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408" y="336"/>
              <a:ext cx="432" cy="224"/>
            </a:xfrm>
            <a:prstGeom prst="actionButtonBlank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2880" y="528"/>
              <a:ext cx="146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Không chồng được lên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9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6 L 0.37037 0.466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8"/>
          <p:cNvGrpSpPr>
            <a:grpSpLocks/>
          </p:cNvGrpSpPr>
          <p:nvPr/>
        </p:nvGrpSpPr>
        <p:grpSpPr bwMode="auto">
          <a:xfrm>
            <a:off x="4826002" y="1456816"/>
            <a:ext cx="3216777" cy="3221066"/>
            <a:chOff x="1632" y="803"/>
            <a:chExt cx="2476" cy="2465"/>
          </a:xfrm>
        </p:grpSpPr>
        <p:sp>
          <p:nvSpPr>
            <p:cNvPr id="14345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6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60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7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349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0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51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68777" y="170940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So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s¸nh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iÓm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gièng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  <p:grpSp>
        <p:nvGrpSpPr>
          <p:cNvPr id="14340" name="Group 43"/>
          <p:cNvGrpSpPr>
            <a:grpSpLocks/>
          </p:cNvGrpSpPr>
          <p:nvPr/>
        </p:nvGrpSpPr>
        <p:grpSpPr bwMode="auto">
          <a:xfrm>
            <a:off x="1524000" y="1456815"/>
            <a:ext cx="2708777" cy="3515746"/>
            <a:chOff x="1425" y="912"/>
            <a:chExt cx="1885" cy="1510"/>
          </a:xfrm>
        </p:grpSpPr>
        <p:pic>
          <p:nvPicPr>
            <p:cNvPr id="14341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3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1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4777" y="1972185"/>
            <a:ext cx="1905000" cy="2542410"/>
            <a:chOff x="1842" y="480"/>
            <a:chExt cx="2094" cy="2976"/>
          </a:xfrm>
        </p:grpSpPr>
        <p:pic>
          <p:nvPicPr>
            <p:cNvPr id="15398" name="Picture 3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9" name="Group 4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3253" name="AutoShape 5"/>
              <p:cNvSpPr>
                <a:spLocks noChangeArrowheads="1"/>
              </p:cNvSpPr>
              <p:nvPr/>
            </p:nvSpPr>
            <p:spPr bwMode="auto">
              <a:xfrm>
                <a:off x="1871" y="944"/>
                <a:ext cx="2039" cy="2014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4" name="Oval 6"/>
              <p:cNvSpPr>
                <a:spLocks noChangeArrowheads="1"/>
              </p:cNvSpPr>
              <p:nvPr/>
            </p:nvSpPr>
            <p:spPr bwMode="auto">
              <a:xfrm>
                <a:off x="1875" y="2624"/>
                <a:ext cx="2019" cy="71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03" name="Oval 7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4" name="AutoShape 8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57" name="Oval 9"/>
            <p:cNvSpPr>
              <a:spLocks noChangeArrowheads="1"/>
            </p:cNvSpPr>
            <p:nvPr/>
          </p:nvSpPr>
          <p:spPr bwMode="auto">
            <a:xfrm>
              <a:off x="1860" y="499"/>
              <a:ext cx="2052" cy="77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0800000">
            <a:off x="1355225" y="1885440"/>
            <a:ext cx="1981868" cy="2658496"/>
            <a:chOff x="1842" y="480"/>
            <a:chExt cx="2094" cy="2976"/>
          </a:xfrm>
        </p:grpSpPr>
        <p:pic>
          <p:nvPicPr>
            <p:cNvPr id="15391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2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5394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5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6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7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5393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847224" y="170940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Gièng</a:t>
            </a:r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.VnArial" pitchFamily="34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191003" y="2057656"/>
            <a:ext cx="2591803" cy="2486280"/>
            <a:chOff x="1632" y="803"/>
            <a:chExt cx="2476" cy="2465"/>
          </a:xfrm>
        </p:grpSpPr>
        <p:sp>
          <p:nvSpPr>
            <p:cNvPr id="15367" name="Oval 20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8" name="Group 21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5382" name="AutoShape 22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AutoShape 23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AutoShape 24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AutoShape 25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AutoShape 29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AutoShape 30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9" name="Oval 31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AutoShape 32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371" name="Oval 33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2" name="Group 34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5373" name="AutoShape 35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AutoShape 37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AutoShape 38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AutoShape 39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AutoShape 40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AutoShape 41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AutoShape 42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AutoShape 43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762001" y="771781"/>
            <a:ext cx="7705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Cã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mÆt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cong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bao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quanh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vµ ®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Òu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l¨n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®­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îc</a:t>
            </a:r>
            <a:endParaRPr lang="en-US" sz="2800" b="1" dirty="0">
              <a:solidFill>
                <a:srgbClr val="CC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777 L 0.5625 -0.0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49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5 0.012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6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92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33225" y="170941"/>
            <a:ext cx="57567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36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</a:t>
            </a:r>
            <a:r>
              <a:rPr lang="en-US" sz="4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08263" y="2571750"/>
            <a:ext cx="2212474" cy="2571750"/>
            <a:chOff x="1842" y="480"/>
            <a:chExt cx="2094" cy="2976"/>
          </a:xfrm>
        </p:grpSpPr>
        <p:pic>
          <p:nvPicPr>
            <p:cNvPr id="16447" name="Picture 54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8" name="Group 55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52" name="AutoShape 56"/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53" name="Oval 57"/>
              <p:cNvSpPr>
                <a:spLocks noChangeArrowheads="1"/>
              </p:cNvSpPr>
              <p:nvPr/>
            </p:nvSpPr>
            <p:spPr bwMode="auto">
              <a:xfrm>
                <a:off x="1875" y="2625"/>
                <a:ext cx="2017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52" name="Oval 58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AutoShape 59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56" name="Oval 60"/>
            <p:cNvSpPr>
              <a:spLocks noChangeArrowheads="1"/>
            </p:cNvSpPr>
            <p:nvPr/>
          </p:nvSpPr>
          <p:spPr bwMode="auto">
            <a:xfrm>
              <a:off x="1863" y="499"/>
              <a:ext cx="2050" cy="77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593224" y="942721"/>
            <a:ext cx="2210802" cy="2400810"/>
            <a:chOff x="1842" y="480"/>
            <a:chExt cx="2094" cy="2976"/>
          </a:xfrm>
        </p:grpSpPr>
        <p:pic>
          <p:nvPicPr>
            <p:cNvPr id="16440" name="Picture 6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1" name="Group 63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60" name="AutoShape 64"/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61" name="Oval 65"/>
              <p:cNvSpPr>
                <a:spLocks noChangeArrowheads="1"/>
              </p:cNvSpPr>
              <p:nvPr/>
            </p:nvSpPr>
            <p:spPr bwMode="auto">
              <a:xfrm>
                <a:off x="1875" y="2623"/>
                <a:ext cx="2016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45" name="Oval 66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AutoShape 67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64" name="Oval 68"/>
            <p:cNvSpPr>
              <a:spLocks noChangeArrowheads="1"/>
            </p:cNvSpPr>
            <p:nvPr/>
          </p:nvSpPr>
          <p:spPr bwMode="auto">
            <a:xfrm>
              <a:off x="1863" y="497"/>
              <a:ext cx="2050" cy="77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56003" y="2714626"/>
            <a:ext cx="2591803" cy="2428875"/>
            <a:chOff x="1632" y="803"/>
            <a:chExt cx="2476" cy="2465"/>
          </a:xfrm>
        </p:grpSpPr>
        <p:sp>
          <p:nvSpPr>
            <p:cNvPr id="16416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7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6431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9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8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0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1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6422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470780" y="343156"/>
            <a:ext cx="2710447" cy="2399534"/>
            <a:chOff x="1632" y="803"/>
            <a:chExt cx="2476" cy="2465"/>
          </a:xfrm>
        </p:grpSpPr>
        <p:sp>
          <p:nvSpPr>
            <p:cNvPr id="16392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3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6407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4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7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6398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60" name="Text Box 120"/>
          <p:cNvSpPr txBox="1">
            <a:spLocks noChangeArrowheads="1"/>
          </p:cNvSpPr>
          <p:nvPr/>
        </p:nvSpPr>
        <p:spPr bwMode="auto">
          <a:xfrm>
            <a:off x="2286002" y="857250"/>
            <a:ext cx="70267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3200" b="1">
                <a:solidFill>
                  <a:srgbClr val="FF0000"/>
                </a:solidFill>
              </a:rPr>
              <a:t>ối cầu không chồng được</a:t>
            </a: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Khối trụ chồng được</a:t>
            </a:r>
          </a:p>
        </p:txBody>
      </p:sp>
    </p:spTree>
    <p:extLst>
      <p:ext uri="{BB962C8B-B14F-4D97-AF65-F5344CB8AC3E}">
        <p14:creationId xmlns:p14="http://schemas.microsoft.com/office/powerpoint/2010/main" val="37860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7 L 0.33333 0.4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8" y="2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103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10531961">
            <a:off x="676779" y="2057656"/>
            <a:ext cx="1666039" cy="2571750"/>
            <a:chOff x="1842" y="480"/>
            <a:chExt cx="2094" cy="2976"/>
          </a:xfrm>
        </p:grpSpPr>
        <p:pic>
          <p:nvPicPr>
            <p:cNvPr id="17438" name="Picture 11" descr="khoi tr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9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7441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2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3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4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7440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826000" y="2314066"/>
            <a:ext cx="2336132" cy="2277071"/>
            <a:chOff x="1632" y="803"/>
            <a:chExt cx="2476" cy="2465"/>
          </a:xfrm>
        </p:grpSpPr>
        <p:sp>
          <p:nvSpPr>
            <p:cNvPr id="17414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5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7429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6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418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9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7420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1016002" y="428626"/>
            <a:ext cx="70267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3000" b="1">
                <a:solidFill>
                  <a:srgbClr val="FF0000"/>
                </a:solidFill>
              </a:rPr>
              <a:t>ối cầu lăn được nhiều phía</a:t>
            </a:r>
          </a:p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Khối trụ lăn được 2 phía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2" y="2"/>
            <a:ext cx="5756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Khèi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cÇu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khèi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</a:rPr>
              <a:t>ụ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endParaRPr lang="en-US" sz="2400" b="1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59 -0.10452 C 0.11111 -0.10452 0.31674 -0.04514 0.31674 0.02882 C 0.31674 0.10243 0.11111 0.16215 -0.14159 0.16215 C -0.39506 0.16215 -0.59992 0.10243 -0.59992 0.02882 C -0.59992 -0.04514 -0.39506 -0.10452 -0.14159 -0.10452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617E-6 -2.77778E-6 L 0.67457 -0.035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9" y="-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58 -0.03507 L -0.01851 -2.7777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4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9" grpId="0"/>
      <p:bldP spid="55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4778" y="599565"/>
            <a:ext cx="753644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400" b="1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438780" y="1714501"/>
            <a:ext cx="75364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Ai nhanh nhất</a:t>
            </a:r>
          </a:p>
        </p:txBody>
      </p:sp>
      <p:pic>
        <p:nvPicPr>
          <p:cNvPr id="93193" name="nhac ye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629407"/>
            <a:ext cx="339223" cy="3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ạc chơi trò chơi (2 lời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96.138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2912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24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Kết quả hình ảnh cho khung nen hop 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0" y="2"/>
            <a:ext cx="3218447" cy="308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39227" y="3907377"/>
            <a:ext cx="84655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</a:rPr>
              <a:t>Chiếc hộp kì diệu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32000" y="3171316"/>
            <a:ext cx="508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298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4" descr="Kết quả hình ảnh cho khung nen hoat hinh"/>
          <p:cNvSpPr>
            <a:spLocks noChangeAspect="1" noChangeArrowheads="1"/>
          </p:cNvSpPr>
          <p:nvPr/>
        </p:nvSpPr>
        <p:spPr bwMode="auto">
          <a:xfrm>
            <a:off x="4418263" y="2428875"/>
            <a:ext cx="30747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AutoShape 16" descr="Kết quả hình ảnh cho khung nen hoat hinh"/>
          <p:cNvSpPr>
            <a:spLocks noChangeAspect="1" noChangeArrowheads="1"/>
          </p:cNvSpPr>
          <p:nvPr/>
        </p:nvSpPr>
        <p:spPr bwMode="auto">
          <a:xfrm>
            <a:off x="4418263" y="2428875"/>
            <a:ext cx="30747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4" name="Picture 18" descr="Kết quả hình ảnh cho khung nen hoat h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39"/>
            <a:ext cx="9144000" cy="531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9"/>
          <p:cNvSpPr txBox="1">
            <a:spLocks noChangeArrowheads="1"/>
          </p:cNvSpPr>
          <p:nvPr/>
        </p:nvSpPr>
        <p:spPr bwMode="auto">
          <a:xfrm>
            <a:off x="3333010" y="810747"/>
            <a:ext cx="37164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hát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486" name="Text Box 20"/>
          <p:cNvSpPr txBox="1">
            <a:spLocks noChangeArrowheads="1"/>
          </p:cNvSpPr>
          <p:nvPr/>
        </p:nvSpPr>
        <p:spPr bwMode="auto">
          <a:xfrm>
            <a:off x="1438779" y="1543560"/>
            <a:ext cx="701006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99"/>
                </a:solidFill>
              </a:rPr>
              <a:t>“</a:t>
            </a:r>
            <a:r>
              <a:rPr lang="en-US" sz="4400" b="1" dirty="0" err="1">
                <a:solidFill>
                  <a:srgbClr val="000099"/>
                </a:solidFill>
              </a:rPr>
              <a:t>Trái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đất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này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là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của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chúng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mình</a:t>
            </a:r>
            <a:r>
              <a:rPr lang="en-US" sz="4400" b="1" dirty="0">
                <a:solidFill>
                  <a:srgbClr val="000099"/>
                </a:solidFill>
              </a:rPr>
              <a:t>”</a:t>
            </a:r>
          </a:p>
        </p:txBody>
      </p:sp>
      <p:pic>
        <p:nvPicPr>
          <p:cNvPr id="51225" name="nhac trai dat nay la cua chung minh cat chua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4457190"/>
            <a:ext cx="339224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ái Đất Này Là Của Chúng Mình - Nhạc Thiếu Nhi Vui Nhộn Hay Nhất LU VÀ BU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85349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4211" y="3105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9224" y="428626"/>
            <a:ext cx="4572000" cy="10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200" b="1">
                <a:solidFill>
                  <a:srgbClr val="0000FF"/>
                </a:solidFill>
              </a:rPr>
              <a:t>Bài thơ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266198" y="1543560"/>
            <a:ext cx="487780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</a:rPr>
              <a:t>“Ước mơ của bé”</a:t>
            </a:r>
          </a:p>
        </p:txBody>
      </p:sp>
    </p:spTree>
    <p:extLst>
      <p:ext uri="{BB962C8B-B14F-4D97-AF65-F5344CB8AC3E}">
        <p14:creationId xmlns:p14="http://schemas.microsoft.com/office/powerpoint/2010/main" val="1193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5" descr="hinh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847224" y="455414"/>
            <a:ext cx="7366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Xin chân thành cảm ơn các cô và các con!</a:t>
            </a:r>
          </a:p>
        </p:txBody>
      </p:sp>
    </p:spTree>
    <p:extLst>
      <p:ext uri="{BB962C8B-B14F-4D97-AF65-F5344CB8AC3E}">
        <p14:creationId xmlns:p14="http://schemas.microsoft.com/office/powerpoint/2010/main" val="30867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85801" y="771782"/>
            <a:ext cx="7704557" cy="17237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80"/>
              </a:avLst>
            </a:prstTxWarp>
          </a:bodyPr>
          <a:lstStyle/>
          <a:p>
            <a:pPr algn="ctr"/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Nhận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biết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khối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cầu-khối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trụ</a:t>
            </a:r>
            <a:endParaRPr lang="en-US" sz="7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47112" name="Audi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457190"/>
            <a:ext cx="339223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9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79225" y="170940"/>
            <a:ext cx="3029618" cy="68631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Khối trụ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048002" y="1114936"/>
            <a:ext cx="2708777" cy="3514470"/>
            <a:chOff x="1425" y="912"/>
            <a:chExt cx="1885" cy="1510"/>
          </a:xfrm>
        </p:grpSpPr>
        <p:pic>
          <p:nvPicPr>
            <p:cNvPr id="5129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31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7290" name="Group 10"/>
          <p:cNvGrpSpPr>
            <a:grpSpLocks/>
          </p:cNvGrpSpPr>
          <p:nvPr/>
        </p:nvGrpSpPr>
        <p:grpSpPr bwMode="auto">
          <a:xfrm>
            <a:off x="3048002" y="1114936"/>
            <a:ext cx="2708777" cy="3514470"/>
            <a:chOff x="1425" y="912"/>
            <a:chExt cx="1885" cy="1510"/>
          </a:xfrm>
        </p:grpSpPr>
        <p:pic>
          <p:nvPicPr>
            <p:cNvPr id="5125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7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3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45" y="571501"/>
            <a:ext cx="3325395" cy="3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979490" y="3124115"/>
            <a:ext cx="3200065" cy="8572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62779" y="599565"/>
            <a:ext cx="3255211" cy="92613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1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50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2143125"/>
            <a:ext cx="2590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 là 2 hình tròn</a:t>
            </a:r>
          </a:p>
        </p:txBody>
      </p:sp>
    </p:spTree>
    <p:extLst>
      <p:ext uri="{BB962C8B-B14F-4D97-AF65-F5344CB8AC3E}">
        <p14:creationId xmlns:p14="http://schemas.microsoft.com/office/powerpoint/2010/main" val="4171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79" y="599565"/>
            <a:ext cx="3325395" cy="3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962777" y="1114936"/>
            <a:ext cx="3235158" cy="2399535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979490" y="3124115"/>
            <a:ext cx="3200065" cy="8572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62777" y="1114937"/>
            <a:ext cx="3302000" cy="2913629"/>
            <a:chOff x="-384" y="936"/>
            <a:chExt cx="2050" cy="2400"/>
          </a:xfrm>
        </p:grpSpPr>
        <p:sp>
          <p:nvSpPr>
            <p:cNvPr id="7180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2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56093" y="593188"/>
            <a:ext cx="3308684" cy="92486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7177" name="Text Box 23"/>
          <p:cNvSpPr txBox="1">
            <a:spLocks noChangeArrowheads="1"/>
          </p:cNvSpPr>
          <p:nvPr/>
        </p:nvSpPr>
        <p:spPr bwMode="auto">
          <a:xfrm>
            <a:off x="0" y="2143126"/>
            <a:ext cx="2590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 Hai mặt phẳng là 2 hình tròn</a:t>
            </a:r>
          </a:p>
        </p:txBody>
      </p:sp>
      <p:sp>
        <p:nvSpPr>
          <p:cNvPr id="717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6000" y="3343531"/>
            <a:ext cx="762000" cy="399284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254000" y="377215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2. Mặt cong bao quanh</a:t>
            </a:r>
            <a:endParaRPr lang="en-US" sz="1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7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97224" y="1714501"/>
            <a:ext cx="762000" cy="40056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34290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19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2143125"/>
            <a:ext cx="259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0" y="3857625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cong bao quanh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096000" y="2228595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Chồng được lên nhau</a:t>
            </a:r>
          </a:p>
        </p:txBody>
      </p: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3556001" y="2085721"/>
            <a:ext cx="2371224" cy="3085844"/>
            <a:chOff x="1425" y="912"/>
            <a:chExt cx="1885" cy="1510"/>
          </a:xfrm>
        </p:grpSpPr>
        <p:pic>
          <p:nvPicPr>
            <p:cNvPr id="8207" name="Picture 12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6"/>
            <p:cNvSpPr>
              <a:spLocks noChangeArrowheads="1"/>
            </p:cNvSpPr>
            <p:nvPr/>
          </p:nvSpPr>
          <p:spPr bwMode="auto">
            <a:xfrm>
              <a:off x="1444" y="921"/>
              <a:ext cx="1844" cy="39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2743" name="Group 39"/>
          <p:cNvGrpSpPr>
            <a:grpSpLocks/>
          </p:cNvGrpSpPr>
          <p:nvPr/>
        </p:nvGrpSpPr>
        <p:grpSpPr bwMode="auto">
          <a:xfrm>
            <a:off x="3527595" y="-84193"/>
            <a:ext cx="2369553" cy="3087121"/>
            <a:chOff x="1425" y="912"/>
            <a:chExt cx="1885" cy="1510"/>
          </a:xfrm>
        </p:grpSpPr>
        <p:pic>
          <p:nvPicPr>
            <p:cNvPr id="8203" name="Picture 12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4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78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80777" y="3258061"/>
            <a:ext cx="762000" cy="399285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21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171198" y="3857626"/>
            <a:ext cx="2972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4. Khối trụ chỉ lăn được 2 phía</a:t>
            </a:r>
          </a:p>
        </p:txBody>
      </p: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0" y="1714500"/>
            <a:ext cx="8898356" cy="2482716"/>
            <a:chOff x="0" y="960"/>
            <a:chExt cx="5045" cy="1390"/>
          </a:xfrm>
        </p:grpSpPr>
        <p:sp>
          <p:nvSpPr>
            <p:cNvPr id="29713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714" name="AutoShape 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80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716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32" y="192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0" y="1200"/>
              <a:ext cx="146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1. Hai mặt phẳng</a:t>
              </a:r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0" y="2160"/>
              <a:ext cx="151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2. Mặt cong bao quanh</a:t>
              </a: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9243" name="Text Box 26"/>
            <p:cNvSpPr txBox="1">
              <a:spLocks noChangeArrowheads="1"/>
            </p:cNvSpPr>
            <p:nvPr/>
          </p:nvSpPr>
          <p:spPr bwMode="auto">
            <a:xfrm>
              <a:off x="3648" y="1248"/>
              <a:ext cx="139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3. Chồng được lên nhau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0531961">
            <a:off x="847225" y="599566"/>
            <a:ext cx="1981868" cy="3343531"/>
            <a:chOff x="1842" y="480"/>
            <a:chExt cx="2094" cy="2976"/>
          </a:xfrm>
        </p:grpSpPr>
        <p:pic>
          <p:nvPicPr>
            <p:cNvPr id="9231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2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34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5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6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7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 rot="5400000">
            <a:off x="3356463" y="2267220"/>
            <a:ext cx="2006628" cy="3302000"/>
            <a:chOff x="1842" y="480"/>
            <a:chExt cx="2094" cy="2976"/>
          </a:xfrm>
        </p:grpSpPr>
        <p:pic>
          <p:nvPicPr>
            <p:cNvPr id="9224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27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28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29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30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sp>
          <p:nvSpPr>
            <p:cNvPr id="9226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7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 -0.00833 L -0.08063 0.008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6 -0.65 L -2.96296E-6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2"/>
          <p:cNvGrpSpPr>
            <a:grpSpLocks/>
          </p:cNvGrpSpPr>
          <p:nvPr/>
        </p:nvGrpSpPr>
        <p:grpSpPr bwMode="auto">
          <a:xfrm>
            <a:off x="2371225" y="1200407"/>
            <a:ext cx="3978776" cy="3772155"/>
            <a:chOff x="1632" y="803"/>
            <a:chExt cx="2476" cy="2465"/>
          </a:xfrm>
        </p:grpSpPr>
        <p:sp>
          <p:nvSpPr>
            <p:cNvPr id="10244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5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0259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6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248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0250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5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4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3224" y="257686"/>
            <a:ext cx="2606842" cy="77050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0340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463</Words>
  <Application>Microsoft Office PowerPoint</Application>
  <PresentationFormat>On-screen Show (16:9)</PresentationFormat>
  <Paragraphs>74</Paragraphs>
  <Slides>20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.VnArial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Techsi.vn</cp:lastModifiedBy>
  <cp:revision>4</cp:revision>
  <dcterms:created xsi:type="dcterms:W3CDTF">2024-11-10T09:41:14Z</dcterms:created>
  <dcterms:modified xsi:type="dcterms:W3CDTF">2024-12-02T04:23:59Z</dcterms:modified>
</cp:coreProperties>
</file>