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91" d="100"/>
          <a:sy n="91" d="100"/>
        </p:scale>
        <p:origin x="4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C600DD-07DD-47E0-9310-52F22CEB1C99}" type="datetimeFigureOut">
              <a:rPr lang="en-US" smtClean="0"/>
              <a:t>19-Feb-24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19-Feb-24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19-Feb-24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19-Feb-24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19-Feb-24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600DD-07DD-47E0-9310-52F22CEB1C99}" type="datetimeFigureOut">
              <a:rPr lang="en-US" smtClean="0"/>
              <a:t>19-Feb-24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600DD-07DD-47E0-9310-52F22CEB1C99}" type="datetimeFigureOut">
              <a:rPr lang="en-US" smtClean="0"/>
              <a:t>19-Feb-24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600DD-07DD-47E0-9310-52F22CEB1C99}" type="datetimeFigureOut">
              <a:rPr lang="en-US" smtClean="0"/>
              <a:t>19-Feb-24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19-Feb-24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19-Feb-24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19-Feb-24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19-Feb-24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Nguyễn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Thu </a:t>
            </a:r>
            <a:r>
              <a:rPr lang="en-US" sz="2800" dirty="0" err="1" smtClean="0">
                <a:solidFill>
                  <a:srgbClr val="0070C0"/>
                </a:solidFill>
                <a:latin typeface="Times New Roman" panose="02020603050405020304" pitchFamily="18" charset="0"/>
                <a:cs typeface="Times New Roman" panose="02020603050405020304" pitchFamily="18" charset="0"/>
              </a:rPr>
              <a:t>Thủy</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58860" y="2093913"/>
            <a:ext cx="6236898" cy="954107"/>
          </a:xfrm>
          <a:prstGeom prst="rect">
            <a:avLst/>
          </a:prstGeom>
          <a:noFill/>
        </p:spPr>
        <p:txBody>
          <a:bodyPr wrap="square" rtlCol="0">
            <a:spAutoFit/>
          </a:bodyPr>
          <a:lstStyle/>
          <a:p>
            <a:pPr algn="ct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HỎI XƯNG HÔ  PHÙ HỢP</a:t>
            </a:r>
          </a:p>
        </p:txBody>
      </p:sp>
      <p:sp>
        <p:nvSpPr>
          <p:cNvPr id="12" name="TextBox 11"/>
          <p:cNvSpPr txBox="1"/>
          <p:nvPr/>
        </p:nvSpPr>
        <p:spPr>
          <a:xfrm>
            <a:off x="3674852" y="3843238"/>
            <a:ext cx="4804913" cy="954107"/>
          </a:xfrm>
          <a:prstGeom prst="rect">
            <a:avLst/>
          </a:prstGeom>
          <a:noFill/>
        </p:spPr>
        <p:txBody>
          <a:bodyPr wrap="square" rtlCol="0">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Lứa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Mẫu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endParaRPr lang="en-US" sz="2800" dirty="0">
              <a:solidFill>
                <a:srgbClr val="0070C0"/>
              </a:solidFill>
              <a:latin typeface="Times New Roman" panose="02020603050405020304" pitchFamily="18" charset="0"/>
              <a:cs typeface="Times New Roman" panose="02020603050405020304" pitchFamily="18" charset="0"/>
            </a:endParaRPr>
          </a:p>
          <a:p>
            <a:pPr algn="ct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2023- 2024</a:t>
            </a:r>
          </a:p>
        </p:txBody>
      </p:sp>
      <p:sp>
        <p:nvSpPr>
          <p:cNvPr id="4" name="TextBox 3"/>
          <p:cNvSpPr txBox="1"/>
          <p:nvPr/>
        </p:nvSpPr>
        <p:spPr>
          <a:xfrm>
            <a:off x="2958860" y="310243"/>
            <a:ext cx="6511711" cy="830997"/>
          </a:xfrm>
          <a:prstGeom prst="rect">
            <a:avLst/>
          </a:prstGeom>
          <a:noFill/>
        </p:spPr>
        <p:txBody>
          <a:bodyPr wrap="square" rtlCol="0">
            <a:spAutoFit/>
          </a:bodyPr>
          <a:lstStyle/>
          <a:p>
            <a:pPr algn="ctr"/>
            <a:r>
              <a:rPr lang="en-US" sz="2400" b="1" dirty="0" smtClean="0">
                <a:solidFill>
                  <a:srgbClr val="0070C0"/>
                </a:solidFill>
                <a:latin typeface="Times New Roman" panose="02020603050405020304" pitchFamily="18" charset="0"/>
                <a:cs typeface="Times New Roman" panose="02020603050405020304" pitchFamily="18" charset="0"/>
              </a:rPr>
              <a:t>UBND QUẬN LONG BIÊN</a:t>
            </a:r>
            <a:br>
              <a:rPr lang="en-US" sz="2400" b="1" dirty="0" smtClean="0">
                <a:solidFill>
                  <a:srgbClr val="0070C0"/>
                </a:solidFill>
                <a:latin typeface="Times New Roman" panose="02020603050405020304" pitchFamily="18" charset="0"/>
                <a:cs typeface="Times New Roman" panose="02020603050405020304" pitchFamily="18" charset="0"/>
              </a:rPr>
            </a:br>
            <a:r>
              <a:rPr lang="en-US" sz="2400" b="1" dirty="0" smtClean="0">
                <a:solidFill>
                  <a:srgbClr val="0070C0"/>
                </a:solidFill>
                <a:latin typeface="Times New Roman" panose="02020603050405020304" pitchFamily="18" charset="0"/>
                <a:cs typeface="Times New Roman" panose="02020603050405020304" pitchFamily="18" charset="0"/>
              </a:rPr>
              <a:t>TRƯỜNG MẦM NON BAN MAI XANH</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899" y="903889"/>
            <a:ext cx="1441503" cy="1441503"/>
          </a:xfrm>
          <a:prstGeom prst="rect">
            <a:avLst/>
          </a:prstGeom>
        </p:spPr>
      </p:pic>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p>
        </p:txBody>
      </p:sp>
      <p:pic>
        <p:nvPicPr>
          <p:cNvPr id="12" name="Picture 11"/>
          <p:cNvPicPr>
            <a:picLocks noChangeAspect="1"/>
          </p:cNvPicPr>
          <p:nvPr/>
        </p:nvPicPr>
        <p:blipFill>
          <a:blip r:embed="rId7"/>
          <a:stretch>
            <a:fillRect/>
          </a:stretch>
        </p:blipFill>
        <p:spPr>
          <a:xfrm>
            <a:off x="10479502" y="-192124"/>
            <a:ext cx="1566808" cy="1487553"/>
          </a:xfrm>
          <a:prstGeom prst="rect">
            <a:avLst/>
          </a:prstGeom>
        </p:spPr>
      </p:pic>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602508" y="155637"/>
            <a:ext cx="9388765" cy="954107"/>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Xin chào ông!</a:t>
            </a:r>
          </a:p>
          <a:p>
            <a:pPr algn="ctr"/>
            <a:r>
              <a:rPr lang="en-US" sz="2800" b="1">
                <a:solidFill>
                  <a:srgbClr val="FF0000"/>
                </a:solidFill>
                <a:latin typeface="Times New Roman" panose="02020603050405020304" pitchFamily="18" charset="0"/>
                <a:cs typeface="Times New Roman" panose="02020603050405020304" pitchFamily="18" charset="0"/>
              </a:rPr>
              <a:t>C</a:t>
            </a:r>
          </a:p>
        </p:txBody>
      </p:sp>
      <p:pic>
        <p:nvPicPr>
          <p:cNvPr id="5" name="Picture 4"/>
          <p:cNvPicPr>
            <a:picLocks noChangeAspect="1"/>
          </p:cNvPicPr>
          <p:nvPr/>
        </p:nvPicPr>
        <p:blipFill>
          <a:blip r:embed="rId4"/>
          <a:stretch>
            <a:fillRect/>
          </a:stretch>
        </p:blipFill>
        <p:spPr>
          <a:xfrm>
            <a:off x="10669731" y="-111087"/>
            <a:ext cx="1566808" cy="1487553"/>
          </a:xfrm>
          <a:prstGeom prst="rect">
            <a:avLst/>
          </a:prstGeom>
        </p:spPr>
      </p:pic>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A</a:t>
            </a: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a:t>
            </a: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a:t>
            </a:r>
          </a:p>
        </p:txBody>
      </p:sp>
      <p:pic>
        <p:nvPicPr>
          <p:cNvPr id="3" name="Picture 2"/>
          <p:cNvPicPr>
            <a:picLocks noChangeAspect="1"/>
          </p:cNvPicPr>
          <p:nvPr/>
        </p:nvPicPr>
        <p:blipFill>
          <a:blip r:embed="rId6"/>
          <a:stretch>
            <a:fillRect/>
          </a:stretch>
        </p:blipFill>
        <p:spPr>
          <a:xfrm>
            <a:off x="-243852" y="-283129"/>
            <a:ext cx="1566808" cy="1487553"/>
          </a:xfrm>
          <a:prstGeom prst="rect">
            <a:avLst/>
          </a:prstGeom>
        </p:spPr>
      </p:pic>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Câu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hỏi</a:t>
            </a:r>
            <a:r>
              <a:rPr lang="en-US" sz="2800" b="1" dirty="0">
                <a:solidFill>
                  <a:srgbClr val="7030A0"/>
                </a:solidFill>
                <a:latin typeface="Times New Roman" panose="02020603050405020304" pitchFamily="18" charset="0"/>
                <a:cs typeface="Times New Roman" panose="02020603050405020304" pitchFamily="18" charset="0"/>
              </a:rPr>
              <a:t> 4:Khi </a:t>
            </a:r>
            <a:r>
              <a:rPr lang="en-US" sz="2800" b="1" dirty="0" err="1">
                <a:solidFill>
                  <a:srgbClr val="7030A0"/>
                </a:solidFill>
                <a:latin typeface="Times New Roman" panose="02020603050405020304" pitchFamily="18" charset="0"/>
                <a:cs typeface="Times New Roman" panose="02020603050405020304" pitchFamily="18" charset="0"/>
              </a:rPr>
              <a:t>gặp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nhiều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lúc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thì</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tự</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hỏi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như</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đúng</a:t>
            </a:r>
            <a:r>
              <a:rPr lang="en-US" sz="2800" b="1" dirty="0">
                <a:solidFill>
                  <a:srgbClr val="7030A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7"/>
          <a:stretch>
            <a:fillRect/>
          </a:stretch>
        </p:blipFill>
        <p:spPr>
          <a:xfrm>
            <a:off x="10611960" y="-249633"/>
            <a:ext cx="1566808" cy="1487553"/>
          </a:xfrm>
          <a:prstGeom prst="rect">
            <a:avLst/>
          </a:prstGeom>
        </p:spPr>
      </p:pic>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5" name="Picture 4"/>
          <p:cNvPicPr>
            <a:picLocks noChangeAspect="1"/>
          </p:cNvPicPr>
          <p:nvPr/>
        </p:nvPicPr>
        <p:blipFill>
          <a:blip r:embed="rId4"/>
          <a:stretch>
            <a:fillRect/>
          </a:stretch>
        </p:blipFill>
        <p:spPr>
          <a:xfrm>
            <a:off x="10357561" y="-46148"/>
            <a:ext cx="1566808" cy="1487553"/>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Câu tục ngữ</a:t>
            </a: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a:solidFill>
                  <a:srgbClr val="7030A0"/>
                </a:solidFill>
                <a:latin typeface="Times New Roman" panose="02020603050405020304" pitchFamily="18" charset="0"/>
                <a:cs typeface="Times New Roman" panose="02020603050405020304" pitchFamily="18" charset="0"/>
              </a:rPr>
              <a:t>Lời chào cao hơn mâm cỗ</a:t>
            </a:r>
          </a:p>
        </p:txBody>
      </p:sp>
      <p:pic>
        <p:nvPicPr>
          <p:cNvPr id="11" name="Picture 10"/>
          <p:cNvPicPr>
            <a:picLocks noChangeAspect="1"/>
          </p:cNvPicPr>
          <p:nvPr/>
        </p:nvPicPr>
        <p:blipFill>
          <a:blip r:embed="rId3"/>
          <a:stretch>
            <a:fillRect/>
          </a:stretch>
        </p:blipFill>
        <p:spPr>
          <a:xfrm>
            <a:off x="9484048" y="743602"/>
            <a:ext cx="1444877" cy="1444877"/>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8" name="Picture 7"/>
          <p:cNvPicPr>
            <a:picLocks noChangeAspect="1"/>
          </p:cNvPicPr>
          <p:nvPr/>
        </p:nvPicPr>
        <p:blipFill>
          <a:blip r:embed="rId5"/>
          <a:stretch>
            <a:fillRect/>
          </a:stretch>
        </p:blipFill>
        <p:spPr>
          <a:xfrm>
            <a:off x="9598455" y="825783"/>
            <a:ext cx="1444877" cy="1444877"/>
          </a:xfrm>
          <a:prstGeom prst="rect">
            <a:avLst/>
          </a:prstGeom>
        </p:spPr>
      </p:pic>
    </p:spTree>
    <p:extLst>
      <p:ext uri="{BB962C8B-B14F-4D97-AF65-F5344CB8AC3E}">
        <p14:creationId xmlns:p14="http://schemas.microsoft.com/office/powerpoint/2010/main" val="225172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7" name="Picture 6"/>
          <p:cNvPicPr>
            <a:picLocks noChangeAspect="1"/>
          </p:cNvPicPr>
          <p:nvPr/>
        </p:nvPicPr>
        <p:blipFill>
          <a:blip r:embed="rId3"/>
          <a:stretch>
            <a:fillRect/>
          </a:stretch>
        </p:blipFill>
        <p:spPr>
          <a:xfrm>
            <a:off x="136781" y="-215314"/>
            <a:ext cx="1565894" cy="1487066"/>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6" name="Picture 5"/>
          <p:cNvPicPr>
            <a:picLocks noChangeAspect="1"/>
          </p:cNvPicPr>
          <p:nvPr/>
        </p:nvPicPr>
        <p:blipFill>
          <a:blip r:embed="rId3"/>
          <a:stretch>
            <a:fillRect/>
          </a:stretch>
        </p:blipFill>
        <p:spPr>
          <a:xfrm>
            <a:off x="115614" y="-315911"/>
            <a:ext cx="1613721" cy="1577152"/>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84083" y="-315912"/>
            <a:ext cx="1634742" cy="1603342"/>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130996" y="-247163"/>
            <a:ext cx="1566808" cy="1487553"/>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Giáo dục</a:t>
            </a:r>
          </a:p>
        </p:txBody>
      </p:sp>
      <p:sp>
        <p:nvSpPr>
          <p:cNvPr id="3" name="TextBox 2"/>
          <p:cNvSpPr txBox="1"/>
          <p:nvPr/>
        </p:nvSpPr>
        <p:spPr>
          <a:xfrm>
            <a:off x="1773382" y="1856509"/>
            <a:ext cx="8737600" cy="3416320"/>
          </a:xfrm>
          <a:prstGeom prst="rect">
            <a:avLst/>
          </a:prstGeom>
          <a:noFill/>
        </p:spPr>
        <p:txBody>
          <a:bodyPr wrap="square" rtlCol="0">
            <a:spAutoFit/>
          </a:bodyPr>
          <a:lstStyle/>
          <a:p>
            <a:r>
              <a:rPr lang="en-US" sz="360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p>
        </p:txBody>
      </p:sp>
      <p:pic>
        <p:nvPicPr>
          <p:cNvPr id="4" name="Picture 3"/>
          <p:cNvPicPr>
            <a:picLocks noChangeAspect="1"/>
          </p:cNvPicPr>
          <p:nvPr/>
        </p:nvPicPr>
        <p:blipFill>
          <a:blip r:embed="rId3"/>
          <a:stretch>
            <a:fillRect/>
          </a:stretch>
        </p:blipFill>
        <p:spPr>
          <a:xfrm>
            <a:off x="9422688" y="-10532"/>
            <a:ext cx="1566808" cy="1487553"/>
          </a:xfrm>
          <a:prstGeom prst="rect">
            <a:avLst/>
          </a:prstGeom>
        </p:spPr>
      </p:pic>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a:solidFill>
                  <a:srgbClr val="7030A0"/>
                </a:solidFill>
                <a:latin typeface="Times New Roman" panose="02020603050405020304" pitchFamily="18" charset="0"/>
                <a:cs typeface="Times New Roman" panose="02020603050405020304" pitchFamily="18" charset="0"/>
              </a:rPr>
              <a:t>Trò chơi: Thử tài của bé</a:t>
            </a:r>
          </a:p>
        </p:txBody>
      </p:sp>
      <p:pic>
        <p:nvPicPr>
          <p:cNvPr id="6" name="Picture 5"/>
          <p:cNvPicPr>
            <a:picLocks noChangeAspect="1"/>
          </p:cNvPicPr>
          <p:nvPr/>
        </p:nvPicPr>
        <p:blipFill>
          <a:blip r:embed="rId3"/>
          <a:stretch>
            <a:fillRect/>
          </a:stretch>
        </p:blipFill>
        <p:spPr>
          <a:xfrm>
            <a:off x="10206092" y="-216332"/>
            <a:ext cx="1566808" cy="1487553"/>
          </a:xfrm>
          <a:prstGeom prst="rect">
            <a:avLst/>
          </a:prstGeom>
        </p:spPr>
      </p:pic>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204</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Techsi.vn</cp:lastModifiedBy>
  <cp:revision>14</cp:revision>
  <dcterms:created xsi:type="dcterms:W3CDTF">2022-10-16T01:53:31Z</dcterms:created>
  <dcterms:modified xsi:type="dcterms:W3CDTF">2024-02-19T04:38:13Z</dcterms:modified>
</cp:coreProperties>
</file>