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1C6A2F-2D12-4B66-9C28-0A0D60155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150540-03C7-4CC4-A4E5-0F6F6C8B9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C5AA46-487A-4549-9B5E-C8134838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02F28-56A4-4EC9-88A9-89CF16D7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BED954-5B55-4C71-8686-28C1BF53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44135-E0B9-4CBD-ADAC-0F09AAD9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686136-9C57-4368-9943-B238933D7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72C549-4854-43E1-8137-EE5F9040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32846E-F110-40E3-B9DD-81830915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0DA779-BBCB-4EA4-A745-EC003C28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3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DCE22-946E-41BA-833E-0B06B7056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14F41F-BB96-4993-8011-DDBCD5F32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135F12-1DE6-4F57-A52B-12F6664C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E0CC5C-72CE-4AFB-99A7-AEAABBF2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CC8B04-D64B-4E5A-9380-C3240695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1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15FC68-A29F-4E78-B3A6-96F682F2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E1C02B-BB9E-4953-AB72-779BBB17D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C1F530-C4EC-4A61-8BF9-BBEF5AF9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B7AE25-267F-4A93-AF9F-97798EFB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4445A7-7BCA-49A0-A5B1-9F77BFEC4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5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752A70-18DA-4FAE-8CE0-79D9942B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252695-230D-445C-9A5A-2C54C9327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1C071C-8D1D-4B61-8E86-97F2E612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60D1E0-BE7A-4965-9CE5-51292068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BA6E0E-4727-4C82-8C48-8E692273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0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4D585-238F-4B9A-9C10-894623FD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797247-9629-4124-911D-9F7598479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C0167E-0FBF-436F-ADD7-0B70457BB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0C22C7-B622-4439-BB02-D1602EAF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9F678D-4F55-41B2-BF04-4BC9FD1B8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298A50-B35D-4BA4-ABE2-1C220CD2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2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034FA9-F783-4D4D-BEE2-3B1F9582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C2F003-71EE-434E-AACB-437DEFA3B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2AFBC5-FEA9-4C7A-9AFC-FDD206A99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A68C033-D1A9-43FE-AD3F-C848A0343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22B5FC8-A785-461B-91BE-633ED58AE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8C3F99B-EB4B-4EF6-B438-B8192C49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01D885D-A29E-4887-A08E-DBD5A843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4D74DF-F7A9-4175-B1BA-136F5007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A47AA3-CD4D-4432-812D-70A9C745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6FA72D-A2E8-47A2-848F-66FF7B5A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E710B8-7A11-4375-B1F9-3CE28D6F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2ABEDB-A819-4A6F-80A0-0E4711F3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7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CA1A15-617D-4992-9118-908870EC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940478-CC7D-4EED-9D0F-303133D6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A99FC6-B247-407B-8763-70F04862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03DE2-F520-4183-B0E8-CF85822F8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93797-C001-413D-B8BA-1E48F0041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A5B0FB-4F54-4A94-8F90-8C7B8B386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33A012-2F25-422E-9682-9AD1FA59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B3F540-5D53-4569-8061-5B89F6C5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253846-87E6-4AFC-B403-6DB48126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8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A3630-C647-45EF-AD54-E5BC7A0C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B46D6D-E7A1-4476-9F73-2CCE070AB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28CF6C-6A90-4BBC-AB86-0008CA4F9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866A9C-0F07-4C76-955D-52372E18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ABF999-D33E-4103-B062-A8CEFA9E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E530E4-D329-4E83-9B92-1C28CF6C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3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8001BF-293E-42B7-9BF7-8CFA3DB7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43D8C5-835E-4CF7-9BC6-FBE6190D9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63FB73-1030-46B4-824B-29EE2FE27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F2FB-0257-4C10-A936-EEB32B6AAE2B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0D83AB-09B6-4DA7-9F69-73863E59F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7A5C12-248D-4A0A-B0AA-00CD7F9C7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4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1-paran279">
            <a:extLst>
              <a:ext uri="{FF2B5EF4-FFF2-40B4-BE49-F238E27FC236}">
                <a16:creationId xmlns:a16="http://schemas.microsoft.com/office/drawing/2014/main" xmlns="" id="{BB55073D-6400-45A7-B97C-9907A2E507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723" y="-300251"/>
            <a:ext cx="14917597" cy="715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6">
            <a:extLst>
              <a:ext uri="{FF2B5EF4-FFF2-40B4-BE49-F238E27FC236}">
                <a16:creationId xmlns:a16="http://schemas.microsoft.com/office/drawing/2014/main" xmlns="" id="{4C94B8A5-0781-4A0D-8E49-03555334FD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47925" y="2577129"/>
            <a:ext cx="7296150" cy="5013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MGN </a:t>
            </a:r>
            <a:r>
              <a:rPr lang="en-US" sz="36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</a:t>
            </a:r>
            <a:endParaRPr lang="en-US" sz="3600" b="1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0750E0-61B9-45EF-896E-26423A869EA2}"/>
              </a:ext>
            </a:extLst>
          </p:cNvPr>
          <p:cNvSpPr/>
          <p:nvPr/>
        </p:nvSpPr>
        <p:spPr>
          <a:xfrm>
            <a:off x="3917770" y="3935839"/>
            <a:ext cx="4010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Tạo hình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AD3ABC7-C67A-4C5E-890D-449B3AAC1A6D}"/>
              </a:ext>
            </a:extLst>
          </p:cNvPr>
          <p:cNvSpPr/>
          <p:nvPr/>
        </p:nvSpPr>
        <p:spPr>
          <a:xfrm>
            <a:off x="1107981" y="5027587"/>
            <a:ext cx="99981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tuổi:3-4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7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F9F211-7C6B-4180-927A-5B7FEE96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5BDFAC-43EC-4259-895F-F5C4129E75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2" b="90000" l="10000" r="90000">
                        <a14:foregroundMark x1="80800" y1="9352" x2="80800" y2="9352"/>
                        <a14:foregroundMark x1="51600" y1="81574" x2="51600" y2="81574"/>
                      </a14:backgroundRemoval>
                    </a14:imgEffect>
                  </a14:imgLayer>
                </a14:imgProps>
              </a:ext>
            </a:extLst>
          </a:blip>
          <a:srcRect l="10985" t="6767" r="11050" b="15223"/>
          <a:stretch/>
        </p:blipFill>
        <p:spPr>
          <a:xfrm>
            <a:off x="3289111" y="887104"/>
            <a:ext cx="4940490" cy="5349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941989-51A1-49BC-A466-23CFA0684C96}"/>
              </a:ext>
            </a:extLst>
          </p:cNvPr>
          <p:cNvSpPr txBox="1"/>
          <p:nvPr/>
        </p:nvSpPr>
        <p:spPr>
          <a:xfrm>
            <a:off x="2586753" y="1153236"/>
            <a:ext cx="4227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hát: Gà trống thổi kèn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A509C3-AFF5-44EF-B637-2E8D9E942F63}"/>
              </a:ext>
            </a:extLst>
          </p:cNvPr>
          <p:cNvSpPr txBox="1"/>
          <p:nvPr/>
        </p:nvSpPr>
        <p:spPr>
          <a:xfrm>
            <a:off x="3138986" y="-57036"/>
            <a:ext cx="6445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 gây hứng thú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eautiful Vine png images | PNGWing">
            <a:extLst>
              <a:ext uri="{FF2B5EF4-FFF2-40B4-BE49-F238E27FC236}">
                <a16:creationId xmlns:a16="http://schemas.microsoft.com/office/drawing/2014/main" xmlns="" id="{7A8DE924-836D-4BB3-925A-6A8DDC36DB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трава Фон, 19000+ Фото и картинки для бесплатной загрузки | Страница 3 |  Spring flowers background, Cartoon butterfly, Free background photos">
            <a:extLst>
              <a:ext uri="{FF2B5EF4-FFF2-40B4-BE49-F238E27FC236}">
                <a16:creationId xmlns:a16="http://schemas.microsoft.com/office/drawing/2014/main" xmlns="" id="{E0F1B9AA-CD9E-483D-9C51-F05152523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AA9A9C-C031-4C14-8C15-CAF4C2D05D93}"/>
              </a:ext>
            </a:extLst>
          </p:cNvPr>
          <p:cNvSpPr/>
          <p:nvPr/>
        </p:nvSpPr>
        <p:spPr>
          <a:xfrm>
            <a:off x="1326791" y="1377123"/>
            <a:ext cx="9233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effectLst>
                  <a:innerShdw blurRad="114300">
                    <a:prstClr val="black"/>
                  </a:inn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2. Phương pháp hình thức tổ thức </a:t>
            </a:r>
            <a:endParaRPr lang="en-US" sz="4800">
              <a:effectLst>
                <a:innerShdw blurRad="114300">
                  <a:prstClr val="black"/>
                </a:innerShdw>
              </a:effectLst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0434DB-232E-42FB-BEF6-0258D4A3723C}"/>
              </a:ext>
            </a:extLst>
          </p:cNvPr>
          <p:cNvSpPr/>
          <p:nvPr/>
        </p:nvSpPr>
        <p:spPr>
          <a:xfrm>
            <a:off x="1815707" y="3227457"/>
            <a:ext cx="80425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PT" sz="4000" b="1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Quan sát  -  đàm thoại</a:t>
            </a:r>
            <a:endParaRPr lang="en-US" sz="4000">
              <a:effectLst/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3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063D1B-6247-4A7C-89D4-8882E1CA2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EF4AC7-D4D5-4EB1-9B0A-0859D97012E4}"/>
              </a:ext>
            </a:extLst>
          </p:cNvPr>
          <p:cNvSpPr/>
          <p:nvPr/>
        </p:nvSpPr>
        <p:spPr>
          <a:xfrm>
            <a:off x="1707619" y="2745074"/>
            <a:ext cx="94612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Thăm dò ý tưởng của trẻ:</a:t>
            </a:r>
            <a:endParaRPr lang="en-US" sz="66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589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2CEF7F-691E-4580-BE0C-E6934A364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218424-FC42-450E-8788-CE49586AB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1" b="95925" l="10000" r="90000">
                        <a14:foregroundMark x1="38452" y1="26659" x2="38452" y2="26659"/>
                        <a14:foregroundMark x1="36667" y1="25728" x2="36667" y2="25728"/>
                        <a14:foregroundMark x1="36667" y1="25728" x2="36667" y2="25728"/>
                        <a14:foregroundMark x1="39286" y1="24913" x2="39286" y2="24913"/>
                        <a14:foregroundMark x1="63095" y1="25728" x2="63095" y2="25728"/>
                        <a14:foregroundMark x1="45000" y1="4540" x2="45000" y2="4540"/>
                        <a14:foregroundMark x1="49643" y1="4191" x2="49643" y2="4191"/>
                        <a14:foregroundMark x1="53571" y1="4191" x2="53571" y2="4191"/>
                        <a14:foregroundMark x1="38690" y1="22934" x2="38690" y2="22934"/>
                        <a14:foregroundMark x1="37024" y1="26426" x2="37024" y2="26426"/>
                        <a14:foregroundMark x1="35833" y1="26310" x2="35833" y2="26310"/>
                        <a14:foregroundMark x1="63095" y1="26077" x2="63095" y2="26077"/>
                        <a14:foregroundMark x1="63095" y1="26077" x2="63095" y2="26077"/>
                        <a14:foregroundMark x1="36071" y1="84750" x2="36071" y2="84750"/>
                        <a14:foregroundMark x1="35595" y1="92782" x2="35595" y2="92782"/>
                        <a14:foregroundMark x1="38452" y1="89523" x2="38452" y2="89523"/>
                        <a14:foregroundMark x1="32143" y1="95343" x2="32143" y2="95343"/>
                        <a14:foregroundMark x1="31905" y1="95925" x2="31905" y2="95925"/>
                        <a14:foregroundMark x1="42500" y1="95925" x2="42500" y2="95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4939" y="2504661"/>
            <a:ext cx="2169957" cy="21784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DB1999-7BCB-4885-9D0D-93F41804DC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9" b="95108" l="9753" r="89973">
                        <a14:foregroundMark x1="39286" y1="7050" x2="39286" y2="7050"/>
                        <a14:foregroundMark x1="38736" y1="4029" x2="38736" y2="4029"/>
                        <a14:foregroundMark x1="67033" y1="26475" x2="67033" y2="26475"/>
                        <a14:foregroundMark x1="42582" y1="19568" x2="42582" y2="19568"/>
                        <a14:foregroundMark x1="44093" y1="27482" x2="44093" y2="27482"/>
                        <a14:foregroundMark x1="43269" y1="15683" x2="43269" y2="15683"/>
                        <a14:foregroundMark x1="52473" y1="56835" x2="52473" y2="56835"/>
                        <a14:foregroundMark x1="61401" y1="54820" x2="61401" y2="54820"/>
                        <a14:foregroundMark x1="57005" y1="66619" x2="57005" y2="66619"/>
                        <a14:foregroundMark x1="54808" y1="76547" x2="54808" y2="76547"/>
                        <a14:foregroundMark x1="45055" y1="80432" x2="45055" y2="80432"/>
                        <a14:foregroundMark x1="57692" y1="93094" x2="57692" y2="93094"/>
                        <a14:foregroundMark x1="50549" y1="92230" x2="50549" y2="92230"/>
                        <a14:foregroundMark x1="53846" y1="80863" x2="53846" y2="80863"/>
                        <a14:foregroundMark x1="28022" y1="95108" x2="28022" y2="95108"/>
                        <a14:foregroundMark x1="25549" y1="91511" x2="25549" y2="91511"/>
                      </a14:backgroundRemoval>
                    </a14:imgEffect>
                  </a14:imgLayer>
                </a14:imgProps>
              </a:ext>
            </a:extLst>
          </a:blip>
          <a:srcRect l="19231" r="21240"/>
          <a:stretch/>
        </p:blipFill>
        <p:spPr>
          <a:xfrm>
            <a:off x="2769703" y="1216211"/>
            <a:ext cx="1921565" cy="3309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866122-BC4A-4B6B-AA3C-99B696BF33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817"/>
          <a:stretch/>
        </p:blipFill>
        <p:spPr>
          <a:xfrm>
            <a:off x="4078772" y="3803374"/>
            <a:ext cx="5688080" cy="3054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279E24-BA11-46B9-8444-CEEB223698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42" b="93614" l="6200" r="93800">
                        <a14:foregroundMark x1="11900" y1="34891" x2="11900" y2="34891"/>
                        <a14:foregroundMark x1="8400" y1="34735" x2="8400" y2="34735"/>
                        <a14:foregroundMark x1="9100" y1="87539" x2="9500" y2="87383"/>
                        <a14:foregroundMark x1="18700" y1="93614" x2="18700" y2="93614"/>
                        <a14:foregroundMark x1="6200" y1="84891" x2="6200" y2="84891"/>
                        <a14:foregroundMark x1="62700" y1="93614" x2="62700" y2="93614"/>
                        <a14:foregroundMark x1="93800" y1="61682" x2="93800" y2="61682"/>
                        <a14:foregroundMark x1="73100" y1="49377" x2="73100" y2="49377"/>
                        <a14:foregroundMark x1="71800" y1="47040" x2="71800" y2="47040"/>
                        <a14:foregroundMark x1="72700" y1="43925" x2="72700" y2="43925"/>
                        <a14:foregroundMark x1="75300" y1="47196" x2="75600" y2="48131"/>
                        <a14:foregroundMark x1="76000" y1="52181" x2="75500" y2="53115"/>
                        <a14:foregroundMark x1="71800" y1="55452" x2="71800" y2="55452"/>
                        <a14:foregroundMark x1="68400" y1="48131" x2="68400" y2="48131"/>
                        <a14:foregroundMark x1="71100" y1="42679" x2="71100" y2="42679"/>
                        <a14:foregroundMark x1="70200" y1="43769" x2="70200" y2="43769"/>
                        <a14:foregroundMark x1="69600" y1="54673" x2="69600" y2="54673"/>
                        <a14:foregroundMark x1="71000" y1="49377" x2="71000" y2="49377"/>
                        <a14:foregroundMark x1="87600" y1="47508" x2="87600" y2="47508"/>
                        <a14:foregroundMark x1="85600" y1="45327" x2="85600" y2="45327"/>
                        <a14:foregroundMark x1="85600" y1="42835" x2="85600" y2="42835"/>
                        <a14:foregroundMark x1="87800" y1="48131" x2="88300" y2="49221"/>
                        <a14:foregroundMark x1="60400" y1="6542" x2="60400" y2="6542"/>
                      </a14:backgroundRemoval>
                    </a14:imgEffect>
                  </a14:imgLayer>
                </a14:imgProps>
              </a:ext>
            </a:extLst>
          </a:blip>
          <a:srcRect l="4226"/>
          <a:stretch/>
        </p:blipFill>
        <p:spPr>
          <a:xfrm rot="20607503">
            <a:off x="6450219" y="5384534"/>
            <a:ext cx="1457739" cy="8912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9BF0770-4EA2-4E8A-B5A8-4F0D316B4EC5}"/>
              </a:ext>
            </a:extLst>
          </p:cNvPr>
          <p:cNvSpPr/>
          <p:nvPr/>
        </p:nvSpPr>
        <p:spPr>
          <a:xfrm>
            <a:off x="3101007" y="708379"/>
            <a:ext cx="9329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6000" b="1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 Trẻ thực hiện</a:t>
            </a:r>
            <a:endParaRPr lang="en-US" sz="600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45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496CE2-6848-4630-A4D9-AAD4FF223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61" b="91433" l="2738" r="96786">
                        <a14:foregroundMark x1="8810" y1="11798" x2="8810" y2="11798"/>
                        <a14:foregroundMark x1="6548" y1="14466" x2="6548" y2="14466"/>
                        <a14:foregroundMark x1="6071" y1="23736" x2="6071" y2="23736"/>
                        <a14:foregroundMark x1="5119" y1="18539" x2="5119" y2="18539"/>
                        <a14:foregroundMark x1="6071" y1="15309" x2="6071" y2="15309"/>
                        <a14:foregroundMark x1="8690" y1="12360" x2="9405" y2="12360"/>
                        <a14:foregroundMark x1="11429" y1="10534" x2="13333" y2="9410"/>
                        <a14:foregroundMark x1="15952" y1="8427" x2="16905" y2="8006"/>
                        <a14:foregroundMark x1="21429" y1="7303" x2="22381" y2="7303"/>
                        <a14:foregroundMark x1="30595" y1="7303" x2="30595" y2="7303"/>
                        <a14:foregroundMark x1="32143" y1="7022" x2="32143" y2="7022"/>
                        <a14:foregroundMark x1="25000" y1="6461" x2="25000" y2="6461"/>
                        <a14:foregroundMark x1="37619" y1="6882" x2="37619" y2="6882"/>
                        <a14:foregroundMark x1="42857" y1="8989" x2="42857" y2="8989"/>
                        <a14:foregroundMark x1="47381" y1="9410" x2="49881" y2="10393"/>
                        <a14:foregroundMark x1="52500" y1="10393" x2="52976" y2="10393"/>
                        <a14:foregroundMark x1="58810" y1="10253" x2="60952" y2="11096"/>
                        <a14:foregroundMark x1="64643" y1="11096" x2="64643" y2="11096"/>
                        <a14:foregroundMark x1="65476" y1="7865" x2="65476" y2="7865"/>
                        <a14:foregroundMark x1="78571" y1="7303" x2="78571" y2="7303"/>
                        <a14:foregroundMark x1="76429" y1="7303" x2="74881" y2="7303"/>
                        <a14:foregroundMark x1="65595" y1="7865" x2="66429" y2="7865"/>
                        <a14:foregroundMark x1="72500" y1="7303" x2="72976" y2="7303"/>
                        <a14:foregroundMark x1="75119" y1="7303" x2="76786" y2="7865"/>
                        <a14:foregroundMark x1="88214" y1="9551" x2="88690" y2="9831"/>
                        <a14:foregroundMark x1="90714" y1="9831" x2="91786" y2="10393"/>
                        <a14:foregroundMark x1="94167" y1="12921" x2="94881" y2="16573"/>
                        <a14:foregroundMark x1="95595" y1="23876" x2="95595" y2="25281"/>
                        <a14:foregroundMark x1="96548" y1="35393" x2="96548" y2="36798"/>
                        <a14:foregroundMark x1="96548" y1="43961" x2="96548" y2="43961"/>
                        <a14:foregroundMark x1="77500" y1="88483" x2="77500" y2="88483"/>
                        <a14:foregroundMark x1="67024" y1="91433" x2="65238" y2="91713"/>
                        <a14:foregroundMark x1="58214" y1="90169" x2="57381" y2="90449"/>
                        <a14:foregroundMark x1="44643" y1="91713" x2="44643" y2="91713"/>
                        <a14:foregroundMark x1="24881" y1="90309" x2="24881" y2="90309"/>
                        <a14:foregroundMark x1="20476" y1="89185" x2="20119" y2="89185"/>
                        <a14:foregroundMark x1="5476" y1="28371" x2="5476" y2="28371"/>
                        <a14:foregroundMark x1="3095" y1="49860" x2="3095" y2="49860"/>
                        <a14:foregroundMark x1="8452" y1="38764" x2="8452" y2="38764"/>
                        <a14:foregroundMark x1="15595" y1="34831" x2="15595" y2="34831"/>
                        <a14:foregroundMark x1="3452" y1="49298" x2="3452" y2="49298"/>
                        <a14:foregroundMark x1="2857" y1="76685" x2="2857" y2="76685"/>
                        <a14:foregroundMark x1="2857" y1="72191" x2="2857" y2="72191"/>
                        <a14:foregroundMark x1="3095" y1="78511" x2="3095" y2="79213"/>
                        <a14:foregroundMark x1="3095" y1="66011" x2="3095" y2="66011"/>
                        <a14:foregroundMark x1="4286" y1="50983" x2="4286" y2="50983"/>
                        <a14:foregroundMark x1="4643" y1="46348" x2="4643" y2="46348"/>
                        <a14:foregroundMark x1="4048" y1="39747" x2="4048" y2="39747"/>
                        <a14:foregroundMark x1="32619" y1="7444" x2="32619" y2="7444"/>
                        <a14:foregroundMark x1="34524" y1="7303" x2="34524" y2="7303"/>
                        <a14:foregroundMark x1="35357" y1="13343" x2="35357" y2="13343"/>
                        <a14:foregroundMark x1="38214" y1="11938" x2="38214" y2="11938"/>
                        <a14:foregroundMark x1="39524" y1="11517" x2="39524" y2="11517"/>
                        <a14:foregroundMark x1="37619" y1="12360" x2="37619" y2="12360"/>
                        <a14:foregroundMark x1="73929" y1="16994" x2="73929" y2="16994"/>
                        <a14:foregroundMark x1="68333" y1="14045" x2="68333" y2="14045"/>
                        <a14:foregroundMark x1="70119" y1="14466" x2="70119" y2="14466"/>
                        <a14:foregroundMark x1="70833" y1="15590" x2="70833" y2="15590"/>
                        <a14:foregroundMark x1="69405" y1="15590" x2="69405" y2="15590"/>
                        <a14:foregroundMark x1="71548" y1="15449" x2="71548" y2="15449"/>
                        <a14:foregroundMark x1="85000" y1="8006" x2="85000" y2="8006"/>
                        <a14:foregroundMark x1="87381" y1="8006" x2="87381" y2="8006"/>
                        <a14:foregroundMark x1="83452" y1="8427" x2="83452" y2="8427"/>
                        <a14:foregroundMark x1="89048" y1="8427" x2="89048" y2="8427"/>
                        <a14:foregroundMark x1="96786" y1="7022" x2="96786" y2="7022"/>
                        <a14:foregroundMark x1="3690" y1="6601" x2="3690" y2="6601"/>
                        <a14:foregroundMark x1="5476" y1="7022" x2="5476" y2="7022"/>
                      </a14:backgroundRemoval>
                    </a14:imgEffect>
                  </a14:imgLayer>
                </a14:imgProps>
              </a:ext>
            </a:extLst>
          </a:blip>
          <a:srcRect l="2065" t="4445" r="2065"/>
          <a:stretch/>
        </p:blipFill>
        <p:spPr>
          <a:xfrm>
            <a:off x="0" y="0"/>
            <a:ext cx="12191999" cy="711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17618D-671F-46AC-BAA4-3915E309FD52}"/>
              </a:ext>
            </a:extLst>
          </p:cNvPr>
          <p:cNvSpPr txBox="1"/>
          <p:nvPr/>
        </p:nvSpPr>
        <p:spPr>
          <a:xfrm>
            <a:off x="1664338" y="1696278"/>
            <a:ext cx="886332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880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</a:p>
          <a:p>
            <a:r>
              <a:rPr lang="pt-PT" sz="880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xét sản phẩm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384797-2537-4C0D-93B9-D390C5FA1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xmlns="" id="{F6480075-DE8A-4CD1-ACAD-767995EE7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585" y="3776870"/>
            <a:ext cx="8001000" cy="708025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học giỏi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7CE2AA-5560-4543-A889-ED400BE97119}"/>
              </a:ext>
            </a:extLst>
          </p:cNvPr>
          <p:cNvSpPr/>
          <p:nvPr/>
        </p:nvSpPr>
        <p:spPr>
          <a:xfrm>
            <a:off x="3836412" y="2131153"/>
            <a:ext cx="41585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Kết thúc</a:t>
            </a:r>
            <a:endParaRPr lang="en-US" sz="6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8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96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</dc:creator>
  <cp:lastModifiedBy>Microsoft account</cp:lastModifiedBy>
  <cp:revision>17</cp:revision>
  <dcterms:created xsi:type="dcterms:W3CDTF">2022-10-30T09:01:18Z</dcterms:created>
  <dcterms:modified xsi:type="dcterms:W3CDTF">2024-02-19T13:31:34Z</dcterms:modified>
</cp:coreProperties>
</file>