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2" r:id="rId8"/>
    <p:sldId id="265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32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4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5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9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2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13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4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37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4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6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8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C34BD-21D2-4281-BBCC-3352F95BABB1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6259" y="-2676262"/>
            <a:ext cx="6839479" cy="12192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6527" y="925975"/>
            <a:ext cx="10243595" cy="50234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13240" y="1186110"/>
            <a:ext cx="4953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BAN MAI XANH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06424" y="3304916"/>
            <a:ext cx="7543800" cy="14157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DỤC NẾP SỐNG THANH LỊCH, VĂN MINH</a:t>
            </a:r>
          </a:p>
          <a:p>
            <a:pPr algn="ctr">
              <a:defRPr/>
            </a:pPr>
            <a:b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MINH NƠI CÔNG CỘNG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A2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22D753-92D8-5057-2A0C-FC57CF556B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463" y="1546295"/>
            <a:ext cx="1800553" cy="180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9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" t="12344" b="5469"/>
          <a:stretch/>
        </p:blipFill>
        <p:spPr>
          <a:xfrm>
            <a:off x="2723820" y="1301043"/>
            <a:ext cx="7232980" cy="425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29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8" b="13454"/>
          <a:stretch/>
        </p:blipFill>
        <p:spPr>
          <a:xfrm>
            <a:off x="2645023" y="1045066"/>
            <a:ext cx="7397459" cy="476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82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8" r="5619" b="6939"/>
          <a:stretch/>
        </p:blipFill>
        <p:spPr>
          <a:xfrm>
            <a:off x="1851907" y="1024467"/>
            <a:ext cx="8488186" cy="480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62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" t="14333" b="4186"/>
          <a:stretch/>
        </p:blipFill>
        <p:spPr>
          <a:xfrm>
            <a:off x="2206978" y="1151467"/>
            <a:ext cx="7778044" cy="488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37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05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06579" y="2060794"/>
            <a:ext cx="817884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Lời khuyên: Khi ở nơi công cộng con phải luôn giữ</a:t>
            </a:r>
          </a:p>
          <a:p>
            <a:pPr algn="ctr"/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Gìn trật tự, vệ sinh chung co mình và cho mọi người</a:t>
            </a:r>
          </a:p>
          <a:p>
            <a:pPr algn="ctr"/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Các con nhớ chưa nào. </a:t>
            </a:r>
            <a:r>
              <a:rPr lang="vi-VN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7199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/>
        </p:nvSpPr>
        <p:spPr>
          <a:xfrm>
            <a:off x="2235200" y="767644"/>
            <a:ext cx="7428089" cy="767645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chọn hành động đúng cho hình ảnh sau đây?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56178" y="2054578"/>
            <a:ext cx="3589867" cy="3714044"/>
          </a:xfrm>
          <a:prstGeom prst="roundRect">
            <a:avLst>
              <a:gd name="adj" fmla="val 754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383867" y="2054578"/>
            <a:ext cx="3589867" cy="3714044"/>
          </a:xfrm>
          <a:prstGeom prst="roundRect">
            <a:avLst>
              <a:gd name="adj" fmla="val 6290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" r="2382" b="7231"/>
          <a:stretch/>
        </p:blipFill>
        <p:spPr>
          <a:xfrm>
            <a:off x="2280355" y="2302933"/>
            <a:ext cx="3341511" cy="32060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" t="2737" r="2796" b="6119"/>
          <a:stretch/>
        </p:blipFill>
        <p:spPr>
          <a:xfrm>
            <a:off x="6383867" y="2212622"/>
            <a:ext cx="3589867" cy="347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27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/>
        </p:nvSpPr>
        <p:spPr>
          <a:xfrm>
            <a:off x="2235200" y="767644"/>
            <a:ext cx="7428089" cy="767645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chọn hành động đúng cho hình ảnh sau đây?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56178" y="2054578"/>
            <a:ext cx="3589867" cy="3714044"/>
          </a:xfrm>
          <a:prstGeom prst="roundRect">
            <a:avLst>
              <a:gd name="adj" fmla="val 6290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530623" y="2054578"/>
            <a:ext cx="3589867" cy="3714044"/>
          </a:xfrm>
          <a:prstGeom prst="roundRect">
            <a:avLst>
              <a:gd name="adj" fmla="val 5346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r="2327" b="13768"/>
          <a:stretch/>
        </p:blipFill>
        <p:spPr>
          <a:xfrm>
            <a:off x="2300111" y="2302933"/>
            <a:ext cx="3301999" cy="33866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7" r="4850" b="6822"/>
          <a:stretch/>
        </p:blipFill>
        <p:spPr>
          <a:xfrm>
            <a:off x="6576838" y="2178754"/>
            <a:ext cx="3543652" cy="351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07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5"/>
          <a:stretch/>
        </p:blipFill>
        <p:spPr>
          <a:xfrm>
            <a:off x="2469444" y="925688"/>
            <a:ext cx="7162800" cy="475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35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92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 5310</cp:lastModifiedBy>
  <cp:revision>8</cp:revision>
  <dcterms:created xsi:type="dcterms:W3CDTF">2022-10-29T23:07:30Z</dcterms:created>
  <dcterms:modified xsi:type="dcterms:W3CDTF">2024-03-09T13:26:29Z</dcterms:modified>
</cp:coreProperties>
</file>