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7" r:id="rId5"/>
    <p:sldId id="260" r:id="rId6"/>
    <p:sldId id="263" r:id="rId7"/>
    <p:sldId id="264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32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B32F-4D0C-449E-91A6-E719DBDAE025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A3F-1C04-4A4B-BC57-F9BD45FF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53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B32F-4D0C-449E-91A6-E719DBDAE025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A3F-1C04-4A4B-BC57-F9BD45FF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07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B32F-4D0C-449E-91A6-E719DBDAE025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A3F-1C04-4A4B-BC57-F9BD45FF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11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B32F-4D0C-449E-91A6-E719DBDAE025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A3F-1C04-4A4B-BC57-F9BD45FF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5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B32F-4D0C-449E-91A6-E719DBDAE025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A3F-1C04-4A4B-BC57-F9BD45FF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6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B32F-4D0C-449E-91A6-E719DBDAE025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A3F-1C04-4A4B-BC57-F9BD45FF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89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B32F-4D0C-449E-91A6-E719DBDAE025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A3F-1C04-4A4B-BC57-F9BD45FF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6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B32F-4D0C-449E-91A6-E719DBDAE025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A3F-1C04-4A4B-BC57-F9BD45FF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67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B32F-4D0C-449E-91A6-E719DBDAE025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A3F-1C04-4A4B-BC57-F9BD45FF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B32F-4D0C-449E-91A6-E719DBDAE025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A3F-1C04-4A4B-BC57-F9BD45FF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515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B32F-4D0C-449E-91A6-E719DBDAE025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88A3F-1C04-4A4B-BC57-F9BD45FF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4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7B32F-4D0C-449E-91A6-E719DBDAE025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88A3F-1C04-4A4B-BC57-F9BD45FF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65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773333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13240" y="1182000"/>
            <a:ext cx="4953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BAN MAI XANH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71582" y="3191884"/>
            <a:ext cx="7543800" cy="141577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 DỤC NẾP SỐNG THANH LỊCH, VĂN MINH</a:t>
            </a:r>
          </a:p>
          <a:p>
            <a:pPr algn="ctr">
              <a:defRPr/>
            </a:pPr>
            <a:br>
              <a:rPr lang="en-US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TÀI:</a:t>
            </a: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THĂM QUAN TRIỂN LÃM.</a:t>
            </a:r>
          </a:p>
          <a:p>
            <a:pPr algn="ctr">
              <a:defRPr/>
            </a:pPr>
            <a:r>
              <a:rPr lang="vi-V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 thực hiện: Lê Thị Hu</a:t>
            </a: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  <a:endParaRPr 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E5964D-7D93-A48F-D713-B07E74C5D8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338" y="1563058"/>
            <a:ext cx="1708287" cy="170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67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1076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222191" y="2701070"/>
            <a:ext cx="6801863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vi-VN" sz="3600" dirty="0">
                <a:ln w="0"/>
                <a:solidFill>
                  <a:srgbClr val="0000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Khi đi thăm quan triển lãm các con </a:t>
            </a:r>
          </a:p>
          <a:p>
            <a:pPr algn="ctr">
              <a:defRPr/>
            </a:pPr>
            <a:r>
              <a:rPr lang="vi-VN" sz="3600" dirty="0">
                <a:ln w="0"/>
                <a:solidFill>
                  <a:srgbClr val="0000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Cần lưu ý những điều gì</a:t>
            </a:r>
            <a:r>
              <a:rPr lang="en-US" sz="3600" dirty="0">
                <a:ln w="0"/>
                <a:solidFill>
                  <a:srgbClr val="0000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1146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01690" cy="663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9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1076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26543" y="2967335"/>
            <a:ext cx="993893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32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Khi đến thăm quan triển lãm thì các con nên làm những gì?</a:t>
            </a:r>
          </a:p>
          <a:p>
            <a:pPr algn="ctr"/>
            <a:r>
              <a:rPr lang="vi-VN" sz="32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Chúng mình cùng xem các hình ảnh sau đây nhé.</a:t>
            </a:r>
            <a:endParaRPr lang="en-US" sz="32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7763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1076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9" t="13864" b="7709"/>
          <a:stretch/>
        </p:blipFill>
        <p:spPr>
          <a:xfrm>
            <a:off x="2137994" y="767644"/>
            <a:ext cx="7916011" cy="5008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956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1076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9" t="15341" r="2678" b="6019"/>
          <a:stretch/>
        </p:blipFill>
        <p:spPr>
          <a:xfrm>
            <a:off x="2211772" y="1005691"/>
            <a:ext cx="7507963" cy="4706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299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1076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5" t="19794" r="4275" b="4157"/>
          <a:stretch/>
        </p:blipFill>
        <p:spPr>
          <a:xfrm>
            <a:off x="2047826" y="833379"/>
            <a:ext cx="8502284" cy="4942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534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1076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3" t="18909" r="5622" b="9006"/>
          <a:stretch/>
        </p:blipFill>
        <p:spPr>
          <a:xfrm>
            <a:off x="2615878" y="911354"/>
            <a:ext cx="7217743" cy="463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610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1076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79730" y="2180257"/>
            <a:ext cx="1033808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2400" b="1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         Lời khuyên: Khi đi đến những nơi như triển lãm các con chú ý</a:t>
            </a:r>
          </a:p>
          <a:p>
            <a:pPr algn="ctr"/>
            <a:r>
              <a:rPr lang="vi-VN" sz="2400" b="1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              Ăn mặc trang phục gọn gàng, lịch sự nói vừa đủ nghe và xếp hàng</a:t>
            </a:r>
          </a:p>
          <a:p>
            <a:pPr algn="ctr"/>
            <a:r>
              <a:rPr lang="vi-VN" sz="2400" b="1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                 lần lượt không tự ý sờ tay vào các dồ dùng trưng bày tại triển lãm.  </a:t>
            </a:r>
            <a:endParaRPr lang="en-US" sz="2400" b="1" cap="none" spc="0" dirty="0">
              <a:ln w="0"/>
              <a:solidFill>
                <a:srgbClr val="0000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32061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1076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084330" y="2550646"/>
            <a:ext cx="802335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000" b="1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Các con trả lời câu hỏi sau đây nhé!</a:t>
            </a:r>
            <a:endParaRPr lang="en-US" sz="4000" b="1" cap="none" spc="0" dirty="0">
              <a:ln w="0"/>
              <a:solidFill>
                <a:srgbClr val="0000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6162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1076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222191" y="2701070"/>
            <a:ext cx="6801863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vi-VN" sz="3600" dirty="0">
                <a:ln w="0"/>
                <a:solidFill>
                  <a:srgbClr val="0000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Khi đi thăm quan triển lãm các con </a:t>
            </a:r>
          </a:p>
          <a:p>
            <a:pPr algn="ctr">
              <a:defRPr/>
            </a:pPr>
            <a:r>
              <a:rPr lang="vi-VN" sz="3600" dirty="0">
                <a:ln w="0"/>
                <a:solidFill>
                  <a:srgbClr val="0000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mặc quần </a:t>
            </a:r>
            <a:r>
              <a:rPr lang="en-US" sz="3600" dirty="0" err="1">
                <a:ln w="0"/>
                <a:solidFill>
                  <a:srgbClr val="0000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ln w="0"/>
                <a:solidFill>
                  <a:srgbClr val="0000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rgbClr val="0000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dirty="0">
                <a:ln w="0"/>
                <a:solidFill>
                  <a:srgbClr val="0000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n w="0"/>
                <a:solidFill>
                  <a:srgbClr val="0000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ln w="0"/>
                <a:solidFill>
                  <a:srgbClr val="0000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5257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152</Words>
  <Application>Microsoft Office PowerPoint</Application>
  <PresentationFormat>Widescreen</PresentationFormat>
  <Paragraphs>15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 5310</cp:lastModifiedBy>
  <cp:revision>9</cp:revision>
  <dcterms:created xsi:type="dcterms:W3CDTF">2022-11-04T12:26:20Z</dcterms:created>
  <dcterms:modified xsi:type="dcterms:W3CDTF">2024-04-02T15:14:13Z</dcterms:modified>
</cp:coreProperties>
</file>