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7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1" r:id="rId14"/>
    <p:sldId id="273" r:id="rId15"/>
    <p:sldId id="270" r:id="rId16"/>
    <p:sldId id="274" r:id="rId17"/>
    <p:sldId id="272" r:id="rId18"/>
    <p:sldId id="269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93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12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1280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765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050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34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25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142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839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788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75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9E7B6-4AA8-49D1-B702-9E8827C7C38B}" type="datetimeFigureOut">
              <a:rPr lang="vi-VN" smtClean="0"/>
              <a:t>20/04/2024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8C86F-5361-42D6-AF62-D32FA3652C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39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2BB0A0-B6B1-4A99-8181-2C2170583035}"/>
              </a:ext>
            </a:extLst>
          </p:cNvPr>
          <p:cNvSpPr txBox="1"/>
          <p:nvPr/>
        </p:nvSpPr>
        <p:spPr>
          <a:xfrm>
            <a:off x="3792739" y="3456127"/>
            <a:ext cx="47067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3 - 4tuổi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0335" y="793101"/>
            <a:ext cx="5622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6848" y="2871352"/>
            <a:ext cx="5655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95" y="1418968"/>
            <a:ext cx="1788705" cy="178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Đi Picnic cần chuẩn bị những gì? Các món ăn cho chuyến Picn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607" y="1524000"/>
            <a:ext cx="7413903" cy="4171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414" y="2948255"/>
            <a:ext cx="3618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 smtClean="0">
                <a:solidFill>
                  <a:srgbClr val="FF0000"/>
                </a:solidFill>
                <a:latin typeface="+mj-lt"/>
              </a:rPr>
              <a:t>Đi cắm trại cùng gia đình</a:t>
            </a:r>
            <a:endParaRPr lang="vi-VN" sz="40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193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1790700"/>
            <a:ext cx="7372350" cy="41469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7650" y="2806636"/>
            <a:ext cx="292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 smtClean="0">
                <a:solidFill>
                  <a:srgbClr val="FF0000"/>
                </a:solidFill>
                <a:latin typeface="+mj-lt"/>
              </a:rPr>
              <a:t>Đi về quê, thả diều</a:t>
            </a:r>
            <a:endParaRPr lang="vi-VN" sz="40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691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5581" y="214344"/>
            <a:ext cx="54874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4400" b="1" u="sng" dirty="0" smtClean="0">
                <a:solidFill>
                  <a:srgbClr val="FF0000"/>
                </a:solidFill>
                <a:latin typeface="+mj-lt"/>
              </a:rPr>
              <a:t>chơi:</a:t>
            </a: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Nói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nhanh – Nói đúng</a:t>
            </a:r>
          </a:p>
        </p:txBody>
      </p:sp>
      <p:sp>
        <p:nvSpPr>
          <p:cNvPr id="6" name="Rectangle 5"/>
          <p:cNvSpPr/>
          <p:nvPr/>
        </p:nvSpPr>
        <p:spPr>
          <a:xfrm>
            <a:off x="3831589" y="2252789"/>
            <a:ext cx="3555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 smtClean="0">
                <a:solidFill>
                  <a:srgbClr val="333333"/>
                </a:solidFill>
                <a:effectLst/>
                <a:latin typeface="+mj-lt"/>
              </a:rPr>
              <a:t>Mùa hè có hoa gì gì?</a:t>
            </a:r>
            <a:endParaRPr lang="vi-VN" sz="2800" b="1" i="1" dirty="0">
              <a:solidFill>
                <a:srgbClr val="333333"/>
              </a:solidFill>
              <a:effectLst/>
              <a:latin typeface="+mj-lt"/>
            </a:endParaRP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13" r="31000"/>
          <a:stretch/>
        </p:blipFill>
        <p:spPr>
          <a:xfrm>
            <a:off x="6485454" y="3490702"/>
            <a:ext cx="2227527" cy="2175641"/>
          </a:xfrm>
          <a:prstGeom prst="rect">
            <a:avLst/>
          </a:prstGeom>
        </p:spPr>
      </p:pic>
      <p:pic>
        <p:nvPicPr>
          <p:cNvPr id="12" name="Picture 2" descr="Cây Bằng Lăng Tím - nhanong24h cấp cây giống uy tí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6317"/>
          <a:stretch/>
        </p:blipFill>
        <p:spPr bwMode="auto">
          <a:xfrm>
            <a:off x="3245084" y="3490703"/>
            <a:ext cx="2364485" cy="21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5581" y="214344"/>
            <a:ext cx="54874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4400" b="1" u="sng" dirty="0" smtClean="0">
                <a:solidFill>
                  <a:srgbClr val="FF0000"/>
                </a:solidFill>
                <a:latin typeface="+mj-lt"/>
              </a:rPr>
              <a:t>chơi:</a:t>
            </a: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Nói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nhanh – Nói đúng</a:t>
            </a:r>
          </a:p>
        </p:txBody>
      </p:sp>
      <p:sp>
        <p:nvSpPr>
          <p:cNvPr id="9" name="Rectangle 8"/>
          <p:cNvSpPr/>
          <p:nvPr/>
        </p:nvSpPr>
        <p:spPr>
          <a:xfrm>
            <a:off x="4208355" y="1913648"/>
            <a:ext cx="4040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 smtClean="0">
                <a:solidFill>
                  <a:srgbClr val="333333"/>
                </a:solidFill>
                <a:latin typeface="+mj-lt"/>
              </a:rPr>
              <a:t>Thời tiết mùa hè thế nào?</a:t>
            </a:r>
            <a:endParaRPr lang="vi-VN" sz="2800" b="1" i="1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771" y="2965077"/>
            <a:ext cx="3515198" cy="253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2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5581" y="214344"/>
            <a:ext cx="548740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4400" b="1" u="sng" dirty="0" smtClean="0">
                <a:solidFill>
                  <a:srgbClr val="FF0000"/>
                </a:solidFill>
                <a:latin typeface="+mj-lt"/>
              </a:rPr>
              <a:t>chơi:</a:t>
            </a: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Nói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nhanh – Nói đúng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28853" y="1888628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 smtClean="0">
                <a:solidFill>
                  <a:srgbClr val="333333"/>
                </a:solidFill>
                <a:latin typeface="+mj-lt"/>
              </a:rPr>
              <a:t>Bầu trời mùa hè thế nào?</a:t>
            </a:r>
            <a:endParaRPr lang="vi-VN" sz="2800" b="1" i="1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486" y="2639582"/>
            <a:ext cx="5004943" cy="374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3332" y="0"/>
            <a:ext cx="5755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4400" b="1" u="sng" dirty="0" smtClean="0">
                <a:solidFill>
                  <a:srgbClr val="FF0000"/>
                </a:solidFill>
                <a:latin typeface="+mj-lt"/>
              </a:rPr>
              <a:t>chơi: Ai chọn đúng</a:t>
            </a:r>
            <a:endParaRPr lang="vi-VN" sz="4400" b="1" u="sng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6" descr="Cách chọn trang phục mùa hè cho bé gái đơn giản - Thiết bị giáo dục 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39" y="2254649"/>
            <a:ext cx="2773782" cy="40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ách chọn quần áo trẻ em mùa đông đúng chuẩn cho bé trai và bé gái | Blog  motherc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82" y="2254649"/>
            <a:ext cx="2618717" cy="40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61121" y="1219657"/>
            <a:ext cx="3736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 smtClean="0">
                <a:latin typeface="+mj-lt"/>
              </a:rPr>
              <a:t>Trang phục mùa hè?</a:t>
            </a:r>
            <a:endParaRPr lang="vi-VN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008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3332" y="0"/>
            <a:ext cx="5755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4400" b="1" u="sng" dirty="0" smtClean="0">
                <a:solidFill>
                  <a:srgbClr val="FF0000"/>
                </a:solidFill>
                <a:latin typeface="+mj-lt"/>
              </a:rPr>
              <a:t>chơi: Ai chọn đúng</a:t>
            </a:r>
            <a:endParaRPr lang="vi-VN" sz="44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6119" y="1219657"/>
            <a:ext cx="5290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 smtClean="0">
                <a:latin typeface="+mj-lt"/>
              </a:rPr>
              <a:t>Để tránh nắng chúng ta cần?</a:t>
            </a:r>
            <a:endParaRPr lang="vi-VN" sz="3200" b="1" i="1" dirty="0">
              <a:latin typeface="+mj-lt"/>
            </a:endParaRPr>
          </a:p>
        </p:txBody>
      </p:sp>
      <p:pic>
        <p:nvPicPr>
          <p:cNvPr id="2050" name="Picture 2" descr="Kính Râm Unisex Gentle Monster Tam 01 | Chiaki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29521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ũ vành cho bé gái mặt cười PK21-08 size 50 - Kids Pla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8100" y="3294569"/>
            <a:ext cx="2233159" cy="2136830"/>
          </a:xfrm>
          <a:prstGeom prst="rect">
            <a:avLst/>
          </a:prstGeom>
        </p:spPr>
      </p:pic>
      <p:sp>
        <p:nvSpPr>
          <p:cNvPr id="4" name="AutoShape 8" descr="Cách chọn áo mưa em bé mẹ nào cũng nên biế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563" y="3329521"/>
            <a:ext cx="2143125" cy="2143125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35015"/>
          <a:stretch/>
        </p:blipFill>
        <p:spPr>
          <a:xfrm>
            <a:off x="5057133" y="3313619"/>
            <a:ext cx="1997415" cy="2155880"/>
          </a:xfrm>
          <a:prstGeom prst="rect">
            <a:avLst/>
          </a:prstGeom>
        </p:spPr>
      </p:pic>
      <p:pic>
        <p:nvPicPr>
          <p:cNvPr id="2058" name="Picture 10" descr="Ủng đi mưa cho bé 4 màu: hồng, vàng, trắng, tí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812" y="32945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477" y="1957650"/>
            <a:ext cx="1129793" cy="11297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730" y="2109507"/>
            <a:ext cx="1129793" cy="11297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0" y="1957649"/>
            <a:ext cx="1787139" cy="1433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11" y="1869528"/>
            <a:ext cx="1787139" cy="1433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70" y="1957650"/>
            <a:ext cx="1787139" cy="14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1378" y="214344"/>
            <a:ext cx="57558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u="sng" dirty="0">
                <a:solidFill>
                  <a:srgbClr val="FF0000"/>
                </a:solidFill>
                <a:latin typeface="+mj-lt"/>
              </a:rPr>
              <a:t>Trò chơi: Ai chọn đúng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451460" y="1278715"/>
            <a:ext cx="2730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i="1" dirty="0" smtClean="0">
                <a:solidFill>
                  <a:srgbClr val="333333"/>
                </a:solidFill>
                <a:latin typeface="+mj-lt"/>
              </a:rPr>
              <a:t>Món ăn mùa hè?</a:t>
            </a:r>
            <a:endParaRPr lang="vi-VN" sz="2800" b="1" i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" name="AutoShape 4" descr="Phân biệt 5 loại kem ice cream, gelato, sorbet, neapolitan và popsi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67" y="1938336"/>
            <a:ext cx="2249488" cy="1847851"/>
          </a:xfrm>
          <a:prstGeom prst="rect">
            <a:avLst/>
          </a:prstGeom>
        </p:spPr>
      </p:pic>
      <p:pic>
        <p:nvPicPr>
          <p:cNvPr id="3078" name="Picture 6" descr="Bật mí: Chè thái bao nhiêu calo? Cách ăn chè thái không bé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06" y="193833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Trổ tài làm món bánh chưng chay ngon bổ rẻ đơn giản tại nhà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395" y="1938336"/>
            <a:ext cx="2406805" cy="184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02" y="2559171"/>
            <a:ext cx="1636996" cy="1746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3" y="2394070"/>
            <a:ext cx="1512765" cy="15127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798" y="2394070"/>
            <a:ext cx="1512765" cy="151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0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81F2C5-6C97-EA88-1261-DA6219AC43D9}"/>
              </a:ext>
            </a:extLst>
          </p:cNvPr>
          <p:cNvSpPr txBox="1"/>
          <p:nvPr/>
        </p:nvSpPr>
        <p:spPr>
          <a:xfrm>
            <a:off x="1269219" y="2233442"/>
            <a:ext cx="101988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2832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2094" y="195029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i="1" dirty="0" smtClean="0">
                <a:effectLst/>
                <a:latin typeface="+mj-lt"/>
              </a:rPr>
              <a:t>“Mùa gì nóng bức</a:t>
            </a:r>
            <a:endParaRPr lang="vi-VN" sz="3200" b="1" i="0" dirty="0" smtClean="0">
              <a:effectLst/>
              <a:latin typeface="+mj-lt"/>
            </a:endParaRPr>
          </a:p>
          <a:p>
            <a:r>
              <a:rPr lang="vi-VN" sz="3200" b="1" i="1" dirty="0" smtClean="0">
                <a:effectLst/>
                <a:latin typeface="+mj-lt"/>
              </a:rPr>
              <a:t>Trời nắng chang chang</a:t>
            </a:r>
            <a:endParaRPr lang="vi-VN" sz="3200" b="1" i="0" dirty="0" smtClean="0">
              <a:effectLst/>
              <a:latin typeface="+mj-lt"/>
            </a:endParaRPr>
          </a:p>
          <a:p>
            <a:r>
              <a:rPr lang="vi-VN" sz="3200" b="1" i="1" dirty="0" smtClean="0">
                <a:effectLst/>
                <a:latin typeface="+mj-lt"/>
              </a:rPr>
              <a:t>Đi học, đi làm</a:t>
            </a:r>
            <a:endParaRPr lang="vi-VN" sz="3200" b="1" i="0" dirty="0" smtClean="0">
              <a:effectLst/>
              <a:latin typeface="+mj-lt"/>
            </a:endParaRPr>
          </a:p>
          <a:p>
            <a:r>
              <a:rPr lang="vi-VN" sz="3200" b="1" i="1" dirty="0" smtClean="0">
                <a:effectLst/>
                <a:latin typeface="+mj-lt"/>
              </a:rPr>
              <a:t>Phải đội nón mũ”</a:t>
            </a:r>
            <a:endParaRPr lang="vi-VN" sz="3200" b="1" i="0" dirty="0"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0094" y="4303058"/>
            <a:ext cx="2589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i="1" dirty="0" smtClean="0">
                <a:latin typeface="+mj-lt"/>
              </a:rPr>
              <a:t>Đố là mùa gì?</a:t>
            </a:r>
            <a:endParaRPr lang="vi-VN" sz="3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190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op 13 Bài Văn Tả Cảnh Mùa Hè Tuyệt Vời - Mytour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338"/>
            <a:ext cx="12192000" cy="68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Các bệnh thường gặp khi thời tiết nắng nóng và cách phòng tránh | Báo Dân  tộc và Phát triển"/>
          <p:cNvSpPr>
            <a:spLocks noChangeAspect="1" noChangeArrowheads="1"/>
          </p:cNvSpPr>
          <p:nvPr/>
        </p:nvSpPr>
        <p:spPr bwMode="auto">
          <a:xfrm>
            <a:off x="155575" y="-144463"/>
            <a:ext cx="4985388" cy="49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56" y="1183169"/>
            <a:ext cx="5203987" cy="3748876"/>
          </a:xfrm>
          <a:prstGeom prst="rect">
            <a:avLst/>
          </a:prstGeom>
        </p:spPr>
      </p:pic>
      <p:sp>
        <p:nvSpPr>
          <p:cNvPr id="6" name="AutoShape 4" descr="700.000+ ảnh đẹp nhất về Bầu Trời Mùa Hè · Tải xuống miễn phí 100% · Ảnh có  sẵn của Pexe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874" y="1183169"/>
            <a:ext cx="5004943" cy="3748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6170" y="5207816"/>
            <a:ext cx="451212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+mj-lt"/>
              </a:rPr>
              <a:t>Nóng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bức</a:t>
            </a:r>
            <a:r>
              <a:rPr lang="en-US" sz="2400" b="1" i="1" dirty="0" smtClean="0">
                <a:latin typeface="+mj-lt"/>
              </a:rPr>
              <a:t>, </a:t>
            </a:r>
            <a:r>
              <a:rPr lang="en-US" sz="2400" b="1" i="1" dirty="0" err="1" smtClean="0">
                <a:latin typeface="+mj-lt"/>
              </a:rPr>
              <a:t>nắng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gắt</a:t>
            </a:r>
            <a:r>
              <a:rPr lang="en-US" sz="2400" b="1" i="1" dirty="0" smtClean="0">
                <a:latin typeface="+mj-lt"/>
              </a:rPr>
              <a:t>, </a:t>
            </a:r>
            <a:r>
              <a:rPr lang="en-US" sz="2400" b="1" i="1" dirty="0" err="1" smtClean="0">
                <a:latin typeface="+mj-lt"/>
              </a:rPr>
              <a:t>chói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chang</a:t>
            </a:r>
            <a:r>
              <a:rPr lang="en-US" sz="2400" b="1" i="1" dirty="0" smtClean="0">
                <a:latin typeface="+mj-lt"/>
              </a:rPr>
              <a:t>  </a:t>
            </a:r>
            <a:endParaRPr lang="vi-VN" sz="2400" b="1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9123" y="5207816"/>
            <a:ext cx="343444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latin typeface="+mj-lt"/>
              </a:rPr>
              <a:t>Bầu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trời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cao</a:t>
            </a:r>
            <a:r>
              <a:rPr lang="en-US" sz="2400" b="1" i="1" dirty="0" smtClean="0">
                <a:latin typeface="+mj-lt"/>
              </a:rPr>
              <a:t>, </a:t>
            </a:r>
            <a:r>
              <a:rPr lang="en-US" sz="2400" b="1" i="1" dirty="0" err="1" smtClean="0">
                <a:latin typeface="+mj-lt"/>
              </a:rPr>
              <a:t>trong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+mj-lt"/>
              </a:rPr>
              <a:t>xanh</a:t>
            </a:r>
            <a:endParaRPr lang="vi-VN" sz="2400" b="1" i="1" dirty="0">
              <a:latin typeface="+mj-lt"/>
            </a:endParaRPr>
          </a:p>
        </p:txBody>
      </p:sp>
      <p:sp>
        <p:nvSpPr>
          <p:cNvPr id="13" name="AutoShape 6" descr="Ảnh nền PowerPoint đẹp và ấn tượng nhất | Hoàng Hà Mobile"/>
          <p:cNvSpPr>
            <a:spLocks noChangeAspect="1" noChangeArrowheads="1"/>
          </p:cNvSpPr>
          <p:nvPr/>
        </p:nvSpPr>
        <p:spPr bwMode="auto">
          <a:xfrm>
            <a:off x="155575" y="-76200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4" name="AutoShape 8" descr="Ảnh nền PowerPoint đẹp và ấn tượng nhất | Hoàng Hà Mobi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AutoShape 10" descr="60+ ảnh nền Powerpoint dễ thương, cute để làm sli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7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13" r="31000"/>
          <a:stretch/>
        </p:blipFill>
        <p:spPr>
          <a:xfrm>
            <a:off x="0" y="0"/>
            <a:ext cx="5929313" cy="5791200"/>
          </a:xfrm>
          <a:prstGeom prst="rect">
            <a:avLst/>
          </a:prstGeom>
        </p:spPr>
      </p:pic>
      <p:pic>
        <p:nvPicPr>
          <p:cNvPr id="8194" name="Picture 2" descr="Cây Bằng Lăng Tím - nhanong24h cấp cây giống uy tí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6317"/>
          <a:stretch/>
        </p:blipFill>
        <p:spPr bwMode="auto">
          <a:xfrm>
            <a:off x="5898126" y="0"/>
            <a:ext cx="629387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8486" y="5863937"/>
            <a:ext cx="274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latin typeface="Time New Roman"/>
              </a:rPr>
              <a:t>Hoa</a:t>
            </a:r>
            <a:r>
              <a:rPr lang="en-US" sz="3200" b="1" i="1" dirty="0" smtClean="0">
                <a:latin typeface="Time New Roman"/>
              </a:rPr>
              <a:t> </a:t>
            </a:r>
            <a:r>
              <a:rPr lang="en-US" sz="3200" b="1" i="1" dirty="0" err="1" smtClean="0">
                <a:latin typeface="Time New Roman"/>
              </a:rPr>
              <a:t>phượng</a:t>
            </a:r>
            <a:endParaRPr lang="vi-VN" sz="3200" b="1" i="1" dirty="0">
              <a:latin typeface="Time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74743" y="5971659"/>
            <a:ext cx="190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 New Roman"/>
              </a:rPr>
              <a:t>Hoa</a:t>
            </a:r>
            <a:r>
              <a:rPr lang="en-US" b="1" i="1" dirty="0" smtClean="0">
                <a:latin typeface="Time New Roman"/>
              </a:rPr>
              <a:t> </a:t>
            </a:r>
            <a:r>
              <a:rPr lang="en-US" b="1" i="1" dirty="0" err="1" smtClean="0">
                <a:latin typeface="Time New Roman"/>
              </a:rPr>
              <a:t>bằng</a:t>
            </a:r>
            <a:r>
              <a:rPr lang="en-US" b="1" i="1" dirty="0" smtClean="0">
                <a:latin typeface="Time New Roman"/>
              </a:rPr>
              <a:t> </a:t>
            </a:r>
            <a:r>
              <a:rPr lang="en-US" b="1" i="1" dirty="0" err="1" smtClean="0">
                <a:latin typeface="Time New Roman"/>
              </a:rPr>
              <a:t>lăng</a:t>
            </a:r>
            <a:endParaRPr lang="vi-VN" b="1" i="1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037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>
            <a:off x="4561423" y="1036666"/>
            <a:ext cx="3218234" cy="2191658"/>
          </a:xfrm>
          <a:prstGeom prst="cloudCallout">
            <a:avLst>
              <a:gd name="adj1" fmla="val -22186"/>
              <a:gd name="adj2" fmla="val 7508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1" y="414102"/>
            <a:ext cx="3820658" cy="2815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657" y="414102"/>
            <a:ext cx="3788857" cy="2815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37" y="3812596"/>
            <a:ext cx="3940422" cy="2624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657" y="3770500"/>
            <a:ext cx="3788857" cy="266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1423" y="1736726"/>
            <a:ext cx="3218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i="1" dirty="0" smtClean="0">
                <a:effectLst/>
                <a:latin typeface="Time New Roman"/>
              </a:rPr>
              <a:t>Khi ra ngoài chúng mình phải làm gì?</a:t>
            </a:r>
            <a:endParaRPr lang="vi-VN" sz="2000" b="1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9" y="3055371"/>
            <a:ext cx="3414849" cy="43780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8697" y="3396121"/>
            <a:ext cx="230063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b="1" i="1" dirty="0" smtClean="0">
                <a:latin typeface="+mj-lt"/>
              </a:rPr>
              <a:t>Mặc áo chống nắng</a:t>
            </a:r>
            <a:endParaRPr lang="vi-VN" sz="2000" b="1" i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32741" y="6437500"/>
            <a:ext cx="1651414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b="1" i="1" dirty="0" smtClean="0">
                <a:latin typeface="+mj-lt"/>
              </a:rPr>
              <a:t>Đeo kính râm</a:t>
            </a:r>
            <a:endParaRPr lang="vi-VN" sz="2000" b="1" i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71570" y="3300019"/>
            <a:ext cx="80502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b="1" i="1" dirty="0" smtClean="0">
                <a:latin typeface="+mj-lt"/>
              </a:rPr>
              <a:t>Che ô</a:t>
            </a:r>
            <a:endParaRPr lang="vi-VN" sz="2000" b="1" i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71570" y="6437500"/>
            <a:ext cx="974947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b="1" i="1" dirty="0" smtClean="0">
                <a:latin typeface="+mj-lt"/>
              </a:rPr>
              <a:t>Đội mũ</a:t>
            </a:r>
            <a:endParaRPr lang="vi-VN" sz="20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ÁCH MẸ BÍ KÍP CHỌN TRANG PHỤC MÙA HÈ CHO BÉ YÊU - Mầm Non Sen Hồ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r="4992"/>
          <a:stretch/>
        </p:blipFill>
        <p:spPr bwMode="auto">
          <a:xfrm>
            <a:off x="192181" y="2374622"/>
            <a:ext cx="2322419" cy="4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é trai trang phục mùa hè ở cậu bé lớn không khí 2020 mùa hè mớ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292" r="17603" b="-292"/>
          <a:stretch/>
        </p:blipFill>
        <p:spPr bwMode="auto">
          <a:xfrm>
            <a:off x="2514600" y="2387322"/>
            <a:ext cx="2616200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ách chọn trang phục mùa hè cho bé gái đơn giản - Thiết bị giáo dục 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289" y="2400022"/>
            <a:ext cx="3069011" cy="42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ách phối đồ cho bé gái theo từng độ tuổi siêu đáng yê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2515" r="13110" b="-2515"/>
          <a:stretch/>
        </p:blipFill>
        <p:spPr bwMode="auto">
          <a:xfrm>
            <a:off x="5960689" y="2387322"/>
            <a:ext cx="3022600" cy="436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08065" y="1675774"/>
            <a:ext cx="16130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i="1" u="sng" dirty="0" smtClean="0">
                <a:latin typeface="+mj-lt"/>
              </a:rPr>
              <a:t>Bạn Trai</a:t>
            </a:r>
            <a:endParaRPr lang="vi-VN" sz="3000" b="1" i="1" u="sng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65785" y="1695999"/>
            <a:ext cx="14350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b="1" i="1" u="sng" dirty="0" smtClean="0">
                <a:latin typeface="+mj-lt"/>
              </a:rPr>
              <a:t>Bạn gái</a:t>
            </a:r>
            <a:endParaRPr lang="vi-VN" sz="3000" b="1" i="1" u="sng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9521" y="592206"/>
            <a:ext cx="876233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vi-VN" sz="2800" b="1" i="1" dirty="0" smtClean="0">
                <a:solidFill>
                  <a:srgbClr val="FF0000"/>
                </a:solidFill>
                <a:effectLst/>
                <a:latin typeface="+mj-lt"/>
              </a:rPr>
              <a:t>Mùa hè thì chúng mình mặc những trang phục như nào?</a:t>
            </a:r>
            <a:endParaRPr lang="vi-VN" sz="28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56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inh nghiệm chuẩn bị đồ đi biển cho bé cực chuẩ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493" y="1424547"/>
            <a:ext cx="7367307" cy="491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73493" y="2959036"/>
            <a:ext cx="292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1" dirty="0" smtClean="0">
                <a:solidFill>
                  <a:srgbClr val="FF0000"/>
                </a:solidFill>
                <a:latin typeface="+mj-lt"/>
              </a:rPr>
              <a:t>Đi tắm biển</a:t>
            </a:r>
            <a:endParaRPr lang="vi-VN" sz="40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51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p 11 khu dã ngoại công viên nước cho bé ở TP. Hồ Chí Minh -  kenhthieunhi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825625"/>
            <a:ext cx="7505700" cy="429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445808" y="2260536"/>
            <a:ext cx="5449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 smtClean="0">
                <a:solidFill>
                  <a:srgbClr val="FF0000"/>
                </a:solidFill>
                <a:latin typeface="+mj-lt"/>
              </a:rPr>
              <a:t>Đi chơi </a:t>
            </a:r>
          </a:p>
          <a:p>
            <a:pPr algn="ctr"/>
            <a:r>
              <a:rPr lang="vi-VN" sz="4000" b="1" i="1" dirty="0" smtClean="0">
                <a:solidFill>
                  <a:srgbClr val="FF0000"/>
                </a:solidFill>
                <a:latin typeface="+mj-lt"/>
              </a:rPr>
              <a:t>công viên nước</a:t>
            </a:r>
            <a:endParaRPr lang="vi-VN" sz="40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931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222</Words>
  <Application>Microsoft Office PowerPoint</Application>
  <PresentationFormat>Widescreen</PresentationFormat>
  <Paragraphs>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Microsoft account</cp:lastModifiedBy>
  <cp:revision>21</cp:revision>
  <dcterms:created xsi:type="dcterms:W3CDTF">2024-04-02T04:51:22Z</dcterms:created>
  <dcterms:modified xsi:type="dcterms:W3CDTF">2024-04-20T13:05:14Z</dcterms:modified>
</cp:coreProperties>
</file>