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5" r:id="rId5"/>
    <p:sldId id="264" r:id="rId6"/>
    <p:sldId id="269" r:id="rId7"/>
    <p:sldId id="268" r:id="rId8"/>
    <p:sldId id="266" r:id="rId9"/>
    <p:sldId id="270" r:id="rId10"/>
    <p:sldId id="272" r:id="rId11"/>
    <p:sldId id="271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2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1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20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64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52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72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62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47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20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25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84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0B00-2A8B-446B-A004-366C7BDADC00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1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00B00-2A8B-446B-A004-366C7BDADC00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D556F-DE89-4392-81AC-8D15802B2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84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239"/>
            <a:ext cx="12192000" cy="689424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429000" y="-36239"/>
            <a:ext cx="53340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002060"/>
                </a:solidFill>
              </a:rPr>
              <a:t>ỦY BAN NHÂN DÂN QUẬN LONG BIÊN</a:t>
            </a:r>
          </a:p>
          <a:p>
            <a:pPr algn="ctr" eaLnBrk="1" hangingPunct="1"/>
            <a:r>
              <a:rPr lang="en-US" altLang="en-US" sz="2000" b="1" dirty="0">
                <a:solidFill>
                  <a:srgbClr val="002060"/>
                </a:solidFill>
              </a:rPr>
              <a:t>TRƯỜNG MẦM </a:t>
            </a:r>
            <a:r>
              <a:rPr lang="en-US" altLang="en-US" sz="2000" b="1" dirty="0" smtClean="0">
                <a:solidFill>
                  <a:srgbClr val="002060"/>
                </a:solidFill>
              </a:rPr>
              <a:t>NON BAN MAI XANH</a:t>
            </a:r>
            <a:endParaRPr lang="en-US" altLang="en-US" sz="2000" b="1" dirty="0">
              <a:solidFill>
                <a:srgbClr val="002060"/>
              </a:solidFill>
            </a:endParaRPr>
          </a:p>
          <a:p>
            <a:pPr algn="ctr" eaLnBrk="1" hangingPunct="1"/>
            <a:r>
              <a:rPr lang="en-US" altLang="en-US" b="1" dirty="0">
                <a:solidFill>
                  <a:srgbClr val="002060"/>
                </a:solidFill>
              </a:rPr>
              <a:t>******</a:t>
            </a:r>
          </a:p>
        </p:txBody>
      </p:sp>
      <p:sp>
        <p:nvSpPr>
          <p:cNvPr id="6" name="Rectangle 5"/>
          <p:cNvSpPr/>
          <p:nvPr/>
        </p:nvSpPr>
        <p:spPr>
          <a:xfrm>
            <a:off x="3222819" y="2940715"/>
            <a:ext cx="6582379" cy="14834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995313" y="3682451"/>
            <a:ext cx="65849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0000FF"/>
                </a:solidFill>
              </a:rPr>
              <a:t>Đề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tài</a:t>
            </a:r>
            <a:r>
              <a:rPr lang="en-US" altLang="en-US" sz="2400" b="1" dirty="0">
                <a:solidFill>
                  <a:srgbClr val="0000FF"/>
                </a:solidFill>
              </a:rPr>
              <a:t>: </a:t>
            </a:r>
            <a:r>
              <a:rPr lang="en-US" altLang="en-US" sz="2400" b="1" err="1">
                <a:solidFill>
                  <a:srgbClr val="0000FF"/>
                </a:solidFill>
              </a:rPr>
              <a:t>Thơ</a:t>
            </a:r>
            <a:r>
              <a:rPr lang="en-US" altLang="en-US" sz="2400" b="1">
                <a:solidFill>
                  <a:srgbClr val="0000FF"/>
                </a:solidFill>
              </a:rPr>
              <a:t> </a:t>
            </a:r>
            <a:r>
              <a:rPr lang="en-US" altLang="en-US" sz="2400" b="1" smtClean="0">
                <a:solidFill>
                  <a:srgbClr val="0000FF"/>
                </a:solidFill>
              </a:rPr>
              <a:t>“Bác Hồ của em”</a:t>
            </a:r>
            <a:endParaRPr lang="en-US" altLang="en-US" sz="2400" b="1" dirty="0">
              <a:solidFill>
                <a:srgbClr val="0000FF"/>
              </a:solidFill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00FF"/>
                </a:solidFill>
              </a:rPr>
              <a:t>Lứa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tuổi</a:t>
            </a:r>
            <a:r>
              <a:rPr lang="en-US" altLang="en-US" sz="2400" b="1" dirty="0">
                <a:solidFill>
                  <a:srgbClr val="0000FF"/>
                </a:solidFill>
              </a:rPr>
              <a:t>: </a:t>
            </a:r>
            <a:r>
              <a:rPr lang="en-US" altLang="en-US" sz="2400" b="1" dirty="0" err="1">
                <a:solidFill>
                  <a:srgbClr val="0000FF"/>
                </a:solidFill>
              </a:rPr>
              <a:t>Mẫu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giáo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bé</a:t>
            </a:r>
            <a:endParaRPr lang="en-US" altLang="en-US" sz="2400" b="1" dirty="0">
              <a:solidFill>
                <a:srgbClr val="0000FF"/>
              </a:solidFill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00FF"/>
                </a:solidFill>
              </a:rPr>
              <a:t>Giáo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viên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thực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hiện</a:t>
            </a:r>
            <a:r>
              <a:rPr lang="en-US" altLang="en-US" sz="2400" b="1" dirty="0">
                <a:solidFill>
                  <a:srgbClr val="0000FF"/>
                </a:solidFill>
              </a:rPr>
              <a:t>: </a:t>
            </a:r>
            <a:r>
              <a:rPr lang="en-US" altLang="en-US" sz="2400" b="1" dirty="0" err="1">
                <a:solidFill>
                  <a:srgbClr val="0000FF"/>
                </a:solidFill>
              </a:rPr>
              <a:t>Nguyễn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Thị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Thanh</a:t>
            </a:r>
            <a:endParaRPr lang="en-US" altLang="en-US" sz="24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06064" y="6415949"/>
            <a:ext cx="271938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 b="1" dirty="0" err="1">
                <a:solidFill>
                  <a:srgbClr val="002060"/>
                </a:solidFill>
              </a:rPr>
              <a:t>Năm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học</a:t>
            </a:r>
            <a:r>
              <a:rPr lang="en-US" altLang="en-US" sz="2000" b="1">
                <a:solidFill>
                  <a:srgbClr val="002060"/>
                </a:solidFill>
              </a:rPr>
              <a:t>: </a:t>
            </a:r>
            <a:r>
              <a:rPr lang="en-US" altLang="en-US" sz="2000" b="1" smtClean="0">
                <a:solidFill>
                  <a:srgbClr val="002060"/>
                </a:solidFill>
              </a:rPr>
              <a:t>2023- 2024</a:t>
            </a:r>
            <a:endParaRPr lang="en-US" altLang="en-US" sz="2000" b="1" dirty="0">
              <a:solidFill>
                <a:srgbClr val="002060"/>
              </a:solidFill>
            </a:endParaRPr>
          </a:p>
        </p:txBody>
      </p:sp>
      <p:pic>
        <p:nvPicPr>
          <p:cNvPr id="11" name="Content Placeholder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t="15984" r="15677" b="16771"/>
          <a:stretch/>
        </p:blipFill>
        <p:spPr>
          <a:xfrm>
            <a:off x="5348661" y="860678"/>
            <a:ext cx="1414491" cy="140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45036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10"/>
            <a:ext cx="12192000" cy="68473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40961" y="3077964"/>
            <a:ext cx="66046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Bài thơ nói về điều gì?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1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34035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2885" y="1538242"/>
            <a:ext cx="96462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Khi em ra đời Bác Hồ con không?</a:t>
            </a:r>
          </a:p>
          <a:p>
            <a:pPr algn="ctr"/>
            <a:r>
              <a:rPr lang="en-US" sz="54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Câu thơ nào nói lên điều đó?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1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32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2537"/>
          </a:xfrm>
        </p:spPr>
      </p:pic>
      <p:sp>
        <p:nvSpPr>
          <p:cNvPr id="3" name="Cloud 2"/>
          <p:cNvSpPr/>
          <p:nvPr/>
        </p:nvSpPr>
        <p:spPr>
          <a:xfrm>
            <a:off x="156754" y="117566"/>
            <a:ext cx="4271554" cy="2076994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em ra đời</a:t>
            </a:r>
          </a:p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không còn Bác</a:t>
            </a:r>
            <a:endParaRPr lang="en-US" sz="2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316" y="-1"/>
            <a:ext cx="946684" cy="93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1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464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37500" y="1538242"/>
            <a:ext cx="871700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Tuy Bác không còn nhưng Bác</a:t>
            </a:r>
          </a:p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đã để lại cho chúng ta những </a:t>
            </a:r>
          </a:p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gì?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316" y="-1"/>
            <a:ext cx="946684" cy="93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27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08497" cy="6858000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-1" y="91440"/>
            <a:ext cx="4271554" cy="2076994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tiếng hát</a:t>
            </a:r>
          </a:p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lời ca</a:t>
            </a:r>
            <a:endParaRPr lang="en-US" sz="2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038" y="9144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97414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2379" cy="6858000"/>
          </a:xfrm>
        </p:spPr>
      </p:pic>
      <p:sp>
        <p:nvSpPr>
          <p:cNvPr id="6" name="Rounded Rectangle 5"/>
          <p:cNvSpPr/>
          <p:nvPr/>
        </p:nvSpPr>
        <p:spPr>
          <a:xfrm>
            <a:off x="8830491" y="5682343"/>
            <a:ext cx="3361509" cy="11756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câu chuyện</a:t>
            </a:r>
          </a:p>
          <a:p>
            <a:pPr algn="ctr"/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bài thơ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038" y="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29767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33651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30" y="0"/>
            <a:ext cx="944962" cy="9388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7585" y="1538242"/>
            <a:ext cx="763683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Bác không còn nhưng mọi</a:t>
            </a:r>
          </a:p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người vẫn cảm </a:t>
            </a:r>
          </a:p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thấy thế nào?</a:t>
            </a:r>
          </a:p>
        </p:txBody>
      </p:sp>
    </p:spTree>
    <p:extLst>
      <p:ext uri="{BB962C8B-B14F-4D97-AF65-F5344CB8AC3E}">
        <p14:creationId xmlns:p14="http://schemas.microsoft.com/office/powerpoint/2010/main" val="1055889613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30185"/>
            <a:ext cx="12193057" cy="6797629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-1" y="91440"/>
            <a:ext cx="4271554" cy="2076994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em vẫn thấy, Bác sao rất gần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4449" y="30185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6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00001"/>
          </a:xfrm>
        </p:spPr>
      </p:pic>
      <p:sp>
        <p:nvSpPr>
          <p:cNvPr id="5" name="Cloud 4"/>
          <p:cNvSpPr/>
          <p:nvPr/>
        </p:nvSpPr>
        <p:spPr>
          <a:xfrm>
            <a:off x="0" y="0"/>
            <a:ext cx="4741817" cy="1599248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điều Bác dạy </a:t>
            </a:r>
          </a:p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 còn vang ngân.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3025" y="-2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3518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9600" y="-857250"/>
            <a:ext cx="13411200" cy="8572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29964" y="1536501"/>
            <a:ext cx="40446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Đọc thơ lần 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0438" y="-209008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9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7822" y="2554744"/>
            <a:ext cx="529343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smtClean="0">
                <a:ln w="0"/>
                <a:solidFill>
                  <a:srgbClr val="660066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hát: Đêm qua em</a:t>
            </a:r>
          </a:p>
          <a:p>
            <a:pPr algn="ctr"/>
            <a:r>
              <a:rPr lang="en-US" sz="4400" b="1" smtClean="0">
                <a:ln w="0"/>
                <a:solidFill>
                  <a:srgbClr val="660066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mơ gặp Bác Hồ</a:t>
            </a:r>
            <a:endParaRPr lang="en-US" sz="4400" b="1" cap="none" spc="0">
              <a:ln w="0"/>
              <a:solidFill>
                <a:srgbClr val="660066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6" y="89383"/>
            <a:ext cx="946684" cy="93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36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ơ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79767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4" y="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5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1989" y="1538242"/>
            <a:ext cx="96680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smtClean="0">
                <a:ln w="22225">
                  <a:solidFill>
                    <a:srgbClr val="0000CC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chăm ngoan, học giỏi nhé 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51058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2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6" y="89383"/>
            <a:ext cx="946684" cy="93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825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2537"/>
          </a:xfrm>
        </p:spPr>
      </p:pic>
      <p:sp>
        <p:nvSpPr>
          <p:cNvPr id="3" name="Cloud 2"/>
          <p:cNvSpPr/>
          <p:nvPr/>
        </p:nvSpPr>
        <p:spPr>
          <a:xfrm>
            <a:off x="156754" y="117566"/>
            <a:ext cx="4271554" cy="2076994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em ra đời</a:t>
            </a:r>
          </a:p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không còn Bác</a:t>
            </a:r>
            <a:endParaRPr lang="en-US" sz="2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316" y="-1"/>
            <a:ext cx="946684" cy="93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5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08497" cy="6858000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-1" y="91440"/>
            <a:ext cx="4271554" cy="2076994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tiếng hát</a:t>
            </a:r>
          </a:p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lời ca</a:t>
            </a:r>
            <a:endParaRPr lang="en-US" sz="2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038" y="9144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21636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2379" cy="6858000"/>
          </a:xfrm>
        </p:spPr>
      </p:pic>
      <p:sp>
        <p:nvSpPr>
          <p:cNvPr id="6" name="Rounded Rectangle 5"/>
          <p:cNvSpPr/>
          <p:nvPr/>
        </p:nvSpPr>
        <p:spPr>
          <a:xfrm>
            <a:off x="8830491" y="5682343"/>
            <a:ext cx="3361509" cy="11756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câu chuyện</a:t>
            </a:r>
          </a:p>
          <a:p>
            <a:pPr algn="ctr"/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bài thơ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038" y="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99479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30185"/>
            <a:ext cx="12193057" cy="6797629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-1" y="91440"/>
            <a:ext cx="4271554" cy="2076994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em vẫn thấy, Bác sao rất gần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4449" y="30185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7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00001"/>
          </a:xfrm>
        </p:spPr>
      </p:pic>
      <p:sp>
        <p:nvSpPr>
          <p:cNvPr id="5" name="Cloud 4"/>
          <p:cNvSpPr/>
          <p:nvPr/>
        </p:nvSpPr>
        <p:spPr>
          <a:xfrm>
            <a:off x="0" y="0"/>
            <a:ext cx="4741817" cy="1599248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điều Bác dạy </a:t>
            </a:r>
          </a:p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 còn vang ngân.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3025" y="-2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52609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944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1032" y="2523876"/>
            <a:ext cx="81035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Đàm thoại nội dung bài thơ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9108" y="0"/>
            <a:ext cx="94496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19145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212</Words>
  <Application>Microsoft Office PowerPoint</Application>
  <PresentationFormat>Widescreen</PresentationFormat>
  <Paragraphs>40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NGUYENTHANH</dc:creator>
  <cp:lastModifiedBy>NGUYENTHANH</cp:lastModifiedBy>
  <cp:revision>18</cp:revision>
  <dcterms:created xsi:type="dcterms:W3CDTF">2024-05-12T03:38:32Z</dcterms:created>
  <dcterms:modified xsi:type="dcterms:W3CDTF">2024-05-12T13:52:08Z</dcterms:modified>
</cp:coreProperties>
</file>