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10" r:id="rId5"/>
    <p:sldMasterId id="2147483728" r:id="rId6"/>
    <p:sldMasterId id="2147483740" r:id="rId7"/>
  </p:sldMasterIdLst>
  <p:notesMasterIdLst>
    <p:notesMasterId r:id="rId27"/>
  </p:notesMasterIdLst>
  <p:sldIdLst>
    <p:sldId id="257" r:id="rId8"/>
    <p:sldId id="280" r:id="rId9"/>
    <p:sldId id="281" r:id="rId10"/>
    <p:sldId id="266" r:id="rId11"/>
    <p:sldId id="268" r:id="rId12"/>
    <p:sldId id="259" r:id="rId13"/>
    <p:sldId id="269" r:id="rId14"/>
    <p:sldId id="267" r:id="rId15"/>
    <p:sldId id="270" r:id="rId16"/>
    <p:sldId id="272" r:id="rId17"/>
    <p:sldId id="273" r:id="rId18"/>
    <p:sldId id="275" r:id="rId19"/>
    <p:sldId id="261" r:id="rId20"/>
    <p:sldId id="264" r:id="rId21"/>
    <p:sldId id="265" r:id="rId22"/>
    <p:sldId id="276" r:id="rId23"/>
    <p:sldId id="278" r:id="rId24"/>
    <p:sldId id="279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E2EE9-AA14-4069-8ECC-BDF4368504B9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145E4-1317-4DFB-BF04-53D49F969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09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01578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67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34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/>
              <a:pPr/>
              <a:t>02-May-24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9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7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36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8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9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7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9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0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5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28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66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4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21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0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0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5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02-May-24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0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02-May-24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8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3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94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99">
                <a:solidFill>
                  <a:schemeClr val="tx1">
                    <a:tint val="75000"/>
                  </a:schemeClr>
                </a:solidFill>
              </a:defRPr>
            </a:lvl3pPr>
            <a:lvl4pPr marL="1828479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8pPr>
            <a:lvl9pPr marL="4875946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02-May-24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4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02-May-24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94" indent="0">
              <a:buNone/>
              <a:defRPr sz="2699" b="1"/>
            </a:lvl2pPr>
            <a:lvl3pPr marL="1218987" indent="0">
              <a:buNone/>
              <a:defRPr sz="2399" b="1"/>
            </a:lvl3pPr>
            <a:lvl4pPr marL="1828479" indent="0">
              <a:buNone/>
              <a:defRPr sz="2199" b="1"/>
            </a:lvl4pPr>
            <a:lvl5pPr marL="2437973" indent="0">
              <a:buNone/>
              <a:defRPr sz="2199" b="1"/>
            </a:lvl5pPr>
            <a:lvl6pPr marL="3047467" indent="0">
              <a:buNone/>
              <a:defRPr sz="2199" b="1"/>
            </a:lvl6pPr>
            <a:lvl7pPr marL="3656960" indent="0">
              <a:buNone/>
              <a:defRPr sz="2199" b="1"/>
            </a:lvl7pPr>
            <a:lvl8pPr marL="4266453" indent="0">
              <a:buNone/>
              <a:defRPr sz="2199" b="1"/>
            </a:lvl8pPr>
            <a:lvl9pPr marL="4875946" indent="0">
              <a:buNone/>
              <a:defRPr sz="2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9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399"/>
            </a:lvl3pPr>
            <a:lvl4pPr>
              <a:defRPr sz="2199"/>
            </a:lvl4pPr>
            <a:lvl5pPr>
              <a:defRPr sz="2199"/>
            </a:lvl5pPr>
            <a:lvl6pPr>
              <a:defRPr sz="2199"/>
            </a:lvl6pPr>
            <a:lvl7pPr>
              <a:defRPr sz="2199"/>
            </a:lvl7pPr>
            <a:lvl8pPr>
              <a:defRPr sz="2199"/>
            </a:lvl8pPr>
            <a:lvl9pPr>
              <a:defRPr sz="21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94" indent="0">
              <a:buNone/>
              <a:defRPr sz="2699" b="1"/>
            </a:lvl2pPr>
            <a:lvl3pPr marL="1218987" indent="0">
              <a:buNone/>
              <a:defRPr sz="2399" b="1"/>
            </a:lvl3pPr>
            <a:lvl4pPr marL="1828479" indent="0">
              <a:buNone/>
              <a:defRPr sz="2199" b="1"/>
            </a:lvl4pPr>
            <a:lvl5pPr marL="2437973" indent="0">
              <a:buNone/>
              <a:defRPr sz="2199" b="1"/>
            </a:lvl5pPr>
            <a:lvl6pPr marL="3047467" indent="0">
              <a:buNone/>
              <a:defRPr sz="2199" b="1"/>
            </a:lvl6pPr>
            <a:lvl7pPr marL="3656960" indent="0">
              <a:buNone/>
              <a:defRPr sz="2199" b="1"/>
            </a:lvl7pPr>
            <a:lvl8pPr marL="4266453" indent="0">
              <a:buNone/>
              <a:defRPr sz="2199" b="1"/>
            </a:lvl8pPr>
            <a:lvl9pPr marL="4875946" indent="0">
              <a:buNone/>
              <a:defRPr sz="2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9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399"/>
            </a:lvl3pPr>
            <a:lvl4pPr>
              <a:defRPr sz="2199"/>
            </a:lvl4pPr>
            <a:lvl5pPr>
              <a:defRPr sz="2199"/>
            </a:lvl5pPr>
            <a:lvl6pPr>
              <a:defRPr sz="2199"/>
            </a:lvl6pPr>
            <a:lvl7pPr>
              <a:defRPr sz="2199"/>
            </a:lvl7pPr>
            <a:lvl8pPr>
              <a:defRPr sz="2199"/>
            </a:lvl8pPr>
            <a:lvl9pPr>
              <a:defRPr sz="21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02-May-24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02-May-24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3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675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 sz="1799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2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 sz="1799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02-May-24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8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5"/>
            <a:ext cx="4011084" cy="4691063"/>
          </a:xfrm>
        </p:spPr>
        <p:txBody>
          <a:bodyPr/>
          <a:lstStyle>
            <a:lvl1pPr marL="0" indent="0">
              <a:buNone/>
              <a:defRPr sz="1899"/>
            </a:lvl1pPr>
            <a:lvl2pPr marL="609494" indent="0">
              <a:buNone/>
              <a:defRPr sz="1600"/>
            </a:lvl2pPr>
            <a:lvl3pPr marL="1218987" indent="0">
              <a:buNone/>
              <a:defRPr sz="1400"/>
            </a:lvl3pPr>
            <a:lvl4pPr marL="1828479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02-May-24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15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9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4" indent="0">
              <a:buNone/>
              <a:defRPr sz="3800"/>
            </a:lvl2pPr>
            <a:lvl3pPr marL="1218987" indent="0">
              <a:buNone/>
              <a:defRPr sz="3199"/>
            </a:lvl3pPr>
            <a:lvl4pPr marL="1828479" indent="0">
              <a:buNone/>
              <a:defRPr sz="2699"/>
            </a:lvl4pPr>
            <a:lvl5pPr marL="2437973" indent="0">
              <a:buNone/>
              <a:defRPr sz="2699"/>
            </a:lvl5pPr>
            <a:lvl6pPr marL="3047467" indent="0">
              <a:buNone/>
              <a:defRPr sz="2699"/>
            </a:lvl6pPr>
            <a:lvl7pPr marL="3656960" indent="0">
              <a:buNone/>
              <a:defRPr sz="2699"/>
            </a:lvl7pPr>
            <a:lvl8pPr marL="4266453" indent="0">
              <a:buNone/>
              <a:defRPr sz="2699"/>
            </a:lvl8pPr>
            <a:lvl9pPr marL="4875946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99"/>
            </a:lvl1pPr>
            <a:lvl2pPr marL="609494" indent="0">
              <a:buNone/>
              <a:defRPr sz="1600"/>
            </a:lvl2pPr>
            <a:lvl3pPr marL="1218987" indent="0">
              <a:buNone/>
              <a:defRPr sz="1400"/>
            </a:lvl3pPr>
            <a:lvl4pPr marL="1828479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02-May-24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02-May-24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5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02-May-24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2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50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6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6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4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1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2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20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1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1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1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6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6" y="2368551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63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6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1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1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6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6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4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6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8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5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0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3" name="Google Shape;2963;p25"/>
          <p:cNvSpPr/>
          <p:nvPr/>
        </p:nvSpPr>
        <p:spPr>
          <a:xfrm>
            <a:off x="6589233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9" y="877880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4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9" y="922456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1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8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40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2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3" y="1454467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2" y="1532355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9" y="1453074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8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2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9" y="1259516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30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4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7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1" y="1146303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6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5" y="1207708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9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2" y="1578258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9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7" y="112636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2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6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600" y="101526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4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4" name="Google Shape;3004;p25"/>
          <p:cNvSpPr/>
          <p:nvPr/>
        </p:nvSpPr>
        <p:spPr>
          <a:xfrm>
            <a:off x="9389008" y="961523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5" name="Google Shape;3005;p25"/>
          <p:cNvSpPr/>
          <p:nvPr/>
        </p:nvSpPr>
        <p:spPr>
          <a:xfrm>
            <a:off x="9370967" y="927558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6" name="Google Shape;3006;p25"/>
          <p:cNvSpPr/>
          <p:nvPr/>
        </p:nvSpPr>
        <p:spPr>
          <a:xfrm>
            <a:off x="9762802" y="821887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7" name="Google Shape;3007;p25"/>
          <p:cNvSpPr/>
          <p:nvPr/>
        </p:nvSpPr>
        <p:spPr>
          <a:xfrm>
            <a:off x="9766852" y="856312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8" name="Google Shape;3008;p25"/>
          <p:cNvSpPr/>
          <p:nvPr/>
        </p:nvSpPr>
        <p:spPr>
          <a:xfrm>
            <a:off x="9759489" y="820782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9" name="Google Shape;3009;p25"/>
          <p:cNvSpPr/>
          <p:nvPr/>
        </p:nvSpPr>
        <p:spPr>
          <a:xfrm>
            <a:off x="9789955" y="891567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0" name="Google Shape;3010;p25"/>
          <p:cNvSpPr/>
          <p:nvPr/>
        </p:nvSpPr>
        <p:spPr>
          <a:xfrm>
            <a:off x="9858988" y="942286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5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2" name="Google Shape;3012;p25"/>
          <p:cNvSpPr/>
          <p:nvPr/>
        </p:nvSpPr>
        <p:spPr>
          <a:xfrm>
            <a:off x="10020711" y="132649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2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3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6" name="Google Shape;3016;p25"/>
          <p:cNvSpPr/>
          <p:nvPr/>
        </p:nvSpPr>
        <p:spPr>
          <a:xfrm>
            <a:off x="9801369" y="1115151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7" name="Google Shape;3017;p25"/>
          <p:cNvSpPr/>
          <p:nvPr/>
        </p:nvSpPr>
        <p:spPr>
          <a:xfrm>
            <a:off x="10051915" y="1353556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9" name="Google Shape;3019;p25"/>
          <p:cNvSpPr/>
          <p:nvPr/>
        </p:nvSpPr>
        <p:spPr>
          <a:xfrm>
            <a:off x="10222013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0" name="Google Shape;3020;p25"/>
          <p:cNvSpPr/>
          <p:nvPr/>
        </p:nvSpPr>
        <p:spPr>
          <a:xfrm>
            <a:off x="10026511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4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2" name="Google Shape;3022;p25"/>
          <p:cNvSpPr/>
          <p:nvPr/>
        </p:nvSpPr>
        <p:spPr>
          <a:xfrm>
            <a:off x="9890100" y="125276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3" name="Google Shape;3023;p25"/>
          <p:cNvSpPr/>
          <p:nvPr/>
        </p:nvSpPr>
        <p:spPr>
          <a:xfrm>
            <a:off x="10302460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5" name="Google Shape;3025;p25"/>
          <p:cNvSpPr/>
          <p:nvPr/>
        </p:nvSpPr>
        <p:spPr>
          <a:xfrm>
            <a:off x="9753782" y="115454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6" name="Google Shape;3026;p25"/>
          <p:cNvSpPr/>
          <p:nvPr/>
        </p:nvSpPr>
        <p:spPr>
          <a:xfrm>
            <a:off x="9895070" y="1351531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1000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5" y="957520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2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1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7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7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2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1" y="5323681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5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5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5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6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22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415884" y="1625667"/>
            <a:ext cx="4548000" cy="108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394100" y="2711267"/>
            <a:ext cx="4717600" cy="222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443807" y="5920975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2" name="Google Shape;822;p9"/>
          <p:cNvSpPr/>
          <p:nvPr/>
        </p:nvSpPr>
        <p:spPr>
          <a:xfrm rot="-7115392">
            <a:off x="1450571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3" name="Google Shape;823;p9"/>
          <p:cNvSpPr/>
          <p:nvPr/>
        </p:nvSpPr>
        <p:spPr>
          <a:xfrm rot="-7115392">
            <a:off x="1489792" y="5936614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4" name="Google Shape;824;p9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5" name="Google Shape;825;p9"/>
          <p:cNvSpPr/>
          <p:nvPr/>
        </p:nvSpPr>
        <p:spPr>
          <a:xfrm rot="-7115392">
            <a:off x="1353021" y="5751159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6" name="Google Shape;826;p9"/>
          <p:cNvSpPr/>
          <p:nvPr/>
        </p:nvSpPr>
        <p:spPr>
          <a:xfrm rot="-7115392">
            <a:off x="1405496" y="5767366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7" name="Google Shape;827;p9"/>
          <p:cNvSpPr/>
          <p:nvPr/>
        </p:nvSpPr>
        <p:spPr>
          <a:xfrm rot="-7115392">
            <a:off x="1103753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8" name="Google Shape;828;p9"/>
          <p:cNvSpPr/>
          <p:nvPr/>
        </p:nvSpPr>
        <p:spPr>
          <a:xfrm rot="-7115392">
            <a:off x="128693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9" name="Google Shape;829;p9"/>
          <p:cNvSpPr/>
          <p:nvPr/>
        </p:nvSpPr>
        <p:spPr>
          <a:xfrm rot="-7115392">
            <a:off x="664728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0" name="Google Shape;830;p9"/>
          <p:cNvSpPr/>
          <p:nvPr/>
        </p:nvSpPr>
        <p:spPr>
          <a:xfrm rot="-7115392">
            <a:off x="67654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1" name="Google Shape;831;p9"/>
          <p:cNvSpPr/>
          <p:nvPr/>
        </p:nvSpPr>
        <p:spPr>
          <a:xfrm rot="-7115392">
            <a:off x="751223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2" name="Google Shape;832;p9"/>
          <p:cNvSpPr/>
          <p:nvPr/>
        </p:nvSpPr>
        <p:spPr>
          <a:xfrm rot="-7115392">
            <a:off x="670206" y="5087966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3" name="Google Shape;833;p9"/>
          <p:cNvSpPr/>
          <p:nvPr/>
        </p:nvSpPr>
        <p:spPr>
          <a:xfrm rot="-7115392">
            <a:off x="1256785" y="5205326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4" name="Google Shape;834;p9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5" name="Google Shape;835;p9"/>
          <p:cNvSpPr/>
          <p:nvPr/>
        </p:nvSpPr>
        <p:spPr>
          <a:xfrm rot="-7115392">
            <a:off x="1229259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6" name="Google Shape;836;p9"/>
          <p:cNvSpPr/>
          <p:nvPr/>
        </p:nvSpPr>
        <p:spPr>
          <a:xfrm rot="-7115392">
            <a:off x="1180347" y="5337659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7" name="Google Shape;837;p9"/>
          <p:cNvSpPr/>
          <p:nvPr/>
        </p:nvSpPr>
        <p:spPr>
          <a:xfrm rot="-7115392">
            <a:off x="946046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8" name="Google Shape;838;p9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9" name="Google Shape;839;p9"/>
          <p:cNvSpPr/>
          <p:nvPr/>
        </p:nvSpPr>
        <p:spPr>
          <a:xfrm rot="-7115392">
            <a:off x="869542" y="5477107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0" name="Google Shape;840;p9"/>
          <p:cNvSpPr/>
          <p:nvPr/>
        </p:nvSpPr>
        <p:spPr>
          <a:xfrm rot="-7115392">
            <a:off x="1038109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1" name="Google Shape;841;p9"/>
          <p:cNvSpPr/>
          <p:nvPr/>
        </p:nvSpPr>
        <p:spPr>
          <a:xfrm rot="-7115392">
            <a:off x="807528" y="5651909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2" name="Google Shape;842;p9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3" name="Google Shape;843;p9"/>
          <p:cNvSpPr/>
          <p:nvPr/>
        </p:nvSpPr>
        <p:spPr>
          <a:xfrm rot="-7115392">
            <a:off x="1071304" y="5065269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4" name="Google Shape;844;p9"/>
          <p:cNvSpPr/>
          <p:nvPr/>
        </p:nvSpPr>
        <p:spPr>
          <a:xfrm rot="-7115392">
            <a:off x="1219664" y="5657802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5" name="Google Shape;845;p9"/>
          <p:cNvSpPr/>
          <p:nvPr/>
        </p:nvSpPr>
        <p:spPr>
          <a:xfrm rot="-7115392">
            <a:off x="1273129" y="5051803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6" name="Google Shape;846;p9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7" name="Google Shape;847;p9"/>
          <p:cNvSpPr/>
          <p:nvPr/>
        </p:nvSpPr>
        <p:spPr>
          <a:xfrm rot="-7115392">
            <a:off x="1047120" y="5180884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8" name="Google Shape;848;p9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9" name="Google Shape;849;p9"/>
          <p:cNvSpPr/>
          <p:nvPr/>
        </p:nvSpPr>
        <p:spPr>
          <a:xfrm rot="-7115392">
            <a:off x="971018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0" name="Google Shape;850;p9"/>
          <p:cNvSpPr/>
          <p:nvPr/>
        </p:nvSpPr>
        <p:spPr>
          <a:xfrm rot="-7115392">
            <a:off x="1147731" y="546618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1" name="Google Shape;851;p9"/>
          <p:cNvSpPr/>
          <p:nvPr/>
        </p:nvSpPr>
        <p:spPr>
          <a:xfrm rot="-7115392">
            <a:off x="886234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2" name="Google Shape;852;p9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3" name="Google Shape;853;p9"/>
          <p:cNvSpPr/>
          <p:nvPr/>
        </p:nvSpPr>
        <p:spPr>
          <a:xfrm rot="-7115392">
            <a:off x="815715" y="5658278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4" name="Google Shape;854;p9"/>
          <p:cNvSpPr/>
          <p:nvPr/>
        </p:nvSpPr>
        <p:spPr>
          <a:xfrm rot="-7115392">
            <a:off x="880038" y="5247027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5" name="Google Shape;855;p9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6" name="Google Shape;856;p9"/>
          <p:cNvSpPr/>
          <p:nvPr/>
        </p:nvSpPr>
        <p:spPr>
          <a:xfrm rot="10800000">
            <a:off x="2454098" y="5661460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7" name="Google Shape;857;p9"/>
          <p:cNvSpPr/>
          <p:nvPr/>
        </p:nvSpPr>
        <p:spPr>
          <a:xfrm rot="10800000">
            <a:off x="2469655" y="5637987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8" name="Google Shape;858;p9"/>
          <p:cNvSpPr/>
          <p:nvPr/>
        </p:nvSpPr>
        <p:spPr>
          <a:xfrm rot="10800000">
            <a:off x="2472141" y="5633110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9" name="Google Shape;859;p9"/>
          <p:cNvSpPr/>
          <p:nvPr/>
        </p:nvSpPr>
        <p:spPr>
          <a:xfrm rot="10800000">
            <a:off x="1968561" y="5794469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0" name="Google Shape;860;p9"/>
          <p:cNvSpPr/>
          <p:nvPr/>
        </p:nvSpPr>
        <p:spPr>
          <a:xfrm rot="10800000">
            <a:off x="2009613" y="5780937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1" name="Google Shape;861;p9"/>
          <p:cNvSpPr/>
          <p:nvPr/>
        </p:nvSpPr>
        <p:spPr>
          <a:xfrm rot="10800000">
            <a:off x="1972611" y="5794008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2" name="Google Shape;862;p9"/>
          <p:cNvSpPr/>
          <p:nvPr/>
        </p:nvSpPr>
        <p:spPr>
          <a:xfrm rot="10800000">
            <a:off x="1893359" y="585061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3" name="Google Shape;863;p9"/>
          <p:cNvSpPr/>
          <p:nvPr/>
        </p:nvSpPr>
        <p:spPr>
          <a:xfrm rot="10800000">
            <a:off x="1802417" y="5506730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4" name="Google Shape;864;p9"/>
          <p:cNvSpPr/>
          <p:nvPr/>
        </p:nvSpPr>
        <p:spPr>
          <a:xfrm rot="10800000">
            <a:off x="1772233" y="5421488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5" name="Google Shape;865;p9"/>
          <p:cNvSpPr/>
          <p:nvPr/>
        </p:nvSpPr>
        <p:spPr>
          <a:xfrm rot="10800000">
            <a:off x="1968566" y="5428484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6" name="Google Shape;866;p9"/>
          <p:cNvSpPr/>
          <p:nvPr/>
        </p:nvSpPr>
        <p:spPr>
          <a:xfrm rot="10800000">
            <a:off x="2211655" y="5677198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7" name="Google Shape;867;p9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8" name="Google Shape;868;p9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9" name="Google Shape;869;p9"/>
          <p:cNvSpPr/>
          <p:nvPr/>
        </p:nvSpPr>
        <p:spPr>
          <a:xfrm rot="10800000">
            <a:off x="2262651" y="572184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0" name="Google Shape;870;p9"/>
          <p:cNvSpPr/>
          <p:nvPr/>
        </p:nvSpPr>
        <p:spPr>
          <a:xfrm rot="10800000">
            <a:off x="2019468" y="5474230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1" name="Google Shape;871;p9"/>
          <p:cNvSpPr/>
          <p:nvPr/>
        </p:nvSpPr>
        <p:spPr>
          <a:xfrm rot="10800000">
            <a:off x="1797639" y="546649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2" name="Google Shape;872;p9"/>
          <p:cNvSpPr/>
          <p:nvPr/>
        </p:nvSpPr>
        <p:spPr>
          <a:xfrm rot="10800000">
            <a:off x="1776283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3" name="Google Shape;873;p9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4" name="Google Shape;874;p9"/>
          <p:cNvSpPr/>
          <p:nvPr/>
        </p:nvSpPr>
        <p:spPr>
          <a:xfrm rot="10800000">
            <a:off x="2211655" y="5677106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5" name="Google Shape;875;p9"/>
          <p:cNvSpPr/>
          <p:nvPr/>
        </p:nvSpPr>
        <p:spPr>
          <a:xfrm rot="10800000">
            <a:off x="2106541" y="550479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6" name="Google Shape;876;p9"/>
          <p:cNvSpPr/>
          <p:nvPr/>
        </p:nvSpPr>
        <p:spPr>
          <a:xfrm rot="10800000">
            <a:off x="1797642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7" name="Google Shape;877;p9"/>
          <p:cNvSpPr/>
          <p:nvPr/>
        </p:nvSpPr>
        <p:spPr>
          <a:xfrm rot="10800000">
            <a:off x="2052328" y="542111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8" name="Google Shape;878;p9"/>
          <p:cNvSpPr/>
          <p:nvPr/>
        </p:nvSpPr>
        <p:spPr>
          <a:xfrm rot="10800000">
            <a:off x="2332422" y="571548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9" name="Google Shape;879;p9"/>
          <p:cNvSpPr/>
          <p:nvPr/>
        </p:nvSpPr>
        <p:spPr>
          <a:xfrm rot="10800000">
            <a:off x="2189476" y="5498347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0" name="Google Shape;880;p9"/>
          <p:cNvSpPr/>
          <p:nvPr/>
        </p:nvSpPr>
        <p:spPr>
          <a:xfrm rot="9470733">
            <a:off x="1049927" y="1077171"/>
            <a:ext cx="217293" cy="352205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1" name="Google Shape;881;p9"/>
          <p:cNvSpPr/>
          <p:nvPr/>
        </p:nvSpPr>
        <p:spPr>
          <a:xfrm rot="9470733">
            <a:off x="1037520" y="963515"/>
            <a:ext cx="204613" cy="468847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2" name="Google Shape;882;p9"/>
          <p:cNvSpPr/>
          <p:nvPr/>
        </p:nvSpPr>
        <p:spPr>
          <a:xfrm rot="9470733">
            <a:off x="1108842" y="1159260"/>
            <a:ext cx="173740" cy="25872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3" name="Google Shape;883;p9"/>
          <p:cNvSpPr/>
          <p:nvPr/>
        </p:nvSpPr>
        <p:spPr>
          <a:xfrm rot="9470733">
            <a:off x="1057239" y="1075879"/>
            <a:ext cx="209575" cy="35504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4" name="Google Shape;884;p9"/>
          <p:cNvSpPr/>
          <p:nvPr/>
        </p:nvSpPr>
        <p:spPr>
          <a:xfrm rot="9470733">
            <a:off x="1043073" y="848961"/>
            <a:ext cx="405604" cy="2718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5" name="Google Shape;885;p9"/>
          <p:cNvSpPr/>
          <p:nvPr/>
        </p:nvSpPr>
        <p:spPr>
          <a:xfrm rot="9470733">
            <a:off x="936265" y="876788"/>
            <a:ext cx="514525" cy="2587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6" name="Google Shape;886;p9"/>
          <p:cNvSpPr/>
          <p:nvPr/>
        </p:nvSpPr>
        <p:spPr>
          <a:xfrm rot="9470733">
            <a:off x="1208844" y="852815"/>
            <a:ext cx="240448" cy="2348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7" name="Google Shape;887;p9"/>
          <p:cNvSpPr/>
          <p:nvPr/>
        </p:nvSpPr>
        <p:spPr>
          <a:xfrm rot="9470733">
            <a:off x="1043134" y="848092"/>
            <a:ext cx="403556" cy="27431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8" name="Google Shape;888;p9"/>
          <p:cNvSpPr/>
          <p:nvPr/>
        </p:nvSpPr>
        <p:spPr>
          <a:xfrm>
            <a:off x="11079771" y="1291172"/>
            <a:ext cx="305825" cy="249591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9" name="Google Shape;889;p9"/>
          <p:cNvSpPr/>
          <p:nvPr/>
        </p:nvSpPr>
        <p:spPr>
          <a:xfrm>
            <a:off x="11079770" y="1291486"/>
            <a:ext cx="384507" cy="334179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0" name="Google Shape;890;p9"/>
          <p:cNvSpPr/>
          <p:nvPr/>
        </p:nvSpPr>
        <p:spPr>
          <a:xfrm>
            <a:off x="11079771" y="1289360"/>
            <a:ext cx="206745" cy="23068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1" name="Google Shape;891;p9"/>
          <p:cNvSpPr/>
          <p:nvPr/>
        </p:nvSpPr>
        <p:spPr>
          <a:xfrm>
            <a:off x="11076227" y="1291014"/>
            <a:ext cx="306849" cy="250299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2" name="Google Shape;892;p9"/>
          <p:cNvSpPr/>
          <p:nvPr/>
        </p:nvSpPr>
        <p:spPr>
          <a:xfrm>
            <a:off x="10427089" y="747336"/>
            <a:ext cx="200051" cy="23328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3" name="Google Shape;893;p9"/>
          <p:cNvSpPr/>
          <p:nvPr/>
        </p:nvSpPr>
        <p:spPr>
          <a:xfrm>
            <a:off x="10433075" y="704098"/>
            <a:ext cx="187449" cy="273927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4" name="Google Shape;894;p9"/>
          <p:cNvSpPr/>
          <p:nvPr/>
        </p:nvSpPr>
        <p:spPr>
          <a:xfrm>
            <a:off x="10427404" y="747101"/>
            <a:ext cx="193435" cy="235729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5" name="Google Shape;895;p9"/>
          <p:cNvSpPr/>
          <p:nvPr/>
        </p:nvSpPr>
        <p:spPr>
          <a:xfrm>
            <a:off x="10431658" y="830348"/>
            <a:ext cx="168783" cy="155472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6" name="Google Shape;896;p9"/>
          <p:cNvSpPr/>
          <p:nvPr/>
        </p:nvSpPr>
        <p:spPr>
          <a:xfrm>
            <a:off x="10655887" y="732294"/>
            <a:ext cx="289679" cy="26581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7" name="Google Shape;897;p9"/>
          <p:cNvSpPr/>
          <p:nvPr/>
        </p:nvSpPr>
        <p:spPr>
          <a:xfrm>
            <a:off x="10630998" y="702285"/>
            <a:ext cx="303305" cy="295429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8" name="Google Shape;898;p9"/>
          <p:cNvSpPr/>
          <p:nvPr/>
        </p:nvSpPr>
        <p:spPr>
          <a:xfrm>
            <a:off x="10667856" y="731898"/>
            <a:ext cx="274872" cy="268020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9" name="Google Shape;899;p9"/>
          <p:cNvSpPr/>
          <p:nvPr/>
        </p:nvSpPr>
        <p:spPr>
          <a:xfrm>
            <a:off x="10751500" y="774823"/>
            <a:ext cx="192647" cy="22572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0" name="Google Shape;900;p9"/>
          <p:cNvSpPr/>
          <p:nvPr/>
        </p:nvSpPr>
        <p:spPr>
          <a:xfrm>
            <a:off x="10991481" y="758126"/>
            <a:ext cx="396084" cy="374740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1" name="Google Shape;901;p9"/>
          <p:cNvSpPr/>
          <p:nvPr/>
        </p:nvSpPr>
        <p:spPr>
          <a:xfrm>
            <a:off x="11001011" y="943291"/>
            <a:ext cx="38749" cy="43633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2" name="Google Shape;902;p9"/>
          <p:cNvSpPr/>
          <p:nvPr/>
        </p:nvSpPr>
        <p:spPr>
          <a:xfrm>
            <a:off x="11128918" y="1180358"/>
            <a:ext cx="45839" cy="33945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3" name="Google Shape;903;p9"/>
          <p:cNvSpPr/>
          <p:nvPr/>
        </p:nvSpPr>
        <p:spPr>
          <a:xfrm>
            <a:off x="10900513" y="1133573"/>
            <a:ext cx="40797" cy="43555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4" name="Google Shape;904;p9"/>
          <p:cNvSpPr/>
          <p:nvPr/>
        </p:nvSpPr>
        <p:spPr>
          <a:xfrm>
            <a:off x="10970059" y="1029295"/>
            <a:ext cx="26857" cy="28196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5" name="Google Shape;905;p9"/>
          <p:cNvSpPr/>
          <p:nvPr/>
        </p:nvSpPr>
        <p:spPr>
          <a:xfrm>
            <a:off x="11202085" y="1054026"/>
            <a:ext cx="47177" cy="42924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6" name="Google Shape;906;p9"/>
          <p:cNvSpPr/>
          <p:nvPr/>
        </p:nvSpPr>
        <p:spPr>
          <a:xfrm>
            <a:off x="11270920" y="927380"/>
            <a:ext cx="35915" cy="356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7" name="Google Shape;907;p9"/>
          <p:cNvSpPr/>
          <p:nvPr/>
        </p:nvSpPr>
        <p:spPr>
          <a:xfrm>
            <a:off x="11157743" y="976447"/>
            <a:ext cx="117509" cy="10057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8" name="Google Shape;908;p9"/>
          <p:cNvSpPr/>
          <p:nvPr/>
        </p:nvSpPr>
        <p:spPr>
          <a:xfrm>
            <a:off x="11076937" y="1095849"/>
            <a:ext cx="131529" cy="105065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9" name="Google Shape;909;p9"/>
          <p:cNvSpPr/>
          <p:nvPr/>
        </p:nvSpPr>
        <p:spPr>
          <a:xfrm>
            <a:off x="10909019" y="1079939"/>
            <a:ext cx="120896" cy="108295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0" name="Google Shape;910;p9"/>
          <p:cNvSpPr/>
          <p:nvPr/>
        </p:nvSpPr>
        <p:spPr>
          <a:xfrm>
            <a:off x="10984156" y="1011732"/>
            <a:ext cx="71751" cy="72775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1" name="Google Shape;911;p9"/>
          <p:cNvSpPr/>
          <p:nvPr/>
        </p:nvSpPr>
        <p:spPr>
          <a:xfrm>
            <a:off x="11012983" y="899814"/>
            <a:ext cx="108295" cy="100971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2" name="Google Shape;912;p9"/>
          <p:cNvSpPr/>
          <p:nvPr/>
        </p:nvSpPr>
        <p:spPr>
          <a:xfrm>
            <a:off x="11230201" y="874533"/>
            <a:ext cx="85140" cy="79941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3" name="Google Shape;913;p9"/>
          <p:cNvSpPr/>
          <p:nvPr/>
        </p:nvSpPr>
        <p:spPr>
          <a:xfrm>
            <a:off x="11176015" y="1011889"/>
            <a:ext cx="54265" cy="5332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4" name="Google Shape;914;p9"/>
          <p:cNvSpPr/>
          <p:nvPr/>
        </p:nvSpPr>
        <p:spPr>
          <a:xfrm>
            <a:off x="11093789" y="1129713"/>
            <a:ext cx="58440" cy="5946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5" name="Google Shape;915;p9"/>
          <p:cNvSpPr/>
          <p:nvPr/>
        </p:nvSpPr>
        <p:spPr>
          <a:xfrm>
            <a:off x="10933513" y="1116956"/>
            <a:ext cx="61984" cy="62851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6" name="Google Shape;916;p9"/>
          <p:cNvSpPr/>
          <p:nvPr/>
        </p:nvSpPr>
        <p:spPr>
          <a:xfrm>
            <a:off x="11032672" y="934784"/>
            <a:ext cx="47887" cy="4914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7" name="Google Shape;917;p9"/>
          <p:cNvSpPr/>
          <p:nvPr/>
        </p:nvSpPr>
        <p:spPr>
          <a:xfrm>
            <a:off x="10994711" y="1040323"/>
            <a:ext cx="30953" cy="3292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8" name="Google Shape;918;p9"/>
          <p:cNvSpPr/>
          <p:nvPr/>
        </p:nvSpPr>
        <p:spPr>
          <a:xfrm>
            <a:off x="11249891" y="904617"/>
            <a:ext cx="36624" cy="37568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9" name="Google Shape;919;p9"/>
          <p:cNvSpPr/>
          <p:nvPr/>
        </p:nvSpPr>
        <p:spPr>
          <a:xfrm>
            <a:off x="11157741" y="975819"/>
            <a:ext cx="106720" cy="103727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0" name="Google Shape;920;p9"/>
          <p:cNvSpPr/>
          <p:nvPr/>
        </p:nvSpPr>
        <p:spPr>
          <a:xfrm>
            <a:off x="11214687" y="1027879"/>
            <a:ext cx="3623" cy="362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1" name="Google Shape;921;p9"/>
          <p:cNvSpPr/>
          <p:nvPr/>
        </p:nvSpPr>
        <p:spPr>
          <a:xfrm>
            <a:off x="11072682" y="1093957"/>
            <a:ext cx="121684" cy="107035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2" name="Google Shape;922;p9"/>
          <p:cNvSpPr/>
          <p:nvPr/>
        </p:nvSpPr>
        <p:spPr>
          <a:xfrm>
            <a:off x="10910359" y="1079939"/>
            <a:ext cx="109713" cy="10971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3" name="Google Shape;923;p9"/>
          <p:cNvSpPr/>
          <p:nvPr/>
        </p:nvSpPr>
        <p:spPr>
          <a:xfrm>
            <a:off x="10980612" y="1149483"/>
            <a:ext cx="2915" cy="4332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4" name="Google Shape;924;p9"/>
          <p:cNvSpPr/>
          <p:nvPr/>
        </p:nvSpPr>
        <p:spPr>
          <a:xfrm>
            <a:off x="10982031" y="1012442"/>
            <a:ext cx="75295" cy="74585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5" name="Google Shape;925;p9"/>
          <p:cNvSpPr/>
          <p:nvPr/>
        </p:nvSpPr>
        <p:spPr>
          <a:xfrm>
            <a:off x="11013692" y="897688"/>
            <a:ext cx="106877" cy="103491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6" name="Google Shape;926;p9"/>
          <p:cNvSpPr/>
          <p:nvPr/>
        </p:nvSpPr>
        <p:spPr>
          <a:xfrm>
            <a:off x="11223035" y="873035"/>
            <a:ext cx="93645" cy="82068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1;p4"/>
          <p:cNvGrpSpPr>
            <a:grpSpLocks/>
          </p:cNvGrpSpPr>
          <p:nvPr/>
        </p:nvGrpSpPr>
        <p:grpSpPr bwMode="auto">
          <a:xfrm rot="1840727">
            <a:off x="10607676" y="593726"/>
            <a:ext cx="633413" cy="477838"/>
            <a:chOff x="2322102" y="3096168"/>
            <a:chExt cx="474595" cy="359141"/>
          </a:xfrm>
        </p:grpSpPr>
        <p:sp>
          <p:nvSpPr>
            <p:cNvPr id="5" name="Google Shape;52;p4"/>
            <p:cNvSpPr>
              <a:spLocks/>
            </p:cNvSpPr>
            <p:nvPr/>
          </p:nvSpPr>
          <p:spPr bwMode="auto">
            <a:xfrm>
              <a:off x="2322102" y="3098152"/>
              <a:ext cx="195018" cy="355183"/>
            </a:xfrm>
            <a:custGeom>
              <a:avLst/>
              <a:gdLst>
                <a:gd name="T0" fmla="*/ 2193852 w 16506"/>
                <a:gd name="T1" fmla="*/ 142 h 30062"/>
                <a:gd name="T2" fmla="*/ 1116054 w 16506"/>
                <a:gd name="T3" fmla="*/ 59465 h 30062"/>
                <a:gd name="T4" fmla="*/ 142 w 16506"/>
                <a:gd name="T5" fmla="*/ 199485 h 30062"/>
                <a:gd name="T6" fmla="*/ 127448 w 16506"/>
                <a:gd name="T7" fmla="*/ 869951 h 30062"/>
                <a:gd name="T8" fmla="*/ 831833 w 16506"/>
                <a:gd name="T9" fmla="*/ 776566 h 30062"/>
                <a:gd name="T10" fmla="*/ 831833 w 16506"/>
                <a:gd name="T11" fmla="*/ 776566 h 30062"/>
                <a:gd name="T12" fmla="*/ 793588 w 16506"/>
                <a:gd name="T13" fmla="*/ 2198054 h 30062"/>
                <a:gd name="T14" fmla="*/ 853053 w 16506"/>
                <a:gd name="T15" fmla="*/ 4132833 h 30062"/>
                <a:gd name="T16" fmla="*/ 1574334 w 16506"/>
                <a:gd name="T17" fmla="*/ 4196493 h 30062"/>
                <a:gd name="T18" fmla="*/ 1553114 w 16506"/>
                <a:gd name="T19" fmla="*/ 2198054 h 30062"/>
                <a:gd name="T20" fmla="*/ 1591229 w 16506"/>
                <a:gd name="T21" fmla="*/ 696023 h 30062"/>
                <a:gd name="T22" fmla="*/ 2304133 w 16506"/>
                <a:gd name="T23" fmla="*/ 640740 h 30062"/>
                <a:gd name="T24" fmla="*/ 2193852 w 16506"/>
                <a:gd name="T25" fmla="*/ 142 h 300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Google Shape;53;p4"/>
            <p:cNvSpPr>
              <a:spLocks/>
            </p:cNvSpPr>
            <p:nvPr/>
          </p:nvSpPr>
          <p:spPr bwMode="auto">
            <a:xfrm>
              <a:off x="2555352" y="3096168"/>
              <a:ext cx="241345" cy="359141"/>
            </a:xfrm>
            <a:custGeom>
              <a:avLst/>
              <a:gdLst>
                <a:gd name="T0" fmla="*/ 1506365 w 20427"/>
                <a:gd name="T1" fmla="*/ 755346 h 30397"/>
                <a:gd name="T2" fmla="*/ 1794899 w 20427"/>
                <a:gd name="T3" fmla="*/ 2524703 h 30397"/>
                <a:gd name="T4" fmla="*/ 1145795 w 20427"/>
                <a:gd name="T5" fmla="*/ 2545923 h 30397"/>
                <a:gd name="T6" fmla="*/ 1145795 w 20427"/>
                <a:gd name="T7" fmla="*/ 2545923 h 30397"/>
                <a:gd name="T8" fmla="*/ 1506365 w 20427"/>
                <a:gd name="T9" fmla="*/ 755346 h 30397"/>
                <a:gd name="T10" fmla="*/ 1031178 w 20427"/>
                <a:gd name="T11" fmla="*/ 142 h 30397"/>
                <a:gd name="T12" fmla="*/ 142 w 20427"/>
                <a:gd name="T13" fmla="*/ 4175273 h 30397"/>
                <a:gd name="T14" fmla="*/ 806291 w 20427"/>
                <a:gd name="T15" fmla="*/ 4243256 h 30397"/>
                <a:gd name="T16" fmla="*/ 1026995 w 20427"/>
                <a:gd name="T17" fmla="*/ 3161261 h 30397"/>
                <a:gd name="T18" fmla="*/ 1884103 w 20427"/>
                <a:gd name="T19" fmla="*/ 3123016 h 30397"/>
                <a:gd name="T20" fmla="*/ 2015604 w 20427"/>
                <a:gd name="T21" fmla="*/ 3924983 h 30397"/>
                <a:gd name="T22" fmla="*/ 2851491 w 20427"/>
                <a:gd name="T23" fmla="*/ 3992825 h 30397"/>
                <a:gd name="T24" fmla="*/ 2851491 w 20427"/>
                <a:gd name="T25" fmla="*/ 3992825 h 30397"/>
                <a:gd name="T26" fmla="*/ 2096146 w 20427"/>
                <a:gd name="T27" fmla="*/ 89203 h 30397"/>
                <a:gd name="T28" fmla="*/ 1031178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oogle Shape;54;p4"/>
          <p:cNvGrpSpPr>
            <a:grpSpLocks/>
          </p:cNvGrpSpPr>
          <p:nvPr/>
        </p:nvGrpSpPr>
        <p:grpSpPr bwMode="auto">
          <a:xfrm rot="-2011107">
            <a:off x="11007726" y="5784851"/>
            <a:ext cx="779463" cy="708025"/>
            <a:chOff x="5102279" y="85540"/>
            <a:chExt cx="584731" cy="530198"/>
          </a:xfrm>
        </p:grpSpPr>
        <p:sp>
          <p:nvSpPr>
            <p:cNvPr id="8" name="Google Shape;55;p4"/>
            <p:cNvSpPr>
              <a:spLocks/>
            </p:cNvSpPr>
            <p:nvPr/>
          </p:nvSpPr>
          <p:spPr bwMode="auto">
            <a:xfrm rot="1526894">
              <a:off x="5171162" y="116490"/>
              <a:ext cx="228082" cy="372114"/>
            </a:xfrm>
            <a:custGeom>
              <a:avLst/>
              <a:gdLst>
                <a:gd name="T0" fmla="*/ 1392101 w 19302"/>
                <a:gd name="T1" fmla="*/ 666452 h 31491"/>
                <a:gd name="T2" fmla="*/ 1880253 w 19302"/>
                <a:gd name="T3" fmla="*/ 1196907 h 31491"/>
                <a:gd name="T4" fmla="*/ 853139 w 19302"/>
                <a:gd name="T5" fmla="*/ 2211320 h 31491"/>
                <a:gd name="T6" fmla="*/ 861659 w 19302"/>
                <a:gd name="T7" fmla="*/ 764056 h 31491"/>
                <a:gd name="T8" fmla="*/ 1392101 w 19302"/>
                <a:gd name="T9" fmla="*/ 666452 h 31491"/>
                <a:gd name="T10" fmla="*/ 1387918 w 19302"/>
                <a:gd name="T11" fmla="*/ 142 h 31491"/>
                <a:gd name="T12" fmla="*/ 68004 w 19302"/>
                <a:gd name="T13" fmla="*/ 297138 h 31491"/>
                <a:gd name="T14" fmla="*/ 76512 w 19302"/>
                <a:gd name="T15" fmla="*/ 1315734 h 31491"/>
                <a:gd name="T16" fmla="*/ 142 w 19302"/>
                <a:gd name="T17" fmla="*/ 4184856 h 31491"/>
                <a:gd name="T18" fmla="*/ 789460 w 19302"/>
                <a:gd name="T19" fmla="*/ 4273940 h 31491"/>
                <a:gd name="T20" fmla="*/ 844619 w 19302"/>
                <a:gd name="T21" fmla="*/ 2610245 h 31491"/>
                <a:gd name="T22" fmla="*/ 2143311 w 19302"/>
                <a:gd name="T23" fmla="*/ 4397092 h 31491"/>
                <a:gd name="T24" fmla="*/ 2695130 w 19302"/>
                <a:gd name="T25" fmla="*/ 3989647 h 31491"/>
                <a:gd name="T26" fmla="*/ 1621377 w 19302"/>
                <a:gd name="T27" fmla="*/ 2542383 h 31491"/>
                <a:gd name="T28" fmla="*/ 2584823 w 19302"/>
                <a:gd name="T29" fmla="*/ 1230844 h 31491"/>
                <a:gd name="T30" fmla="*/ 1387918 w 19302"/>
                <a:gd name="T31" fmla="*/ 142 h 314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Google Shape;56;p4"/>
            <p:cNvSpPr>
              <a:spLocks/>
            </p:cNvSpPr>
            <p:nvPr/>
          </p:nvSpPr>
          <p:spPr bwMode="auto">
            <a:xfrm rot="842704">
              <a:off x="5431404" y="243494"/>
              <a:ext cx="216216" cy="351258"/>
            </a:xfrm>
            <a:custGeom>
              <a:avLst/>
              <a:gdLst>
                <a:gd name="T0" fmla="*/ 1689023 w 18299"/>
                <a:gd name="T1" fmla="*/ 0 h 29728"/>
                <a:gd name="T2" fmla="*/ 1689023 w 18299"/>
                <a:gd name="T3" fmla="*/ 0 h 29728"/>
                <a:gd name="T4" fmla="*/ 1761193 w 18299"/>
                <a:gd name="T5" fmla="*/ 1952053 h 29728"/>
                <a:gd name="T6" fmla="*/ 1251900 w 18299"/>
                <a:gd name="T7" fmla="*/ 3471296 h 29728"/>
                <a:gd name="T8" fmla="*/ 785179 w 18299"/>
                <a:gd name="T9" fmla="*/ 2694636 h 29728"/>
                <a:gd name="T10" fmla="*/ 912505 w 18299"/>
                <a:gd name="T11" fmla="*/ 178288 h 29728"/>
                <a:gd name="T12" fmla="*/ 131651 w 18299"/>
                <a:gd name="T13" fmla="*/ 101911 h 29728"/>
                <a:gd name="T14" fmla="*/ 0 w 18299"/>
                <a:gd name="T15" fmla="*/ 2694636 h 29728"/>
                <a:gd name="T16" fmla="*/ 1260407 w 18299"/>
                <a:gd name="T17" fmla="*/ 4150228 h 29728"/>
                <a:gd name="T18" fmla="*/ 2554749 w 18299"/>
                <a:gd name="T19" fmla="*/ 1952053 h 29728"/>
                <a:gd name="T20" fmla="*/ 2474060 w 18299"/>
                <a:gd name="T21" fmla="*/ 80690 h 29728"/>
                <a:gd name="T22" fmla="*/ 1689023 w 18299"/>
                <a:gd name="T23" fmla="*/ 0 h 297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0" name="Google Shape;57;p4"/>
          <p:cNvSpPr>
            <a:spLocks noChangeArrowheads="1"/>
          </p:cNvSpPr>
          <p:nvPr/>
        </p:nvSpPr>
        <p:spPr bwMode="auto">
          <a:xfrm>
            <a:off x="11593514" y="141446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Google Shape;58;p4"/>
          <p:cNvSpPr>
            <a:spLocks noChangeArrowheads="1"/>
          </p:cNvSpPr>
          <p:nvPr/>
        </p:nvSpPr>
        <p:spPr bwMode="auto">
          <a:xfrm>
            <a:off x="3232150" y="290514"/>
            <a:ext cx="122238" cy="123825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2" name="Google Shape;59;p4"/>
          <p:cNvGrpSpPr>
            <a:grpSpLocks/>
          </p:cNvGrpSpPr>
          <p:nvPr/>
        </p:nvGrpSpPr>
        <p:grpSpPr bwMode="auto">
          <a:xfrm>
            <a:off x="274639" y="111125"/>
            <a:ext cx="839787" cy="711200"/>
            <a:chOff x="5678408" y="4285242"/>
            <a:chExt cx="629316" cy="533062"/>
          </a:xfrm>
        </p:grpSpPr>
        <p:sp>
          <p:nvSpPr>
            <p:cNvPr id="13" name="Google Shape;60;p4"/>
            <p:cNvSpPr>
              <a:spLocks/>
            </p:cNvSpPr>
            <p:nvPr/>
          </p:nvSpPr>
          <p:spPr bwMode="auto">
            <a:xfrm rot="-1258647">
              <a:off x="5732063" y="4428202"/>
              <a:ext cx="280137" cy="351609"/>
            </a:xfrm>
            <a:custGeom>
              <a:avLst/>
              <a:gdLst>
                <a:gd name="T0" fmla="*/ 2172743 w 23709"/>
                <a:gd name="T1" fmla="*/ 0 h 29758"/>
                <a:gd name="T2" fmla="*/ 1599779 w 23709"/>
                <a:gd name="T3" fmla="*/ 2278688 h 29758"/>
                <a:gd name="T4" fmla="*/ 1175514 w 23709"/>
                <a:gd name="T5" fmla="*/ 250314 h 29758"/>
                <a:gd name="T6" fmla="*/ 93403 w 23709"/>
                <a:gd name="T7" fmla="*/ 165442 h 29758"/>
                <a:gd name="T8" fmla="*/ 0 w 23709"/>
                <a:gd name="T9" fmla="*/ 2028374 h 29758"/>
                <a:gd name="T10" fmla="*/ 46625 w 23709"/>
                <a:gd name="T11" fmla="*/ 4048230 h 29758"/>
                <a:gd name="T12" fmla="*/ 806240 w 23709"/>
                <a:gd name="T13" fmla="*/ 4116229 h 29758"/>
                <a:gd name="T14" fmla="*/ 683251 w 23709"/>
                <a:gd name="T15" fmla="*/ 937746 h 29758"/>
                <a:gd name="T16" fmla="*/ 683251 w 23709"/>
                <a:gd name="T17" fmla="*/ 937746 h 29758"/>
                <a:gd name="T18" fmla="*/ 729876 w 23709"/>
                <a:gd name="T19" fmla="*/ 942082 h 29758"/>
                <a:gd name="T20" fmla="*/ 1332426 w 23709"/>
                <a:gd name="T21" fmla="*/ 3670591 h 29758"/>
                <a:gd name="T22" fmla="*/ 1854429 w 23709"/>
                <a:gd name="T23" fmla="*/ 3717357 h 29758"/>
                <a:gd name="T24" fmla="*/ 2550382 w 23709"/>
                <a:gd name="T25" fmla="*/ 1014252 h 29758"/>
                <a:gd name="T26" fmla="*/ 2592824 w 23709"/>
                <a:gd name="T27" fmla="*/ 1001409 h 29758"/>
                <a:gd name="T28" fmla="*/ 2592824 w 23709"/>
                <a:gd name="T29" fmla="*/ 1001409 h 29758"/>
                <a:gd name="T30" fmla="*/ 2465499 w 23709"/>
                <a:gd name="T31" fmla="*/ 4077970 h 29758"/>
                <a:gd name="T32" fmla="*/ 3254854 w 23709"/>
                <a:gd name="T33" fmla="*/ 4154334 h 29758"/>
                <a:gd name="T34" fmla="*/ 3309998 w 23709"/>
                <a:gd name="T35" fmla="*/ 2134479 h 29758"/>
                <a:gd name="T36" fmla="*/ 3263232 w 23709"/>
                <a:gd name="T37" fmla="*/ 93402 h 29758"/>
                <a:gd name="T38" fmla="*/ 2172743 w 23709"/>
                <a:gd name="T39" fmla="*/ 0 h 297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Google Shape;61;p4"/>
            <p:cNvSpPr>
              <a:spLocks/>
            </p:cNvSpPr>
            <p:nvPr/>
          </p:nvSpPr>
          <p:spPr bwMode="auto">
            <a:xfrm rot="-1372242">
              <a:off x="6006039" y="4318028"/>
              <a:ext cx="241375" cy="359185"/>
            </a:xfrm>
            <a:custGeom>
              <a:avLst/>
              <a:gdLst>
                <a:gd name="T0" fmla="*/ 1506742 w 20427"/>
                <a:gd name="T1" fmla="*/ 755533 h 30397"/>
                <a:gd name="T2" fmla="*/ 1795347 w 20427"/>
                <a:gd name="T3" fmla="*/ 2525332 h 30397"/>
                <a:gd name="T4" fmla="*/ 1146079 w 20427"/>
                <a:gd name="T5" fmla="*/ 2546554 h 30397"/>
                <a:gd name="T6" fmla="*/ 1146079 w 20427"/>
                <a:gd name="T7" fmla="*/ 2546554 h 30397"/>
                <a:gd name="T8" fmla="*/ 1506742 w 20427"/>
                <a:gd name="T9" fmla="*/ 755533 h 30397"/>
                <a:gd name="T10" fmla="*/ 1031436 w 20427"/>
                <a:gd name="T11" fmla="*/ 142 h 30397"/>
                <a:gd name="T12" fmla="*/ 142 w 20427"/>
                <a:gd name="T13" fmla="*/ 4176292 h 30397"/>
                <a:gd name="T14" fmla="*/ 806498 w 20427"/>
                <a:gd name="T15" fmla="*/ 4244296 h 30397"/>
                <a:gd name="T16" fmla="*/ 1027253 w 20427"/>
                <a:gd name="T17" fmla="*/ 3162038 h 30397"/>
                <a:gd name="T18" fmla="*/ 1884573 w 20427"/>
                <a:gd name="T19" fmla="*/ 3123776 h 30397"/>
                <a:gd name="T20" fmla="*/ 2016102 w 20427"/>
                <a:gd name="T21" fmla="*/ 3925937 h 30397"/>
                <a:gd name="T22" fmla="*/ 2852200 w 20427"/>
                <a:gd name="T23" fmla="*/ 3993799 h 30397"/>
                <a:gd name="T24" fmla="*/ 2852200 w 20427"/>
                <a:gd name="T25" fmla="*/ 3993799 h 30397"/>
                <a:gd name="T26" fmla="*/ 2096667 w 20427"/>
                <a:gd name="T27" fmla="*/ 89226 h 30397"/>
                <a:gd name="T28" fmla="*/ 1031436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5" name="Google Shape;62;p4"/>
          <p:cNvSpPr>
            <a:spLocks noChangeArrowheads="1"/>
          </p:cNvSpPr>
          <p:nvPr/>
        </p:nvSpPr>
        <p:spPr bwMode="auto">
          <a:xfrm>
            <a:off x="274639" y="135731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lIns="121897" tIns="121897" rIns="121897" bIns="121897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lIns="121897" tIns="121897" rIns="121897" bIns="121897">
            <a:noAutofit/>
          </a:bodyPr>
          <a:lstStyle>
            <a:lvl1pPr marL="609616" lvl="0" indent="-4572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231" lvl="1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845" lvl="2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461" lvl="3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8076" lvl="4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692" lvl="5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307" lvl="6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922" lvl="7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538" lvl="8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7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1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7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0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8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2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99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3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3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0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3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3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2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6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7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0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65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3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509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62000"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9818329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0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2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2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02-May-24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799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1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hf hdr="0" ftr="0" dt="0"/>
  <p:txStyles>
    <p:titleStyle>
      <a:lvl1pPr algn="ctr" defTabSz="1218987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6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4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94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479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6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1" y="2419350"/>
            <a:ext cx="473011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5766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7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7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02-May-24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3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svg"/><Relationship Id="rId12" Type="http://schemas.openxmlformats.org/officeDocument/2006/relationships/image" Target="../media/image3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37.jfif"/><Relationship Id="rId10" Type="http://schemas.openxmlformats.org/officeDocument/2006/relationships/image" Target="../media/image36.jfif"/><Relationship Id="rId4" Type="http://schemas.openxmlformats.org/officeDocument/2006/relationships/image" Target="../media/image13.png"/><Relationship Id="rId9" Type="http://schemas.openxmlformats.org/officeDocument/2006/relationships/image" Target="../media/image35.jf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44.png"/><Relationship Id="rId3" Type="http://schemas.openxmlformats.org/officeDocument/2006/relationships/image" Target="../media/image82.svg"/><Relationship Id="rId12" Type="http://schemas.openxmlformats.org/officeDocument/2006/relationships/image" Target="../media/image9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84.svg"/><Relationship Id="rId10" Type="http://schemas.openxmlformats.org/officeDocument/2006/relationships/image" Target="../media/image89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9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44.png"/><Relationship Id="rId3" Type="http://schemas.openxmlformats.org/officeDocument/2006/relationships/image" Target="../media/image82.svg"/><Relationship Id="rId12" Type="http://schemas.openxmlformats.org/officeDocument/2006/relationships/image" Target="../media/image9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84.svg"/><Relationship Id="rId10" Type="http://schemas.openxmlformats.org/officeDocument/2006/relationships/image" Target="../media/image89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9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68.svg"/><Relationship Id="rId7" Type="http://schemas.openxmlformats.org/officeDocument/2006/relationships/image" Target="../media/image30.jf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fif"/><Relationship Id="rId5" Type="http://schemas.openxmlformats.org/officeDocument/2006/relationships/image" Target="../media/image25.jpg"/><Relationship Id="rId4" Type="http://schemas.openxmlformats.org/officeDocument/2006/relationships/image" Target="../media/image24.jf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68.svg"/><Relationship Id="rId7" Type="http://schemas.openxmlformats.org/officeDocument/2006/relationships/image" Target="../media/image5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fif"/><Relationship Id="rId5" Type="http://schemas.openxmlformats.org/officeDocument/2006/relationships/image" Target="../media/image31.jp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svg"/><Relationship Id="rId12" Type="http://schemas.openxmlformats.org/officeDocument/2006/relationships/image" Target="../media/image17.jf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16.jfif"/><Relationship Id="rId10" Type="http://schemas.openxmlformats.org/officeDocument/2006/relationships/image" Target="../media/image15.jfif"/><Relationship Id="rId4" Type="http://schemas.openxmlformats.org/officeDocument/2006/relationships/image" Target="../media/image13.pn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68.svg"/><Relationship Id="rId7" Type="http://schemas.openxmlformats.org/officeDocument/2006/relationships/image" Target="../media/image24.jf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3.jfif"/><Relationship Id="rId11" Type="http://schemas.openxmlformats.org/officeDocument/2006/relationships/image" Target="../media/image28.jfif"/><Relationship Id="rId5" Type="http://schemas.openxmlformats.org/officeDocument/2006/relationships/image" Target="../media/image22.jpeg"/><Relationship Id="rId10" Type="http://schemas.openxmlformats.org/officeDocument/2006/relationships/image" Target="../media/image27.jp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3.jfif"/><Relationship Id="rId3" Type="http://schemas.openxmlformats.org/officeDocument/2006/relationships/image" Target="../media/image21.svg"/><Relationship Id="rId12" Type="http://schemas.openxmlformats.org/officeDocument/2006/relationships/image" Target="../media/image32.jf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31.jpg"/><Relationship Id="rId10" Type="http://schemas.openxmlformats.org/officeDocument/2006/relationships/image" Target="../media/image30.jfif"/><Relationship Id="rId4" Type="http://schemas.openxmlformats.org/officeDocument/2006/relationships/image" Target="../media/image13.png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78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1354" y="485031"/>
            <a:ext cx="564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BAN MAI XANH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9019" y="3373342"/>
            <a:ext cx="450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99682" y="2622134"/>
            <a:ext cx="7750139" cy="24092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VỰC:  PHÁT TRIỂN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185" y="1084230"/>
            <a:ext cx="1445829" cy="14458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85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3257" y="522117"/>
            <a:ext cx="10506591" cy="1275827"/>
            <a:chOff x="-6390" y="-142213"/>
            <a:chExt cx="14688530" cy="1946695"/>
          </a:xfrm>
        </p:grpSpPr>
        <p:sp>
          <p:nvSpPr>
            <p:cNvPr id="3" name="Freeform 3"/>
            <p:cNvSpPr/>
            <p:nvPr/>
          </p:nvSpPr>
          <p:spPr>
            <a:xfrm>
              <a:off x="-6390" y="-142213"/>
              <a:ext cx="14688530" cy="1946695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0532">
            <a:off x="1086350" y="613402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861465" y="850860"/>
            <a:ext cx="8625997" cy="632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 smtClean="0">
                <a:solidFill>
                  <a:srgbClr val="FF0000"/>
                </a:solidFill>
                <a:latin typeface="Sriracha"/>
              </a:rPr>
              <a:t>Khi ngồi học thì phải ngồi như thế nào?</a:t>
            </a:r>
            <a:endParaRPr lang="en-US" sz="3200">
              <a:solidFill>
                <a:srgbClr val="FF0000"/>
              </a:solidFill>
              <a:latin typeface="Srirach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55" y="1935814"/>
            <a:ext cx="8230888" cy="454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416" y="562711"/>
            <a:ext cx="10506591" cy="1275827"/>
            <a:chOff x="-6390" y="-142213"/>
            <a:chExt cx="14688530" cy="1946695"/>
          </a:xfrm>
        </p:grpSpPr>
        <p:sp>
          <p:nvSpPr>
            <p:cNvPr id="3" name="Freeform 3"/>
            <p:cNvSpPr/>
            <p:nvPr/>
          </p:nvSpPr>
          <p:spPr>
            <a:xfrm>
              <a:off x="-6390" y="-142213"/>
              <a:ext cx="14688530" cy="1946695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0532">
            <a:off x="1086350" y="613402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751438" y="841553"/>
            <a:ext cx="961992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 smtClean="0">
                <a:solidFill>
                  <a:srgbClr val="FF0000"/>
                </a:solidFill>
                <a:latin typeface="Sriracha"/>
              </a:rPr>
              <a:t>Khi đến trường học các anh chị mặc trang phục gì?</a:t>
            </a:r>
            <a:endParaRPr lang="en-US" sz="3200">
              <a:solidFill>
                <a:srgbClr val="FF0000"/>
              </a:solidFill>
              <a:latin typeface="Srirach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31" y="2195802"/>
            <a:ext cx="8962930" cy="409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9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1817" y="0"/>
            <a:ext cx="3721990" cy="35528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72145" y="2568860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1996" y="235389"/>
            <a:ext cx="4001631" cy="3013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  <a:spcBef>
                <a:spcPct val="0"/>
              </a:spcBef>
            </a:pPr>
            <a:r>
              <a:rPr lang="en-US" sz="3200" smtClean="0">
                <a:solidFill>
                  <a:srgbClr val="00B050"/>
                </a:solidFill>
                <a:latin typeface="Sriracha"/>
              </a:rPr>
              <a:t>Ngoài hoạt động học ra, các con có biết ở trường tiểu học còn hoạt động gì nữa không?</a:t>
            </a:r>
            <a:endParaRPr lang="en-US" sz="3200">
              <a:solidFill>
                <a:srgbClr val="00B050"/>
              </a:solidFill>
              <a:latin typeface="Sriracha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93514" y="235389"/>
            <a:ext cx="6006446" cy="3177767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1996" y="3788198"/>
            <a:ext cx="4416244" cy="2752253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25497" y="3693812"/>
            <a:ext cx="3720974" cy="2752253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783728" y="3693812"/>
            <a:ext cx="3293595" cy="2752253"/>
          </a:xfrm>
          <a:prstGeom prst="round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9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 animBg="1"/>
      <p:bldP spid="16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23451" y="1210538"/>
            <a:ext cx="7482512" cy="4208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28968">
            <a:off x="9289262" y="4095907"/>
            <a:ext cx="2494081" cy="250318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053790" y="1837836"/>
            <a:ext cx="6414821" cy="3255966"/>
            <a:chOff x="0" y="-52493"/>
            <a:chExt cx="12829642" cy="6511931"/>
          </a:xfrm>
        </p:grpSpPr>
        <p:sp>
          <p:nvSpPr>
            <p:cNvPr id="7" name="TextBox 7"/>
            <p:cNvSpPr txBox="1"/>
            <p:nvPr/>
          </p:nvSpPr>
          <p:spPr>
            <a:xfrm>
              <a:off x="0" y="1229493"/>
              <a:ext cx="12829642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84"/>
                </a:lnSpc>
              </a:pPr>
              <a:endParaRPr lang="en-US" sz="7984">
                <a:solidFill>
                  <a:srgbClr val="272727"/>
                </a:solidFill>
                <a:latin typeface="Repo Black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899966" y="5804002"/>
              <a:ext cx="8604108" cy="655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>
                <a:solidFill>
                  <a:srgbClr val="272727"/>
                </a:solidFill>
                <a:latin typeface="Muli Extra Ligh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01124" y="-52493"/>
              <a:ext cx="11413862" cy="31803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03"/>
                </a:lnSpc>
              </a:pPr>
              <a:r>
                <a:rPr lang="en-US" sz="3600" b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hãy so sánh điểm giống</a:t>
              </a:r>
            </a:p>
            <a:p>
              <a:pPr algn="ctr">
                <a:lnSpc>
                  <a:spcPts val="3103"/>
                </a:lnSpc>
              </a:pPr>
              <a:r>
                <a:rPr lang="en-US" sz="3600" b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khác nhau giữa trường tiểu học và trường mầm non?</a:t>
              </a:r>
              <a:endPara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7442" y="436632"/>
            <a:ext cx="1956993" cy="21146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8313" y="2206560"/>
            <a:ext cx="2426752" cy="13325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468611" y="761409"/>
            <a:ext cx="737352" cy="9915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81489">
            <a:off x="1936351" y="5204776"/>
            <a:ext cx="1897429" cy="67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1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5050" y="1475716"/>
            <a:ext cx="62197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nhau: Ở trường tiểu học và trường mầm non đều có các cô giáo và bạn bè giúp đỡ nhau trong lúc chơi và trong khi học bài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2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8460" y="869134"/>
            <a:ext cx="6219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nhau:</a:t>
            </a:r>
          </a:p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192570" y="2435382"/>
            <a:ext cx="54321" cy="344031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690" y="1625459"/>
            <a:ext cx="2895898" cy="12256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9913" y="3112314"/>
            <a:ext cx="45901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 đồng phục, mang cặp, sách, vở và các đồ dùng học tập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chính là học, xưng hô là thầy cô, em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32" y="1534004"/>
            <a:ext cx="3467477" cy="13171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35916" y="3247599"/>
            <a:ext cx="45901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 quần áo tự chọn, mang cặp quần áo, sữa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chính là vui chơi, xưng hô cô và con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86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23451" y="1210538"/>
            <a:ext cx="7482512" cy="4208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28968">
            <a:off x="9289262" y="4095907"/>
            <a:ext cx="2494081" cy="250318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053790" y="747026"/>
            <a:ext cx="6414821" cy="4346776"/>
            <a:chOff x="0" y="-2234113"/>
            <a:chExt cx="12829642" cy="8693551"/>
          </a:xfrm>
        </p:grpSpPr>
        <p:sp>
          <p:nvSpPr>
            <p:cNvPr id="7" name="TextBox 7"/>
            <p:cNvSpPr txBox="1"/>
            <p:nvPr/>
          </p:nvSpPr>
          <p:spPr>
            <a:xfrm>
              <a:off x="0" y="1229493"/>
              <a:ext cx="12829642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84"/>
                </a:lnSpc>
              </a:pPr>
              <a:endParaRPr lang="en-US" sz="7984">
                <a:solidFill>
                  <a:srgbClr val="272727"/>
                </a:solidFill>
                <a:latin typeface="Repo Black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899966" y="5804002"/>
              <a:ext cx="8604108" cy="655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>
                <a:solidFill>
                  <a:srgbClr val="272727"/>
                </a:solidFill>
                <a:latin typeface="Muli Extra Ligh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86118" y="-2234113"/>
              <a:ext cx="11413862" cy="8126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03"/>
                </a:lnSpc>
              </a:pPr>
              <a:r>
                <a:rPr lang="en-US" sz="4400" b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 chơi</a:t>
              </a:r>
              <a:endParaRPr lang="en-US" sz="4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7442" y="436632"/>
            <a:ext cx="1956993" cy="21146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8313" y="2206560"/>
            <a:ext cx="2426752" cy="13325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468611" y="761409"/>
            <a:ext cx="737352" cy="9915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81489">
            <a:off x="1936351" y="5204776"/>
            <a:ext cx="1897429" cy="672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4195" y="1752959"/>
            <a:ext cx="51998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</a:rPr>
              <a:t>Bé hãy khoanh tròn vào đồ dùng không cùng loại</a:t>
            </a:r>
            <a:endParaRPr lang="en-US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5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0532">
            <a:off x="1086350" y="613402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2802048" y="1658899"/>
            <a:ext cx="2100403" cy="1926274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32203" y="1667955"/>
            <a:ext cx="2178626" cy="1917217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14384" y="1667956"/>
            <a:ext cx="1865014" cy="191721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56627" y="1658897"/>
            <a:ext cx="2043065" cy="1926275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847154" y="1658897"/>
            <a:ext cx="2049100" cy="1826688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988460" y="1077362"/>
            <a:ext cx="2482158" cy="28971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15" grpId="0" animBg="1"/>
      <p:bldP spid="16" grpId="0" animBg="1"/>
      <p:bldP spid="1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0532">
            <a:off x="1086350" y="613402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2802049" y="1658899"/>
            <a:ext cx="2068716" cy="1926274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32202" y="1667955"/>
            <a:ext cx="2136377" cy="1844791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14384" y="1667956"/>
            <a:ext cx="1865014" cy="191721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12868" y="1658898"/>
            <a:ext cx="2056645" cy="1853848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946741" y="1658897"/>
            <a:ext cx="2040048" cy="1763313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9709842" y="991310"/>
            <a:ext cx="2513846" cy="29966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9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15" grpId="0" animBg="1"/>
      <p:bldP spid="16" grpId="0" animBg="1"/>
      <p:bldP spid="1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6D9BEA-C2BD-4507-97EC-AB55B3FBB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" y="1242"/>
            <a:ext cx="12187592" cy="6855520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718ACFBE-A9BA-4782-A58A-15C91DDFCC24}"/>
              </a:ext>
            </a:extLst>
          </p:cNvPr>
          <p:cNvSpPr txBox="1"/>
          <p:nvPr/>
        </p:nvSpPr>
        <p:spPr>
          <a:xfrm>
            <a:off x="1387018" y="2413465"/>
            <a:ext cx="9417964" cy="1015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999" smtClean="0">
                <a:solidFill>
                  <a:srgbClr val="5C9FBA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rPr>
              <a:t>Xin chào và hẹn gặp!</a:t>
            </a:r>
            <a:endParaRPr lang="en-US" altLang="zh-CN" sz="5999" dirty="0">
              <a:solidFill>
                <a:srgbClr val="5C9FBA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FD30A291-A4FF-4412-9AF8-69DD8978E0A0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5C9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>
              <a:solidFill>
                <a:srgbClr val="FFFFFF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462" y="1411912"/>
            <a:ext cx="53510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zihun24hao-zhenhunshoushu" panose="00000500000000000000" pitchFamily="2" charset="-122"/>
                <a:cs typeface="Times New Roman" panose="02020603050405020304" pitchFamily="18" charset="0"/>
                <a:sym typeface="zihun24hao-zhenhunshoushu" panose="00000500000000000000" pitchFamily="2" charset="-122"/>
              </a:rPr>
              <a:t>Giờ học đến đây là hết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zihun24hao-zhenhunshoushu" panose="00000500000000000000" pitchFamily="2" charset="-122"/>
              <a:cs typeface="Times New Roman" panose="02020603050405020304" pitchFamily="18" charset="0"/>
              <a:sym typeface="zihun24hao-zhenhunshoushu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577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6416" y="1367072"/>
            <a:ext cx="513331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định:Cô và trẻ cùng hát bài hát</a:t>
            </a:r>
          </a:p>
          <a:p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búp bê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49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amj biet bup be p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5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giowis thieeuj truwowngf tieeru hoc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48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9625" y="344032"/>
            <a:ext cx="9008198" cy="6102035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3187281" y="2086294"/>
            <a:ext cx="5817439" cy="3342272"/>
            <a:chOff x="0" y="-76200"/>
            <a:chExt cx="11634878" cy="668454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118416"/>
              <a:ext cx="11634878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54"/>
                </a:lnSpc>
              </a:pPr>
              <a:endParaRPr lang="en-US" sz="6734" spc="135">
                <a:solidFill>
                  <a:srgbClr val="000000"/>
                </a:solidFill>
                <a:latin typeface="Sigmar One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890197"/>
              <a:ext cx="11634878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 spc="20">
                <a:solidFill>
                  <a:srgbClr val="000000"/>
                </a:solidFill>
                <a:latin typeface="Public San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1634878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>
                <a:solidFill>
                  <a:srgbClr val="000000"/>
                </a:solidFill>
                <a:latin typeface="Public Sans Bold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314685" y="28675"/>
            <a:ext cx="3562629" cy="9003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93601" y="874790"/>
            <a:ext cx="6111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thấy ở sân trường tiểu học có những gì?</a:t>
            </a:r>
            <a:endParaRPr lang="en-US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78178" y="2144254"/>
            <a:ext cx="6426511" cy="303432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31675" y="855752"/>
            <a:ext cx="647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có biết cột cờ để làm gì không?</a:t>
            </a:r>
            <a:endParaRPr lang="en-US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01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3389" y="434565"/>
            <a:ext cx="5979551" cy="5707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35918" y="5243304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76538" y="1781405"/>
            <a:ext cx="4916032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  <a:spcBef>
                <a:spcPct val="0"/>
              </a:spcBef>
            </a:pPr>
            <a:r>
              <a:rPr lang="en-US" sz="4400" smtClean="0">
                <a:latin typeface="Sriracha"/>
              </a:rPr>
              <a:t>Các con thấy trường tiểu học như thế nào?</a:t>
            </a:r>
            <a:endParaRPr lang="en-US" sz="4400">
              <a:latin typeface="Sriracha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690511" y="434566"/>
            <a:ext cx="2580237" cy="2752253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478319" y="434565"/>
            <a:ext cx="2580237" cy="2752253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690511" y="3449369"/>
            <a:ext cx="2580237" cy="2752253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9478318" y="3449369"/>
            <a:ext cx="2580237" cy="2752253"/>
          </a:xfrm>
          <a:prstGeom prst="round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3187281" y="2086294"/>
            <a:ext cx="5817439" cy="3342272"/>
            <a:chOff x="0" y="-76200"/>
            <a:chExt cx="11634878" cy="668454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118416"/>
              <a:ext cx="11634878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54"/>
                </a:lnSpc>
              </a:pPr>
              <a:endParaRPr lang="en-US" sz="6734" spc="135">
                <a:solidFill>
                  <a:srgbClr val="000000"/>
                </a:solidFill>
                <a:latin typeface="Sigmar One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890197"/>
              <a:ext cx="11634878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 spc="20">
                <a:solidFill>
                  <a:srgbClr val="000000"/>
                </a:solidFill>
                <a:latin typeface="Public San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1634878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>
                <a:solidFill>
                  <a:srgbClr val="000000"/>
                </a:solidFill>
                <a:latin typeface="Public Sans Bold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1474" y="193499"/>
            <a:ext cx="792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các anh chị đang làm gì?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56" y="1156554"/>
            <a:ext cx="5777167" cy="49807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5" y="1189779"/>
            <a:ext cx="5241263" cy="494753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281474" y="150481"/>
            <a:ext cx="792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phòng lớp học tiểu học có gì?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33099" y="173485"/>
            <a:ext cx="792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đang làm gì?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22126" y="210157"/>
            <a:ext cx="792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anh chị  đang làm gì?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75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7" grpId="0"/>
      <p:bldP spid="27" grpId="1"/>
      <p:bldP spid="28" grpId="0"/>
      <p:bldP spid="28" grpId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3699" y="304975"/>
            <a:ext cx="10502020" cy="1271500"/>
            <a:chOff x="0" y="0"/>
            <a:chExt cx="14682140" cy="1940093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4688530" cy="1946696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0532">
            <a:off x="1086350" y="613402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163778" y="272019"/>
            <a:ext cx="8625997" cy="1350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 smtClean="0">
                <a:solidFill>
                  <a:srgbClr val="FF0000"/>
                </a:solidFill>
                <a:latin typeface="Sriracha"/>
              </a:rPr>
              <a:t>Những đồ dùng học tập nào cần thiết cho học sinh tiểu học?</a:t>
            </a:r>
            <a:endParaRPr lang="en-US" sz="3200">
              <a:solidFill>
                <a:srgbClr val="FF0000"/>
              </a:solidFill>
              <a:latin typeface="Sriracha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44444" y="1698063"/>
            <a:ext cx="2442583" cy="2408222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3072966" y="1738803"/>
            <a:ext cx="2514188" cy="2326741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5873093" y="1720697"/>
            <a:ext cx="2474202" cy="234484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8673220" y="1677009"/>
            <a:ext cx="2611513" cy="2344847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906684" y="4311022"/>
            <a:ext cx="2514188" cy="2326741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6414480" y="4311021"/>
            <a:ext cx="2514188" cy="2326741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9296102" y="4311024"/>
            <a:ext cx="2514188" cy="2326741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3716575" y="4311020"/>
            <a:ext cx="2514188" cy="2326741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850" y="34286"/>
            <a:ext cx="3721990" cy="35528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28932" y="2658051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51850" y="669957"/>
            <a:ext cx="4001631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  <a:spcBef>
                <a:spcPct val="0"/>
              </a:spcBef>
            </a:pPr>
            <a:r>
              <a:rPr lang="en-US" sz="4400" smtClean="0">
                <a:solidFill>
                  <a:prstClr val="black"/>
                </a:solidFill>
                <a:latin typeface="Sriracha"/>
              </a:rPr>
              <a:t>Ngoài ra:</a:t>
            </a:r>
            <a:endParaRPr lang="en-US" sz="4400">
              <a:solidFill>
                <a:prstClr val="black"/>
              </a:solidFill>
              <a:latin typeface="Sriracha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93514" y="235389"/>
            <a:ext cx="3149588" cy="3177767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64815" y="235389"/>
            <a:ext cx="3222385" cy="3177767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10282" y="3847721"/>
            <a:ext cx="3257400" cy="2752253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49362" y="3847720"/>
            <a:ext cx="3122785" cy="2752253"/>
          </a:xfrm>
          <a:prstGeom prst="round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052804" y="3847721"/>
            <a:ext cx="2961145" cy="2752253"/>
          </a:xfrm>
          <a:prstGeom prst="round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|3.8|3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 bài"/>
  <p:tag name="ISPRING_SLIDE_INDENT_LEVEL" val="0"/>
  <p:tag name="ISPRING_CUSTOM_TIMING_USED" val="1"/>
  <p:tag name="GENSWF_ADVANCE_TIME" val="36.066"/>
  <p:tag name="ISPRING_SLIDE_ID_2" val="{6BC94AEB-5D6A-4E6F-9E2D-9115CB82B4FB}"/>
  <p:tag name="GENSWF_SLIDE_UID" val="{7D2AED1C-CADB-4849-91C8-511ADBC65639}:470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312</Words>
  <Application>Microsoft Office PowerPoint</Application>
  <PresentationFormat>Widescreen</PresentationFormat>
  <Paragraphs>37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微软雅黑</vt:lpstr>
      <vt:lpstr>宋体</vt:lpstr>
      <vt:lpstr>Arial</vt:lpstr>
      <vt:lpstr>Calibri</vt:lpstr>
      <vt:lpstr>Darker Grotesque SemiBold</vt:lpstr>
      <vt:lpstr>等线</vt:lpstr>
      <vt:lpstr>ITC Avant Garde Std Bk</vt:lpstr>
      <vt:lpstr>Muli Extra Light</vt:lpstr>
      <vt:lpstr>Public Sans</vt:lpstr>
      <vt:lpstr>Public Sans Bold</vt:lpstr>
      <vt:lpstr>Repo Black</vt:lpstr>
      <vt:lpstr>Sigmar One</vt:lpstr>
      <vt:lpstr>Sriracha</vt:lpstr>
      <vt:lpstr>Times New Roman</vt:lpstr>
      <vt:lpstr>zihun24hao-zhenhunshoushu</vt:lpstr>
      <vt:lpstr>1_Office Theme</vt:lpstr>
      <vt:lpstr>Office Theme</vt:lpstr>
      <vt:lpstr>2_Office Theme</vt:lpstr>
      <vt:lpstr>3_Office Theme</vt:lpstr>
      <vt:lpstr>1_Office 主题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Techsi.vn</cp:lastModifiedBy>
  <cp:revision>20</cp:revision>
  <dcterms:created xsi:type="dcterms:W3CDTF">2022-06-14T03:19:47Z</dcterms:created>
  <dcterms:modified xsi:type="dcterms:W3CDTF">2024-05-02T05:27:34Z</dcterms:modified>
</cp:coreProperties>
</file>