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83" r:id="rId4"/>
    <p:sldId id="257" r:id="rId5"/>
    <p:sldId id="277" r:id="rId6"/>
    <p:sldId id="259" r:id="rId7"/>
    <p:sldId id="261" r:id="rId8"/>
    <p:sldId id="276" r:id="rId9"/>
    <p:sldId id="273" r:id="rId10"/>
    <p:sldId id="272" r:id="rId11"/>
    <p:sldId id="262" r:id="rId12"/>
    <p:sldId id="274" r:id="rId13"/>
    <p:sldId id="278" r:id="rId14"/>
    <p:sldId id="279" r:id="rId15"/>
    <p:sldId id="280" r:id="rId16"/>
    <p:sldId id="282" r:id="rId17"/>
    <p:sldId id="275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85" d="100"/>
          <a:sy n="85" d="100"/>
        </p:scale>
        <p:origin x="12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25968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b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NBTN “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4DA26D4-0CF0-8929-8A67-6221B78B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1129113" cy="112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FDD48-70D3-490E-BBB6-6574A757430B}"/>
              </a:ext>
            </a:extLst>
          </p:cNvPr>
          <p:cNvSpPr txBox="1"/>
          <p:nvPr/>
        </p:nvSpPr>
        <p:spPr>
          <a:xfrm>
            <a:off x="1936156" y="54462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ỦY BAN NHÂN DÂN QUẬN LONG BIÊN TRƯỜNG MẦM NON BAN MAI 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638800"/>
          </a:xfrm>
        </p:spPr>
      </p:pic>
      <p:sp>
        <p:nvSpPr>
          <p:cNvPr id="9" name="TextBox 8"/>
          <p:cNvSpPr txBox="1"/>
          <p:nvPr/>
        </p:nvSpPr>
        <p:spPr>
          <a:xfrm>
            <a:off x="1752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92006"/>
          </a:xfrm>
        </p:spPr>
      </p:pic>
      <p:sp>
        <p:nvSpPr>
          <p:cNvPr id="7" name="TextBox 6"/>
          <p:cNvSpPr txBox="1"/>
          <p:nvPr/>
        </p:nvSpPr>
        <p:spPr>
          <a:xfrm>
            <a:off x="2514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762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12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4" name="TextBox 13"/>
          <p:cNvSpPr txBox="1"/>
          <p:nvPr/>
        </p:nvSpPr>
        <p:spPr>
          <a:xfrm>
            <a:off x="1143000" y="1981200"/>
            <a:ext cx="7010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2509" y="-461168"/>
            <a:ext cx="9316509" cy="731916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a---tau---cu-cua-nha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-711x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ur-du-lich-hap-dan-bang-tau-h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43600"/>
          </a:xfrm>
        </p:spPr>
      </p:pic>
      <p:sp>
        <p:nvSpPr>
          <p:cNvPr id="5" name="TextBox 4"/>
          <p:cNvSpPr txBox="1"/>
          <p:nvPr/>
        </p:nvSpPr>
        <p:spPr>
          <a:xfrm>
            <a:off x="3200400" y="5934670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1112" y="0"/>
            <a:ext cx="95337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2743200"/>
            <a:ext cx="613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Gây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hứng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thú</a:t>
            </a:r>
            <a:b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ô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cùng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3352800" y="76200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56F2-BF10-A322-70E0-8F2B302E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347688166319">
            <a:hlinkClick r:id="" action="ppaction://media"/>
            <a:extLst>
              <a:ext uri="{FF2B5EF4-FFF2-40B4-BE49-F238E27FC236}">
                <a16:creationId xmlns:a16="http://schemas.microsoft.com/office/drawing/2014/main" id="{BD7D6F11-69AC-2EAC-DD7E-7172DD64A5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43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5744105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10200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909" y="0"/>
            <a:ext cx="921490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0588D5-F846-480F-52A7-F9F2289181FC}"/>
              </a:ext>
            </a:extLst>
          </p:cNvPr>
          <p:cNvCxnSpPr/>
          <p:nvPr/>
        </p:nvCxnSpPr>
        <p:spPr>
          <a:xfrm>
            <a:off x="2438400" y="1143000"/>
            <a:ext cx="7620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5B971DF0-D177-96C2-C924-0CDE700BC957}"/>
              </a:ext>
            </a:extLst>
          </p:cNvPr>
          <p:cNvSpPr/>
          <p:nvPr/>
        </p:nvSpPr>
        <p:spPr>
          <a:xfrm>
            <a:off x="2141588" y="1143000"/>
            <a:ext cx="1516012" cy="838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FC842159-9102-4230-0660-15F2F0340470}"/>
              </a:ext>
            </a:extLst>
          </p:cNvPr>
          <p:cNvSpPr/>
          <p:nvPr/>
        </p:nvSpPr>
        <p:spPr>
          <a:xfrm>
            <a:off x="4572000" y="1417638"/>
            <a:ext cx="1600200" cy="94456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3E687D2F-A801-F0A7-98E1-0E790FAEC644}"/>
              </a:ext>
            </a:extLst>
          </p:cNvPr>
          <p:cNvSpPr/>
          <p:nvPr/>
        </p:nvSpPr>
        <p:spPr>
          <a:xfrm>
            <a:off x="4038600" y="4267200"/>
            <a:ext cx="457200" cy="1447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A6705-2116-EB6E-A21C-334EE198C117}"/>
              </a:ext>
            </a:extLst>
          </p:cNvPr>
          <p:cNvSpPr txBox="1"/>
          <p:nvPr/>
        </p:nvSpPr>
        <p:spPr>
          <a:xfrm>
            <a:off x="4267200" y="20875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RAY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7056120-7E32-04AB-1CC4-FA174E89B9AD}"/>
              </a:ext>
            </a:extLst>
          </p:cNvPr>
          <p:cNvSpPr/>
          <p:nvPr/>
        </p:nvSpPr>
        <p:spPr>
          <a:xfrm>
            <a:off x="5410200" y="2743200"/>
            <a:ext cx="152400" cy="1447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112</Words>
  <Application>Microsoft Office PowerPoint</Application>
  <PresentationFormat>On-screen Show (4:3)</PresentationFormat>
  <Paragraphs>18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Times New Roman</vt:lpstr>
      <vt:lpstr>Arial</vt:lpstr>
      <vt:lpstr>Calibri</vt:lpstr>
      <vt:lpstr>Office Theme</vt:lpstr>
      <vt:lpstr>   LĨNH VỰC PHÁT TRIỂN NGÔN NGỮ Đề tài: NBTN “Tàu hỏa” Lứa tuổi: 24-36 tháng tuổi </vt:lpstr>
      <vt:lpstr>1. Gây hứng thú Cô và trẻ cùng hát bài đoàn tàu nhỏ xíu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32</cp:revision>
  <dcterms:created xsi:type="dcterms:W3CDTF">2006-08-16T00:00:00Z</dcterms:created>
  <dcterms:modified xsi:type="dcterms:W3CDTF">2024-04-14T13:09:54Z</dcterms:modified>
</cp:coreProperties>
</file>